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3"/>
  </p:sldMasterIdLst>
  <p:notesMasterIdLst>
    <p:notesMasterId r:id="rId13"/>
  </p:notesMasterIdLst>
  <p:sldIdLst>
    <p:sldId id="256" r:id="rId4"/>
    <p:sldId id="272" r:id="rId5"/>
    <p:sldId id="271" r:id="rId6"/>
    <p:sldId id="257" r:id="rId7"/>
    <p:sldId id="277" r:id="rId8"/>
    <p:sldId id="260" r:id="rId9"/>
    <p:sldId id="262" r:id="rId10"/>
    <p:sldId id="270" r:id="rId11"/>
    <p:sldId id="269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67394" autoAdjust="0"/>
  </p:normalViewPr>
  <p:slideViewPr>
    <p:cSldViewPr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4E2C14E-0AD2-48B0-B791-B33B5E7B44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3B75C8B-E809-49C9-A626-58FFCBE9642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0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5CA992E-256A-8698-4EDC-3840463AB9B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4817C3C9-6BFB-4D96-8D5E-C18C5561696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6" name="Rectangle 6">
            <a:extLst>
              <a:ext uri="{FF2B5EF4-FFF2-40B4-BE49-F238E27FC236}">
                <a16:creationId xmlns:a16="http://schemas.microsoft.com/office/drawing/2014/main" id="{F0BF498D-C47D-4074-8EA2-B74E329F58A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0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BD8C5A73-C97F-4B6C-98F9-EC00193726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E30F062-C60A-4D3D-87B3-300C9CA8E59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8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B621A59-CC3E-17DB-B6A3-8D84D3AC17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A8A5CC2-01EF-45A9-A158-4FA724E0F906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838FFC3-719A-D803-6B39-10870A3646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0A8DFC5-78D8-5C7C-9E5E-89C2BF9A46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Text</a:t>
            </a:r>
            <a:r>
              <a:rPr lang="en-US" altLang="en-US" sz="1000">
                <a:latin typeface="Arial" panose="020B0604020202020204" pitchFamily="34" charset="0"/>
              </a:rPr>
              <a:t>: (Enter standards for font, style, size, color, shading, texture, etc)</a:t>
            </a:r>
          </a:p>
          <a:p>
            <a:pPr eaLnBrk="1" hangingPunct="1"/>
            <a:r>
              <a:rPr lang="en-US" altLang="en-US" sz="1000">
                <a:latin typeface="Arial" panose="020B0604020202020204" pitchFamily="34" charset="0"/>
              </a:rPr>
              <a:t>     </a:t>
            </a:r>
            <a:r>
              <a:rPr lang="en-US" altLang="en-US" sz="1000" b="1">
                <a:latin typeface="Arial" panose="020B0604020202020204" pitchFamily="34" charset="0"/>
              </a:rPr>
              <a:t>Headings</a:t>
            </a:r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>
                <a:latin typeface="Arial" panose="020B0604020202020204" pitchFamily="34" charset="0"/>
              </a:rPr>
              <a:t>     </a:t>
            </a:r>
            <a:r>
              <a:rPr lang="en-US" altLang="en-US" sz="1000" b="1">
                <a:latin typeface="Arial" panose="020B0604020202020204" pitchFamily="34" charset="0"/>
              </a:rPr>
              <a:t>Body Text</a:t>
            </a: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     Header/footer text</a:t>
            </a: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     Bullets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Graphics</a:t>
            </a:r>
            <a:r>
              <a:rPr lang="en-US" altLang="en-US" sz="1000">
                <a:latin typeface="Arial" panose="020B0604020202020204" pitchFamily="34" charset="0"/>
              </a:rPr>
              <a:t>: (Enter standards for types of graphics that you want to include)</a:t>
            </a: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     Backgrounds</a:t>
            </a:r>
          </a:p>
          <a:p>
            <a:pPr eaLnBrk="1" hangingPunct="1"/>
            <a:r>
              <a:rPr lang="en-US" altLang="en-US" sz="1000">
                <a:latin typeface="Arial" panose="020B0604020202020204" pitchFamily="34" charset="0"/>
              </a:rPr>
              <a:t>     </a:t>
            </a:r>
            <a:r>
              <a:rPr lang="en-US" altLang="en-US" sz="1000" b="1">
                <a:latin typeface="Arial" panose="020B0604020202020204" pitchFamily="34" charset="0"/>
              </a:rPr>
              <a:t>Clipart, Photos, both</a:t>
            </a:r>
            <a:br>
              <a:rPr lang="en-US" altLang="en-US" sz="1000" b="1">
                <a:latin typeface="Arial" panose="020B0604020202020204" pitchFamily="34" charset="0"/>
              </a:rPr>
            </a:br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Navigation: </a:t>
            </a:r>
            <a:r>
              <a:rPr lang="en-US" altLang="en-US" sz="1000">
                <a:latin typeface="Arial" panose="020B0604020202020204" pitchFamily="34" charset="0"/>
              </a:rPr>
              <a:t>(Enter standards for how the course will flow)</a:t>
            </a:r>
          </a:p>
          <a:p>
            <a:pPr eaLnBrk="1" hangingPunct="1"/>
            <a:r>
              <a:rPr lang="en-US" altLang="en-US" sz="1000">
                <a:latin typeface="Arial" panose="020B0604020202020204" pitchFamily="34" charset="0"/>
              </a:rPr>
              <a:t>     </a:t>
            </a:r>
            <a:r>
              <a:rPr lang="en-US" altLang="en-US" sz="1000" b="1">
                <a:latin typeface="Arial" panose="020B0604020202020204" pitchFamily="34" charset="0"/>
              </a:rPr>
              <a:t>Menu – yes or no</a:t>
            </a: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     Autopilot or User discretion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Buttons: </a:t>
            </a:r>
            <a:r>
              <a:rPr lang="en-US" altLang="en-US" sz="1000">
                <a:latin typeface="Arial" panose="020B0604020202020204" pitchFamily="34" charset="0"/>
              </a:rPr>
              <a:t>(Enter standards for how the buttons should look and function)</a:t>
            </a: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     Next, Back, Menu, Exit, Continue, Submit, Quiz, Review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Color Scheme </a:t>
            </a:r>
            <a:r>
              <a:rPr lang="en-US" altLang="en-US" sz="1000">
                <a:latin typeface="Arial" panose="020B0604020202020204" pitchFamily="34" charset="0"/>
              </a:rPr>
              <a:t>(Enter the colors to be used for highlight boxes, feedback boxes, etc)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4BE0607-8A2B-7920-EF00-95374BE1B6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193D0C5-23E3-49DB-BF05-FD072FC54412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D18DB21-706D-C395-3E86-E60CF44DAB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8C8BF2E9-3DC0-721F-2F95-779FBB0824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Heading: </a:t>
            </a:r>
            <a:r>
              <a:rPr lang="en-US" altLang="en-US" sz="1000">
                <a:latin typeface="Arial" panose="020B0604020202020204" pitchFamily="34" charset="0"/>
              </a:rPr>
              <a:t>(Enter any titles or topic headings)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Narration_#</a:t>
            </a:r>
            <a:r>
              <a:rPr lang="en-US" altLang="en-US" sz="1000">
                <a:latin typeface="Arial" panose="020B0604020202020204" pitchFamily="34" charset="0"/>
              </a:rPr>
              <a:t>: (Enter any narration for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Text</a:t>
            </a:r>
            <a:r>
              <a:rPr lang="en-US" altLang="en-US" sz="1000">
                <a:latin typeface="Arial" panose="020B0604020202020204" pitchFamily="34" charset="0"/>
              </a:rPr>
              <a:t>: (Enter any specific instructions regarding the text that you want displayed on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Graphics</a:t>
            </a:r>
            <a:r>
              <a:rPr lang="en-US" altLang="en-US" sz="1000">
                <a:latin typeface="Arial" panose="020B0604020202020204" pitchFamily="34" charset="0"/>
              </a:rPr>
              <a:t>: (Enter information on the types of graphics that you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Animation</a:t>
            </a:r>
            <a:r>
              <a:rPr lang="en-US" altLang="en-US" sz="1000">
                <a:latin typeface="Arial" panose="020B0604020202020204" pitchFamily="34" charset="0"/>
              </a:rPr>
              <a:t>: (Enter information on any animation that you’d like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Interaction/Activities</a:t>
            </a:r>
            <a:r>
              <a:rPr lang="en-US" altLang="en-US" sz="1000">
                <a:latin typeface="Arial" panose="020B0604020202020204" pitchFamily="34" charset="0"/>
              </a:rPr>
              <a:t>: (enter any navigational/programming tasks that you’d like to accomplish…example, user clicks here and goes to this screen number, or user cannot advance until the activity is finished)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Sound Effects</a:t>
            </a:r>
            <a:r>
              <a:rPr lang="en-US" altLang="en-US" sz="1000">
                <a:latin typeface="Arial" panose="020B0604020202020204" pitchFamily="34" charset="0"/>
              </a:rPr>
              <a:t>: (enter any information on the types of sound effects you may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B4AB9D8B-A26E-E90B-BB3A-E5B624DA72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7BE48CF-D352-474F-B396-400669D1E8AC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B895B1C0-9BD4-FC5B-ECA3-7832D79A46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9F6D583-7A0E-56F6-0ECE-A54A6A1D7D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Heading: </a:t>
            </a:r>
            <a:r>
              <a:rPr lang="en-US" altLang="en-US" sz="1000">
                <a:latin typeface="Arial" panose="020B0604020202020204" pitchFamily="34" charset="0"/>
              </a:rPr>
              <a:t>(Enter any titles or topic headings)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Narration_#</a:t>
            </a:r>
            <a:r>
              <a:rPr lang="en-US" altLang="en-US" sz="1000">
                <a:latin typeface="Arial" panose="020B0604020202020204" pitchFamily="34" charset="0"/>
              </a:rPr>
              <a:t>: (Enter any narration for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Text</a:t>
            </a:r>
            <a:r>
              <a:rPr lang="en-US" altLang="en-US" sz="1000">
                <a:latin typeface="Arial" panose="020B0604020202020204" pitchFamily="34" charset="0"/>
              </a:rPr>
              <a:t>: (Enter any specific instructions regarding the text that you want displayed on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Graphics</a:t>
            </a:r>
            <a:r>
              <a:rPr lang="en-US" altLang="en-US" sz="1000">
                <a:latin typeface="Arial" panose="020B0604020202020204" pitchFamily="34" charset="0"/>
              </a:rPr>
              <a:t>: (Enter information on the types of graphics that you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Animation</a:t>
            </a:r>
            <a:r>
              <a:rPr lang="en-US" altLang="en-US" sz="1000">
                <a:latin typeface="Arial" panose="020B0604020202020204" pitchFamily="34" charset="0"/>
              </a:rPr>
              <a:t>: (Enter information on any animation that you’d like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Interaction/Activities</a:t>
            </a:r>
            <a:r>
              <a:rPr lang="en-US" altLang="en-US" sz="1000">
                <a:latin typeface="Arial" panose="020B0604020202020204" pitchFamily="34" charset="0"/>
              </a:rPr>
              <a:t>: (enter any navigational/programming tasks that you’d like to accomplish…example, user clicks here and goes to this screen number, or user cannot advance until the activity is finished)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Sound Effects</a:t>
            </a:r>
            <a:r>
              <a:rPr lang="en-US" altLang="en-US" sz="1000">
                <a:latin typeface="Arial" panose="020B0604020202020204" pitchFamily="34" charset="0"/>
              </a:rPr>
              <a:t>: (enter any information on the types of sound effects you may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46BD54DB-1479-E4CF-CC83-B57992E0A5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53E7C05-41F0-41EB-B994-E0868574A55A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E7854E37-5C5C-008A-E170-C0E403D07E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66A3DBEE-6911-E02B-A9B3-ADDB44F945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BC0EF989-4A33-C705-A852-849D2F9B09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B3A9F6D-5CC9-49C6-BB3D-AFC69425DA5A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5B8B26BC-34FD-20D0-7B8F-161EA06490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0E10C8F7-C55F-2FFA-8062-2F9AAB3C8E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59508829-3B3D-B33B-D7BD-2D8E7F4D8C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FBC1ED8-4743-4316-84B9-F892F9C6AC0D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4BA29A9-1F27-4659-E3E0-FAAE32E37B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633FF57E-B6F7-2DA5-1065-3CA9DD51FE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Heading: </a:t>
            </a:r>
            <a:r>
              <a:rPr lang="en-US" altLang="en-US" sz="1000">
                <a:latin typeface="Arial" panose="020B0604020202020204" pitchFamily="34" charset="0"/>
              </a:rPr>
              <a:t>(Enter any titles or topic headings)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Narration_#</a:t>
            </a:r>
            <a:r>
              <a:rPr lang="en-US" altLang="en-US" sz="1000">
                <a:latin typeface="Arial" panose="020B0604020202020204" pitchFamily="34" charset="0"/>
              </a:rPr>
              <a:t>: (Enter any narration for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Text</a:t>
            </a:r>
            <a:r>
              <a:rPr lang="en-US" altLang="en-US" sz="1000">
                <a:latin typeface="Arial" panose="020B0604020202020204" pitchFamily="34" charset="0"/>
              </a:rPr>
              <a:t>: (Enter any specific instructions regarding the text that you want displayed on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Graphics</a:t>
            </a:r>
            <a:r>
              <a:rPr lang="en-US" altLang="en-US" sz="1000">
                <a:latin typeface="Arial" panose="020B0604020202020204" pitchFamily="34" charset="0"/>
              </a:rPr>
              <a:t>: (Enter information on the types of graphics that you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Animation</a:t>
            </a:r>
            <a:r>
              <a:rPr lang="en-US" altLang="en-US" sz="1000">
                <a:latin typeface="Arial" panose="020B0604020202020204" pitchFamily="34" charset="0"/>
              </a:rPr>
              <a:t>: (Enter information on any animation that you’d like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Interaction/Activities</a:t>
            </a:r>
            <a:r>
              <a:rPr lang="en-US" altLang="en-US" sz="1000">
                <a:latin typeface="Arial" panose="020B0604020202020204" pitchFamily="34" charset="0"/>
              </a:rPr>
              <a:t>: (enter any navigational/programming tasks that you’d like to accomplish…example, user clicks here and goes to this screen number, or user cannot advance until the activity is finished)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Sound Effects</a:t>
            </a:r>
            <a:r>
              <a:rPr lang="en-US" altLang="en-US" sz="1000">
                <a:latin typeface="Arial" panose="020B0604020202020204" pitchFamily="34" charset="0"/>
              </a:rPr>
              <a:t>: (enter any information on the types of sound effects you may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2E3B0A68-5727-FB6B-968C-FC9630250D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5F568C2-3554-45D6-9BFF-DB1682813803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0B6A6842-C8A2-7A68-84DB-5DFDE7ECC7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3C9296A2-E3CD-D66D-C022-9B057C7A03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Heading: </a:t>
            </a:r>
            <a:r>
              <a:rPr lang="en-US" altLang="en-US" sz="1000">
                <a:latin typeface="Arial" panose="020B0604020202020204" pitchFamily="34" charset="0"/>
              </a:rPr>
              <a:t>(Enter any titles or topic headings)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Narration_#</a:t>
            </a:r>
            <a:r>
              <a:rPr lang="en-US" altLang="en-US" sz="1000">
                <a:latin typeface="Arial" panose="020B0604020202020204" pitchFamily="34" charset="0"/>
              </a:rPr>
              <a:t>: (Enter any narration for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Text</a:t>
            </a:r>
            <a:r>
              <a:rPr lang="en-US" altLang="en-US" sz="1000">
                <a:latin typeface="Arial" panose="020B0604020202020204" pitchFamily="34" charset="0"/>
              </a:rPr>
              <a:t>: (Enter any specific instructions regarding the text that you want displayed on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Graphics</a:t>
            </a:r>
            <a:r>
              <a:rPr lang="en-US" altLang="en-US" sz="1000">
                <a:latin typeface="Arial" panose="020B0604020202020204" pitchFamily="34" charset="0"/>
              </a:rPr>
              <a:t>: (Enter information on the types of graphics that you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Animation</a:t>
            </a:r>
            <a:r>
              <a:rPr lang="en-US" altLang="en-US" sz="1000">
                <a:latin typeface="Arial" panose="020B0604020202020204" pitchFamily="34" charset="0"/>
              </a:rPr>
              <a:t>: (Enter information on any animation that you’d like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Interaction/Activities</a:t>
            </a:r>
            <a:r>
              <a:rPr lang="en-US" altLang="en-US" sz="1000">
                <a:latin typeface="Arial" panose="020B0604020202020204" pitchFamily="34" charset="0"/>
              </a:rPr>
              <a:t>: (enter any navigational/programming tasks that you’d like to accomplish…example, user clicks here and goes to this screen number, or user cannot advance until the activity is finished)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Sound Effects</a:t>
            </a:r>
            <a:r>
              <a:rPr lang="en-US" altLang="en-US" sz="1000">
                <a:latin typeface="Arial" panose="020B0604020202020204" pitchFamily="34" charset="0"/>
              </a:rPr>
              <a:t>: (enter any information on the types of sound effects you may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43759C0A-E915-CD35-1FDE-ABD1895E3A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761A840-5F0E-441F-898D-CFD04BC4145B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81A234D-58DE-01F0-4779-9FA4D95724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98FC9276-2774-248F-59EC-3E0DB72015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Heading: </a:t>
            </a:r>
            <a:r>
              <a:rPr lang="en-US" altLang="en-US" sz="1000">
                <a:latin typeface="Arial" panose="020B0604020202020204" pitchFamily="34" charset="0"/>
              </a:rPr>
              <a:t>(Enter any titles or topic headings)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Narration_#</a:t>
            </a:r>
            <a:r>
              <a:rPr lang="en-US" altLang="en-US" sz="1000">
                <a:latin typeface="Arial" panose="020B0604020202020204" pitchFamily="34" charset="0"/>
              </a:rPr>
              <a:t>: (Enter any narration for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Text</a:t>
            </a:r>
            <a:r>
              <a:rPr lang="en-US" altLang="en-US" sz="1000">
                <a:latin typeface="Arial" panose="020B0604020202020204" pitchFamily="34" charset="0"/>
              </a:rPr>
              <a:t>: (Enter any specific instructions regarding the text that you want displayed on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Graphics</a:t>
            </a:r>
            <a:r>
              <a:rPr lang="en-US" altLang="en-US" sz="1000">
                <a:latin typeface="Arial" panose="020B0604020202020204" pitchFamily="34" charset="0"/>
              </a:rPr>
              <a:t>: (Enter information on the types of graphics that you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Animation</a:t>
            </a:r>
            <a:r>
              <a:rPr lang="en-US" altLang="en-US" sz="1000">
                <a:latin typeface="Arial" panose="020B0604020202020204" pitchFamily="34" charset="0"/>
              </a:rPr>
              <a:t>: (Enter information on any animation that you’d like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Interaction/Activities</a:t>
            </a:r>
            <a:r>
              <a:rPr lang="en-US" altLang="en-US" sz="1000">
                <a:latin typeface="Arial" panose="020B0604020202020204" pitchFamily="34" charset="0"/>
              </a:rPr>
              <a:t>: (enter any navigational/programming tasks that you’d like to accomplish…example, user clicks here and goes to this screen number, or user cannot advance until the activity is finished)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Sound Effects</a:t>
            </a:r>
            <a:r>
              <a:rPr lang="en-US" altLang="en-US" sz="1000">
                <a:latin typeface="Arial" panose="020B0604020202020204" pitchFamily="34" charset="0"/>
              </a:rPr>
              <a:t>: (enter any information on the types of sound effects you may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725D7666-8164-A822-D7A2-88D0A034F3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A98C532-DE36-4D61-8D65-102B714840C2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50A1194E-29F6-6E5C-D52E-A96A8AF8B6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059235FB-193F-1639-C9A1-A56CF2EA4C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Heading: </a:t>
            </a:r>
            <a:r>
              <a:rPr lang="en-US" altLang="en-US" sz="1000">
                <a:latin typeface="Arial" panose="020B0604020202020204" pitchFamily="34" charset="0"/>
              </a:rPr>
              <a:t>(Enter any titles or topic headings)</a:t>
            </a:r>
          </a:p>
          <a:p>
            <a:pPr eaLnBrk="1" hangingPunct="1"/>
            <a:endParaRPr lang="en-US" altLang="en-US" sz="1000" b="1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Narration_#</a:t>
            </a:r>
            <a:r>
              <a:rPr lang="en-US" altLang="en-US" sz="1000">
                <a:latin typeface="Arial" panose="020B0604020202020204" pitchFamily="34" charset="0"/>
              </a:rPr>
              <a:t>: (Enter any narration for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Text</a:t>
            </a:r>
            <a:r>
              <a:rPr lang="en-US" altLang="en-US" sz="1000">
                <a:latin typeface="Arial" panose="020B0604020202020204" pitchFamily="34" charset="0"/>
              </a:rPr>
              <a:t>: (Enter any specific instructions regarding the text that you want displayed on the screen)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Graphics</a:t>
            </a:r>
            <a:r>
              <a:rPr lang="en-US" altLang="en-US" sz="1000">
                <a:latin typeface="Arial" panose="020B0604020202020204" pitchFamily="34" charset="0"/>
              </a:rPr>
              <a:t>: (Enter information on the types of graphics that you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Animation</a:t>
            </a:r>
            <a:r>
              <a:rPr lang="en-US" altLang="en-US" sz="1000">
                <a:latin typeface="Arial" panose="020B0604020202020204" pitchFamily="34" charset="0"/>
              </a:rPr>
              <a:t>: (Enter information on any animation that you’d like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Interaction/Activities</a:t>
            </a:r>
            <a:r>
              <a:rPr lang="en-US" altLang="en-US" sz="1000">
                <a:latin typeface="Arial" panose="020B0604020202020204" pitchFamily="34" charset="0"/>
              </a:rPr>
              <a:t>: (enter any navigational/programming tasks that you’d like to accomplish…example, user clicks here and goes to this screen number, or user cannot advance until the activity is finished)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1000" b="1">
                <a:latin typeface="Arial" panose="020B0604020202020204" pitchFamily="34" charset="0"/>
              </a:rPr>
              <a:t>Sound Effects</a:t>
            </a:r>
            <a:r>
              <a:rPr lang="en-US" altLang="en-US" sz="1000">
                <a:latin typeface="Arial" panose="020B0604020202020204" pitchFamily="34" charset="0"/>
              </a:rPr>
              <a:t>: (enter any information on the types of sound effects you may want to include)</a:t>
            </a:r>
          </a:p>
          <a:p>
            <a:pPr eaLnBrk="1" hangingPunct="1"/>
            <a:endParaRPr lang="en-US" altLang="en-US" sz="10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827B89F-D9E8-4E06-72DE-4A04820B00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179475-88FD-E4C7-5A14-C42B3F7C90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326E47-0257-DCCF-74BE-6137D0C150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A2D931-37A3-4652-A8A6-ED1EF75F6B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8395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9362E8-5543-41FD-EF6B-05DE6E258E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3B6974-7BB5-1E3A-3022-2B1E298D2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A2CFE8-CAFC-59F6-3188-D33C7866E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41E7F-70C0-44B2-A6F4-5D02307466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76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B94AC7-972D-6361-9AA7-69C960C651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0ECB1D-16D2-3B1F-53A8-817C30D09E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B99286-9B5F-3C59-5636-EBDFD26522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F5F3D-D4A9-4C0A-AD4A-AE1E377A4A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0019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0622BE-594E-9B20-52F1-36A079E7F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4B326C-C698-0BFA-AB92-48019A68E4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87B88E-2051-A87C-8BF4-0EFA0D792F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4EDDE6-626B-4F83-99B9-CE2439A8BE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59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204A0F-D575-EA10-95B1-0BA1D1260B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44E3C1-355A-06B3-892F-563862250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B5A526-93F2-E1B8-EF45-CFE0B9276F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853A2-9A1B-42C5-B790-7EE75F015E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643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5037AC-AFCC-4067-57D2-A49AF6009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850A17-E479-2974-9CC5-6476247A73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C50CED-C46C-C73D-1E9B-555F50AFF1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58FCC-257F-4D0C-9F3B-661256BDB2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736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3B04BB6-05BA-CA70-BB83-28DBC6D53C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404938B-19CF-D5EF-4BBD-F67C14B4C5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5B5CA15-A46F-C41E-064E-665B788272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8F6E6-296A-4B8B-9D76-353D7E38B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9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F665E71-B674-CA0D-7499-14251447B1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46B7B3D-7942-2DD0-219E-FB5789EADE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2D7BD9-2D79-3A21-C21B-2D195192FE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0C7842-B453-4389-9040-AA322C85CF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924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D73BC80-023F-66CE-5396-A7EEAF53D1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88343E6-EF65-8F36-47B3-22498952A5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3D44AB4-0A1D-B068-A852-9FC179980B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D52B8F-3DA1-4CF1-987B-5A1BFCC2C1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121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B5DA41-5F75-5E4B-73CA-AE7EBD800C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C99C1D-2AB9-4646-2619-0CCFB5076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70DB43-6E0E-D7A0-0DCE-ECC90E24C7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4A20F2-D5EE-4790-9E9F-21C5108162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137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6BB2B-0A00-7F24-4BE0-34B2A8425C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84657B-D76E-3313-BEFF-8211D4E108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FD50E5-61CB-9957-916E-1630F61944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03CE47-6E9D-4B54-9DE3-0F27722AB6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092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16555FE-4917-62D0-4934-7E9A374A57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D607EF1-CCAC-1F93-E77A-F7A10FE506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772F2CD-FEA9-4DD1-BA0E-32A1060682B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-10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B2B73B8-4E08-43A5-A08B-638996A42D4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-10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0129842-34DE-4EDB-A914-0F8D3F4656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76BB1F-167C-4FC7-8F17-27510CAF88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https://dcf.wisconsin.gov/cs/kidpol" TargetMode="External"/><Relationship Id="rId4" Type="http://schemas.openxmlformats.org/officeDocument/2006/relationships/hyperlink" Target="mailto:csptt@wisconsin.gov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hyperlink" Target="mailto:bwfworkprogramshd@wisconsin.gov" TargetMode="External"/><Relationship Id="rId4" Type="http://schemas.openxmlformats.org/officeDocument/2006/relationships/hyperlink" Target="mailto:PTTTrainingSupp@wisconsin.gov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F839282-8393-4216-88C7-07347F2217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Interface</a:t>
            </a:r>
            <a:br>
              <a:rPr lang="en-US" altLang="en-US"/>
            </a:br>
            <a:r>
              <a:rPr lang="en-US" altLang="en-US" sz="2400"/>
              <a:t>Overall look and feel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EAF9C69-04FD-6007-E554-5B4A1D35B3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Course Title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D484ADE-2A8E-C8DA-2000-C07DE247140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Navigation Instructions</a:t>
            </a:r>
            <a:br>
              <a:rPr lang="en-US" altLang="en-US"/>
            </a:br>
            <a:r>
              <a:rPr lang="en-US" altLang="en-US" sz="2400"/>
              <a:t>Description to the user of how to navigate the course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9DD9F3C-A111-37C1-222B-97891BD6E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2895600"/>
            <a:ext cx="8153400" cy="283154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/>
              <a:t> </a:t>
            </a:r>
            <a:r>
              <a:rPr lang="en-US" altLang="en-US" sz="1600" b="1" dirty="0"/>
              <a:t>Child Support Contact Information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Questions regarding this training material should be directed via your local agency process to the Partner Training Team,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Email: </a:t>
            </a:r>
            <a:r>
              <a:rPr lang="en-US" altLang="en-US" sz="1600" dirty="0">
                <a:hlinkClick r:id="rId4"/>
              </a:rPr>
              <a:t>csptt@wisconsin.gov</a:t>
            </a:r>
            <a:endParaRPr lang="en-US" altLang="en-US" sz="1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A contact person is available to answer e-mailed questions related to this training material, assist you in completing any activity that you are having difficulty with, and/or provide explanation of anything else about this training material.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Questions regarding Child Support cases, policy and systems should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be directed via your local agency process to the KIDPOL Request Form </a:t>
            </a:r>
            <a:r>
              <a:rPr lang="en-US" altLang="en-US" sz="1600" dirty="0">
                <a:hlinkClick r:id="rId5"/>
              </a:rPr>
              <a:t>https://dcf.wisconsin.gov/cs/kidpol </a:t>
            </a:r>
            <a:endParaRPr lang="en-US" altLang="en-US" sz="1600" dirty="0"/>
          </a:p>
        </p:txBody>
      </p:sp>
      <p:sp>
        <p:nvSpPr>
          <p:cNvPr id="9219" name="TextBox 3">
            <a:extLst>
              <a:ext uri="{FF2B5EF4-FFF2-40B4-BE49-F238E27FC236}">
                <a16:creationId xmlns:a16="http://schemas.microsoft.com/office/drawing/2014/main" id="{83085200-8609-3DE9-9DF2-CECD8B84B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3" y="685800"/>
            <a:ext cx="8153400" cy="2092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DCF is an equal opportunity employer and service provider.  If you have 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disability and need information in an alternate format, or need 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translated to another language, please contact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(608) 535-3665 or the Wisconsin Relay Service (WRS) – 711.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For civil rights questions call (608) 422-6889 or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the Wisconsin Relay Service (WRS) – 711.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9E010A0-BC54-C78D-E2B3-6DE3B5D60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2895600"/>
            <a:ext cx="8153400" cy="3570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 </a:t>
            </a:r>
            <a:r>
              <a:rPr lang="en-US" altLang="en-US" sz="1600" b="1"/>
              <a:t>W-2 Contact Information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Questions regarding this training material should be directed via your local agency process to the Partner Training Team,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Email: </a:t>
            </a:r>
            <a:r>
              <a:rPr lang="en-US" altLang="en-US" sz="1600" u="sng">
                <a:hlinkClick r:id="rId4"/>
              </a:rPr>
              <a:t>PTTTrainingSupp@wisconsin.gov</a:t>
            </a:r>
            <a:endParaRPr lang="en-US" altLang="en-US" sz="160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A contact person is available to answer e-mailed questions related to this training material, assist you in completing any activity that you are having difficulty with, and/or provide explanation of anything else about this training material.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 </a:t>
            </a:r>
          </a:p>
          <a:p>
            <a:pPr algn="ctr">
              <a:buFontTx/>
              <a:buNone/>
            </a:pPr>
            <a:r>
              <a:rPr lang="en-US" altLang="en-US" sz="1600"/>
              <a:t>Questions regarding W-2 production cases and systems should be directed via your local agency process to the BWF Work Programs Help Desk at:</a:t>
            </a:r>
          </a:p>
          <a:p>
            <a:pPr algn="ctr">
              <a:buFontTx/>
              <a:buNone/>
            </a:pPr>
            <a:r>
              <a:rPr lang="en-US" altLang="en-US" sz="1600"/>
              <a:t>Email: </a:t>
            </a:r>
            <a:r>
              <a:rPr lang="en-US" altLang="en-US" sz="1600">
                <a:hlinkClick r:id="rId5"/>
              </a:rPr>
              <a:t>bwfworkprogramshd@wisconsin.gov</a:t>
            </a:r>
            <a:r>
              <a:rPr lang="en-US" altLang="en-US" sz="1600"/>
              <a:t> </a:t>
            </a:r>
          </a:p>
          <a:p>
            <a:pPr algn="ctr">
              <a:buFontTx/>
              <a:buNone/>
            </a:pPr>
            <a:r>
              <a:rPr lang="en-US" altLang="en-US" sz="1600"/>
              <a:t>Telephone: (608) 422-7900.</a:t>
            </a:r>
          </a:p>
          <a:p>
            <a:pPr algn="ctr">
              <a:buFontTx/>
              <a:buNone/>
            </a:pPr>
            <a:r>
              <a:rPr lang="en-US" altLang="en-US" sz="1600"/>
              <a:t>W-2 Policy questions should be directed to your Regional Office staff.</a:t>
            </a:r>
          </a:p>
        </p:txBody>
      </p:sp>
      <p:sp>
        <p:nvSpPr>
          <p:cNvPr id="11267" name="TextBox 3">
            <a:extLst>
              <a:ext uri="{FF2B5EF4-FFF2-40B4-BE49-F238E27FC236}">
                <a16:creationId xmlns:a16="http://schemas.microsoft.com/office/drawing/2014/main" id="{35444C5A-84D8-93A7-DC3C-D16E84B3A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3" y="685800"/>
            <a:ext cx="8153400" cy="2092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DCF is an equal opportunity employer and service provider.  If you have 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disability and need information in an alternate format, or need 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translated to another language, please contact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(608) 535-3665 or the Wisconsin Relay Service (WRS) – 711.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For civil rights questions call (608) 422-6889 or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the Wisconsin Relay Service (WRS) – 711.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4D44086-F208-7465-53F5-83B8DB111E6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1447800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z="2000" b="1"/>
              <a:t>Introduction</a:t>
            </a:r>
            <a:br>
              <a:rPr lang="en-US" altLang="en-US" sz="2000" b="1"/>
            </a:br>
            <a:br>
              <a:rPr lang="en-US" altLang="en-US" sz="2000" b="1"/>
            </a:br>
            <a:r>
              <a:rPr lang="en-US" altLang="en-US" sz="2000" b="1"/>
              <a:t>Course Objectives</a:t>
            </a:r>
          </a:p>
        </p:txBody>
      </p:sp>
      <p:sp>
        <p:nvSpPr>
          <p:cNvPr id="13315" name="Text Box 5">
            <a:extLst>
              <a:ext uri="{FF2B5EF4-FFF2-40B4-BE49-F238E27FC236}">
                <a16:creationId xmlns:a16="http://schemas.microsoft.com/office/drawing/2014/main" id="{E778B1E3-23AD-1612-CE3A-AEB052855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819400"/>
            <a:ext cx="6019800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At the end of this course, you will be able to: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  <a:p>
            <a:pPr eaLnBrk="1" hangingPunct="1">
              <a:spcBef>
                <a:spcPct val="50000"/>
              </a:spcBef>
            </a:pPr>
            <a:r>
              <a:rPr lang="en-US" altLang="en-US" sz="1800"/>
              <a:t> XXX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/>
              <a:t> XXX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/>
              <a:t> XXX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1800"/>
              <a:t> XXX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D484E0E-79E2-B2D3-02C9-EF92E11B0A0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Module Content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22D0676-8979-67A6-7386-697ACD39EA9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990600"/>
            <a:ext cx="7772400" cy="1089025"/>
          </a:xfrm>
        </p:spPr>
        <p:txBody>
          <a:bodyPr/>
          <a:lstStyle/>
          <a:p>
            <a:pPr eaLnBrk="1" hangingPunct="1"/>
            <a:r>
              <a:rPr lang="en-US" altLang="en-US"/>
              <a:t>Summary of Key Points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6577D94-3EEE-73CF-7DEA-5629393494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en-US" altLang="en-US" sz="1600">
                <a:solidFill>
                  <a:schemeClr val="tx1"/>
                </a:solidFill>
              </a:rPr>
            </a:br>
            <a:br>
              <a:rPr lang="en-US" altLang="en-US" sz="4000">
                <a:solidFill>
                  <a:schemeClr val="tx1"/>
                </a:solidFill>
              </a:rPr>
            </a:br>
            <a:endParaRPr lang="en-US" altLang="en-US" sz="4000">
              <a:solidFill>
                <a:schemeClr val="tx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8D0E604-3F06-4C2E-90DF-30359909E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282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08" charset="0"/>
                <a:ea typeface="MS PGothic" pitchFamily="34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08" charset="0"/>
                <a:ea typeface="MS PGothic" pitchFamily="34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08" charset="0"/>
                <a:ea typeface="MS PGothic" pitchFamily="34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08" charset="0"/>
                <a:ea typeface="MS PGothic" pitchFamily="34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0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0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0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-108" charset="0"/>
              </a:defRPr>
            </a:lvl9pPr>
          </a:lstStyle>
          <a:p>
            <a:pPr eaLnBrk="1" hangingPunct="1">
              <a:defRPr/>
            </a:pPr>
            <a:r>
              <a:rPr lang="en-US" altLang="en-US" kern="0" dirty="0"/>
              <a:t>Conclusion</a:t>
            </a:r>
          </a:p>
          <a:p>
            <a:pPr eaLnBrk="1" hangingPunct="1">
              <a:defRPr/>
            </a:pPr>
            <a:r>
              <a:rPr lang="en-US" altLang="en-US" sz="2400" kern="0" dirty="0"/>
              <a:t>Congratulations on completing this course.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839EB183BD624D9BE8886A31FCF895" ma:contentTypeVersion="0" ma:contentTypeDescription="Create a new document." ma:contentTypeScope="" ma:versionID="1045423d5d5cbc5c01bf4c1a75ff30c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9DBAF1-30D3-499E-A8F0-67D1D0CF42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73953A6-D0F8-42A0-B39E-644E3CF365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1317</Words>
  <Application>Microsoft Office PowerPoint</Application>
  <PresentationFormat>On-screen Show (4:3)</PresentationFormat>
  <Paragraphs>153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Interface Overall look and feel</vt:lpstr>
      <vt:lpstr>Course Title</vt:lpstr>
      <vt:lpstr>Navigation Instructions Description to the user of how to navigate the course</vt:lpstr>
      <vt:lpstr>PowerPoint Presentation</vt:lpstr>
      <vt:lpstr>PowerPoint Presentation</vt:lpstr>
      <vt:lpstr>Introduction  Course Objectives</vt:lpstr>
      <vt:lpstr>Module Content</vt:lpstr>
      <vt:lpstr>Summary of Key Points</vt:lpstr>
      <vt:lpstr>  </vt:lpstr>
    </vt:vector>
  </TitlesOfParts>
  <Company>Hoover's,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Course</dc:title>
  <dc:creator>SElliott</dc:creator>
  <cp:lastModifiedBy>Kelsey Chappa</cp:lastModifiedBy>
  <cp:revision>50</cp:revision>
  <dcterms:created xsi:type="dcterms:W3CDTF">2005-01-13T19:13:02Z</dcterms:created>
  <dcterms:modified xsi:type="dcterms:W3CDTF">2026-01-08T14:40:27Z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7DB192D5-B32F-4F87-8F5F-00BE7FA03A0A</vt:lpwstr>
  </property>
  <property fmtid="{D5CDD505-2E9C-101B-9397-08002B2CF9AE}" pid="3" name="ArticulatePath">
    <vt:lpwstr>Storyboard_Template</vt:lpwstr>
  </property>
</Properties>
</file>