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8996" autoAdjust="0"/>
    <p:restoredTop sz="94660"/>
  </p:normalViewPr>
  <p:slideViewPr>
    <p:cSldViewPr>
      <p:cViewPr varScale="1">
        <p:scale>
          <a:sx n="100" d="100"/>
          <a:sy n="100" d="100"/>
        </p:scale>
        <p:origin x="9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54863" cy="548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CF6608-767B-421C-9E55-46F00B56E2C0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48759-7170-4DA5-996B-95CDC9281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28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FD8EE-7513-4399-ADCA-65337E8BFD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A41597-600E-40AE-A72E-592DEC48C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25FB8-425A-4640-A54F-43F373121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F7A79A-26D5-4F35-94AA-B8583511A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 NewWorkeFooterExample/Xxxx/xxx_xx_TN_090920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F6881-99B1-4404-85F9-D873B6610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737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020C5-9987-4EB5-BA94-0D7EC3D84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D040E-EFAA-479B-A5BD-BC1DFF8EDD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33206-21C7-48C8-BFEB-414B86283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B6CD2-E0EE-4E91-A9E8-ED6F75C1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 NewWorkeFooterExample/Xxxx/xxx_xx_TN_090920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39A61-6A8B-4B4C-9AE9-DC4315EA8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91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888514-370E-4E80-A578-7542B4E976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5CB8A7-862C-4CA4-8C2F-F3C9DBA3CA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9E07D-13EA-48E4-8EE6-39A7121B5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7EABC-57F7-4FF6-94AB-D72B56D14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 NewWorkeFooterExample/Xxxx/xxx_xx_TN_090920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DAD33-FC41-46E0-94C9-241202D36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215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6CF93-3BD3-4094-A9F7-8541A1604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E619C-1497-465D-9378-AD487DC58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48515-2F2E-4C32-AA24-4DBE22BED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511CB-C6AA-4C8E-A0AC-33AE320FC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 NewWorkeFooterExample/Xxxx/xxx_xx_TN_090920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E90496-6BA1-45F3-8845-0454D7252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21283" y="6465381"/>
            <a:ext cx="932671" cy="365125"/>
          </a:xfrm>
        </p:spPr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324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B868F-6918-4075-9795-00C53AC62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61C9D8-50FD-4A81-84FD-7828885AB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96A9A-4796-4CEB-800C-9A4702402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79208-4F13-4DBD-A647-7B7E0EBE4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 NewWorkeFooterExample/Xxxx/xxx_xx_TN_090920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FCAA5-1E2C-4E02-86FF-5B02150B1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0369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A4F68-937D-4AC4-BBA8-66461818E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FC9A6-F276-4D79-953F-2399551244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428F87-766C-4CE5-815E-5AA9C7874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D8E926-A16D-40A5-AE45-E23642815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B84F1C-0D67-49B0-87B6-9713AD9A0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 NewWorkeFooterExample/Xxxx/xxx_xx_TN_090920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DFE811-EDEC-4E09-B2EA-4E2298CA0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6910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BB05-3838-4293-8021-A7E98A34D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67225-AEFA-4144-B255-E09BAD42A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500743-3C5D-4619-A125-A9D736B9B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E156B3-DF32-4844-91C7-6FF33557F6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0AC00B-D5DD-41A5-ACD7-41B3C6F6FF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1FEAEC-273A-4ED3-86E0-A47548752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F84AA0-591D-4F4F-BF5D-361473F14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 NewWorkeFooterExample/Xxxx/xxx_xx_TN_090920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F205F6-2E39-4D63-93A4-6153CA33D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15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41D80-F090-4B69-AFED-4C425D012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BA2456-C9F2-42B1-9D55-C2BB03407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A0D49B-1A6A-4021-98E7-7F637CAF9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 NewWorkeFooterExample/Xxxx/xxx_xx_TN_090920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FC2606-3231-4515-AB21-E26D08F9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40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6E7D1A-CB5F-4067-8AC6-E296831D5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0D7B45-7D3C-4778-AE7C-00825F61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 NewWorkeFooterExample/Xxxx/xxx_xx_TN_090920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E22EA7-A454-4152-AAC2-EFE2BE5FD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20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2C15F-A9BE-4A0E-8F09-45F07EC58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6F4FF-6FA4-4B44-912C-C25DF2E36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C9F6B6-C84A-490D-81C9-97B6DE36A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0D26C-B30A-4139-8ED6-1E0FC2CC7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4E6554-28BB-42B6-8BE1-55B4524CD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 NewWorkeFooterExample/Xxxx/xxx_xx_TN_090920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2C94C2-563B-4ECB-91E3-89BFB347A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51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DA883-939C-4547-A14E-98A9D3F29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C1C195-E513-494A-85BA-14B2DC036B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5D4AE5-FF74-4088-BE90-03DDE8775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AD4AAD-771C-4054-A52E-27B258F58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44068B-585B-43F1-9BCC-920FE076B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 NewWorkeFooterExample/Xxxx/xxx_xx_TN_090920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706D4E-6667-42D0-AEE4-B60CAF4A0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29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141332B2-523F-4D24-8879-64A4EF5566A5}"/>
              </a:ext>
            </a:extLst>
          </p:cNvPr>
          <p:cNvGrpSpPr/>
          <p:nvPr userDrawn="1"/>
        </p:nvGrpSpPr>
        <p:grpSpPr>
          <a:xfrm>
            <a:off x="0" y="6324569"/>
            <a:ext cx="12192000" cy="517585"/>
            <a:chOff x="0" y="6324600"/>
            <a:chExt cx="9144000" cy="51758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B6AEB6A-9199-450E-9215-C75DBA8AE158}"/>
                </a:ext>
              </a:extLst>
            </p:cNvPr>
            <p:cNvSpPr/>
            <p:nvPr userDrawn="1"/>
          </p:nvSpPr>
          <p:spPr>
            <a:xfrm>
              <a:off x="0" y="6384985"/>
              <a:ext cx="9144000" cy="457200"/>
            </a:xfrm>
            <a:prstGeom prst="rect">
              <a:avLst/>
            </a:prstGeom>
            <a:solidFill>
              <a:srgbClr val="2162A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4640FE4-4F21-43AB-AE58-B02A936F0403}"/>
                </a:ext>
              </a:extLst>
            </p:cNvPr>
            <p:cNvSpPr/>
            <p:nvPr userDrawn="1"/>
          </p:nvSpPr>
          <p:spPr>
            <a:xfrm>
              <a:off x="0" y="6324600"/>
              <a:ext cx="9144000" cy="129162"/>
            </a:xfrm>
            <a:prstGeom prst="rect">
              <a:avLst/>
            </a:prstGeom>
            <a:solidFill>
              <a:srgbClr val="AF396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B2862C-1EA6-4F54-B560-98B2D42E1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023EA2-4986-4FC4-B646-EE1DE88E8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49A69-E123-408E-9746-30862E2490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759355" y="6465381"/>
            <a:ext cx="12070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09/09/20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757B9-9748-416E-83C8-0A8CC3B1DD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659" y="646538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DCF/DFES/Partner Training Team NewWorkeFooterExample/Xxxx/xxx_xx_TN_090920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4BFF8-6EBC-467E-A62D-A0A6D97158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40333" y="6465381"/>
            <a:ext cx="9326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6899BC-D523-458C-A006-6F948761750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655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E2CA1-95D9-477A-8032-B4973DFC2E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BFF507-EF85-4805-82A4-991CB2DAA6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99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15DB1-F350-479B-A189-8ECA4C95C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BA190-9051-4585-9C7A-50C78CBAD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EEB0F-59DC-4AA9-BAB9-DCE9429F2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1A288-B0A4-44D3-8AC6-5C3D26FBE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 NewWorkeFooterExample/Xxxx/xxx_xx_TN_090920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1967B-D7ED-4E5A-9E2C-C29346CAE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3668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20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Schmitt</dc:creator>
  <cp:lastModifiedBy>Mark Schmitt</cp:lastModifiedBy>
  <cp:revision>12</cp:revision>
  <dcterms:created xsi:type="dcterms:W3CDTF">2020-09-11T14:58:57Z</dcterms:created>
  <dcterms:modified xsi:type="dcterms:W3CDTF">2020-09-11T15:37:05Z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42BAA49C-E96B-4921-A9B2-343EBDD49FFA</vt:lpwstr>
  </property>
  <property fmtid="{D5CDD505-2E9C-101B-9397-08002B2CF9AE}" pid="3" name="ArticulatePath">
    <vt:lpwstr>Presentation1</vt:lpwstr>
  </property>
</Properties>
</file>