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heme/theme6.xml" ContentType="application/vnd.openxmlformats-officedocument.them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 id="2147483684" r:id="rId3"/>
    <p:sldMasterId id="2147483696" r:id="rId4"/>
    <p:sldMasterId id="2147483708" r:id="rId5"/>
  </p:sldMasterIdLst>
  <p:notesMasterIdLst>
    <p:notesMasterId r:id="rId17"/>
  </p:notesMasterIdLst>
  <p:sldIdLst>
    <p:sldId id="256" r:id="rId6"/>
    <p:sldId id="284" r:id="rId7"/>
    <p:sldId id="260" r:id="rId8"/>
    <p:sldId id="261" r:id="rId9"/>
    <p:sldId id="283" r:id="rId10"/>
    <p:sldId id="272" r:id="rId11"/>
    <p:sldId id="286" r:id="rId12"/>
    <p:sldId id="287" r:id="rId13"/>
    <p:sldId id="288" r:id="rId14"/>
    <p:sldId id="289" r:id="rId15"/>
    <p:sldId id="274" r:id="rId16"/>
  </p:sldIdLst>
  <p:sldSz cx="9144000" cy="6858000" type="screen4x3"/>
  <p:notesSz cx="6858000" cy="9144000"/>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9C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94660"/>
  </p:normalViewPr>
  <p:slideViewPr>
    <p:cSldViewPr>
      <p:cViewPr varScale="1">
        <p:scale>
          <a:sx n="106" d="100"/>
          <a:sy n="106" d="100"/>
        </p:scale>
        <p:origin x="216" y="108"/>
      </p:cViewPr>
      <p:guideLst/>
    </p:cSldViewPr>
  </p:slideViewPr>
  <p:notesTextViewPr>
    <p:cViewPr>
      <p:scale>
        <a:sx n="1" d="1"/>
        <a:sy n="1" d="1"/>
      </p:scale>
      <p:origin x="0" y="0"/>
    </p:cViewPr>
  </p:notesTextViewPr>
  <p:gridSpacing cx="54863" cy="54863"/>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CF6608-767B-421C-9E55-46F00B56E2C0}" type="datetimeFigureOut">
              <a:rPr lang="en-US" smtClean="0"/>
              <a:t>9/11/2020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948759-7170-4DA5-996B-95CDC928199E}" type="slidenum">
              <a:rPr lang="en-US" smtClean="0"/>
              <a:t>‹#›</a:t>
            </a:fld>
            <a:endParaRPr lang="en-US"/>
          </a:p>
        </p:txBody>
      </p:sp>
    </p:spTree>
    <p:extLst>
      <p:ext uri="{BB962C8B-B14F-4D97-AF65-F5344CB8AC3E}">
        <p14:creationId xmlns:p14="http://schemas.microsoft.com/office/powerpoint/2010/main" val="629428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7.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4.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5.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6.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8.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9.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0.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1.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2.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3.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5.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6.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7.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8.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0.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1.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2.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3.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4.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6.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7.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8.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9.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0.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2.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3.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4.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5.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7.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8.xml"/></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9.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0.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1.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2.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95698" y="6356351"/>
            <a:ext cx="2057400" cy="365125"/>
          </a:xfrm>
        </p:spPr>
        <p:txBody>
          <a:bodyPr/>
          <a:lstStyle/>
          <a:p>
            <a:r>
              <a:rPr lang="en-US"/>
              <a:t>09/09/20</a:t>
            </a:r>
          </a:p>
        </p:txBody>
      </p:sp>
      <p:sp>
        <p:nvSpPr>
          <p:cNvPr id="5" name="Footer Placeholder 4"/>
          <p:cNvSpPr>
            <a:spLocks noGrp="1"/>
          </p:cNvSpPr>
          <p:nvPr>
            <p:ph type="ftr" sz="quarter" idx="11"/>
          </p:nvPr>
        </p:nvSpPr>
        <p:spPr/>
        <p:txBody>
          <a:bodyPr/>
          <a:lstStyle/>
          <a:p>
            <a:r>
              <a:rPr lang="en-US"/>
              <a:t>DFES/Partner Training Team</a:t>
            </a:r>
          </a:p>
        </p:txBody>
      </p:sp>
      <p:sp>
        <p:nvSpPr>
          <p:cNvPr id="6" name="Slide Number Placeholder 5"/>
          <p:cNvSpPr>
            <a:spLocks noGrp="1"/>
          </p:cNvSpPr>
          <p:nvPr>
            <p:ph type="sldNum" sz="quarter" idx="12"/>
          </p:nvPr>
        </p:nvSpPr>
        <p:spPr/>
        <p:txBody>
          <a:bodyPr/>
          <a:lstStyle/>
          <a:p>
            <a:fld id="{A16899BC-D523-458C-A006-6F948761750F}" type="slidenum">
              <a:rPr lang="en-US" smtClean="0"/>
              <a:t>‹#›</a:t>
            </a:fld>
            <a:endParaRPr lang="en-US"/>
          </a:p>
        </p:txBody>
      </p:sp>
    </p:spTree>
    <p:custDataLst>
      <p:tags r:id="rId1"/>
    </p:custDataLst>
    <p:extLst>
      <p:ext uri="{BB962C8B-B14F-4D97-AF65-F5344CB8AC3E}">
        <p14:creationId xmlns:p14="http://schemas.microsoft.com/office/powerpoint/2010/main" val="4199281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09/09/20</a:t>
            </a:r>
          </a:p>
        </p:txBody>
      </p:sp>
      <p:sp>
        <p:nvSpPr>
          <p:cNvPr id="5" name="Footer Placeholder 4"/>
          <p:cNvSpPr>
            <a:spLocks noGrp="1"/>
          </p:cNvSpPr>
          <p:nvPr>
            <p:ph type="ftr" sz="quarter" idx="11"/>
          </p:nvPr>
        </p:nvSpPr>
        <p:spPr/>
        <p:txBody>
          <a:bodyPr/>
          <a:lstStyle/>
          <a:p>
            <a:r>
              <a:rPr lang="en-US"/>
              <a:t>DFES/Partner Training Team</a:t>
            </a:r>
          </a:p>
        </p:txBody>
      </p:sp>
      <p:sp>
        <p:nvSpPr>
          <p:cNvPr id="6" name="Slide Number Placeholder 5"/>
          <p:cNvSpPr>
            <a:spLocks noGrp="1"/>
          </p:cNvSpPr>
          <p:nvPr>
            <p:ph type="sldNum" sz="quarter" idx="12"/>
          </p:nvPr>
        </p:nvSpPr>
        <p:spPr/>
        <p:txBody>
          <a:bodyPr/>
          <a:lstStyle/>
          <a:p>
            <a:fld id="{A16899BC-D523-458C-A006-6F948761750F}" type="slidenum">
              <a:rPr lang="en-US" smtClean="0"/>
              <a:t>‹#›</a:t>
            </a:fld>
            <a:endParaRPr lang="en-US"/>
          </a:p>
        </p:txBody>
      </p:sp>
    </p:spTree>
    <p:extLst>
      <p:ext uri="{BB962C8B-B14F-4D97-AF65-F5344CB8AC3E}">
        <p14:creationId xmlns:p14="http://schemas.microsoft.com/office/powerpoint/2010/main" val="4279658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09/09/20</a:t>
            </a:r>
          </a:p>
        </p:txBody>
      </p:sp>
      <p:sp>
        <p:nvSpPr>
          <p:cNvPr id="5" name="Footer Placeholder 4"/>
          <p:cNvSpPr>
            <a:spLocks noGrp="1"/>
          </p:cNvSpPr>
          <p:nvPr>
            <p:ph type="ftr" sz="quarter" idx="11"/>
          </p:nvPr>
        </p:nvSpPr>
        <p:spPr/>
        <p:txBody>
          <a:bodyPr/>
          <a:lstStyle/>
          <a:p>
            <a:r>
              <a:rPr lang="en-US"/>
              <a:t>DFES/Partner Training Team</a:t>
            </a:r>
          </a:p>
        </p:txBody>
      </p:sp>
      <p:sp>
        <p:nvSpPr>
          <p:cNvPr id="6" name="Slide Number Placeholder 5"/>
          <p:cNvSpPr>
            <a:spLocks noGrp="1"/>
          </p:cNvSpPr>
          <p:nvPr>
            <p:ph type="sldNum" sz="quarter" idx="12"/>
          </p:nvPr>
        </p:nvSpPr>
        <p:spPr/>
        <p:txBody>
          <a:bodyPr/>
          <a:lstStyle/>
          <a:p>
            <a:fld id="{A16899BC-D523-458C-A006-6F948761750F}" type="slidenum">
              <a:rPr lang="en-US" smtClean="0"/>
              <a:t>‹#›</a:t>
            </a:fld>
            <a:endParaRPr lang="en-US"/>
          </a:p>
        </p:txBody>
      </p:sp>
    </p:spTree>
    <p:extLst>
      <p:ext uri="{BB962C8B-B14F-4D97-AF65-F5344CB8AC3E}">
        <p14:creationId xmlns:p14="http://schemas.microsoft.com/office/powerpoint/2010/main" val="23925024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5" name="Footer Placeholder 4"/>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6" name="Slide Number Placeholder 5"/>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395112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5" name="Footer Placeholder 4"/>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6" name="Slide Number Placeholder 5"/>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26657628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5" name="Footer Placeholder 4"/>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6" name="Slide Number Placeholder 5"/>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317618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6" name="Footer Placeholder 5"/>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7" name="Slide Number Placeholder 6"/>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542830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8" name="Footer Placeholder 7"/>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9" name="Slide Number Placeholder 8"/>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3921409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4" name="Footer Placeholder 3"/>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5" name="Slide Number Placeholder 4"/>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9529457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3" name="Footer Placeholder 2"/>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4" name="Slide Number Placeholder 3"/>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35884359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6" name="Footer Placeholder 5"/>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7" name="Slide Number Placeholder 6"/>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2152672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09/09/20</a:t>
            </a:r>
          </a:p>
        </p:txBody>
      </p:sp>
      <p:sp>
        <p:nvSpPr>
          <p:cNvPr id="5" name="Footer Placeholder 4"/>
          <p:cNvSpPr>
            <a:spLocks noGrp="1"/>
          </p:cNvSpPr>
          <p:nvPr>
            <p:ph type="ftr" sz="quarter" idx="11"/>
          </p:nvPr>
        </p:nvSpPr>
        <p:spPr/>
        <p:txBody>
          <a:bodyPr/>
          <a:lstStyle/>
          <a:p>
            <a:r>
              <a:rPr lang="en-US"/>
              <a:t>DFES/Partner Training Team</a:t>
            </a:r>
            <a:endParaRPr lang="en-US" dirty="0"/>
          </a:p>
        </p:txBody>
      </p:sp>
      <p:sp>
        <p:nvSpPr>
          <p:cNvPr id="6" name="Slide Number Placeholder 5"/>
          <p:cNvSpPr>
            <a:spLocks noGrp="1"/>
          </p:cNvSpPr>
          <p:nvPr>
            <p:ph type="sldNum" sz="quarter" idx="12"/>
          </p:nvPr>
        </p:nvSpPr>
        <p:spPr/>
        <p:txBody>
          <a:bodyPr/>
          <a:lstStyle/>
          <a:p>
            <a:fld id="{A16899BC-D523-458C-A006-6F948761750F}" type="slidenum">
              <a:rPr lang="en-US" smtClean="0"/>
              <a:t>‹#›</a:t>
            </a:fld>
            <a:endParaRPr lang="en-US"/>
          </a:p>
        </p:txBody>
      </p:sp>
    </p:spTree>
    <p:extLst>
      <p:ext uri="{BB962C8B-B14F-4D97-AF65-F5344CB8AC3E}">
        <p14:creationId xmlns:p14="http://schemas.microsoft.com/office/powerpoint/2010/main" val="27759612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6" name="Footer Placeholder 5"/>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7" name="Slide Number Placeholder 6"/>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25840413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5" name="Footer Placeholder 4"/>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6" name="Slide Number Placeholder 5"/>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26877198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274638"/>
            <a:ext cx="20764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769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smtClean="0">
                <a:latin typeface="Times New Roman" pitchFamily="18" charset="0"/>
              </a:defRPr>
            </a:lvl1pPr>
          </a:lstStyle>
          <a:p>
            <a:pPr>
              <a:defRPr/>
            </a:pPr>
            <a:r>
              <a:rPr lang="en-US"/>
              <a:t>11/24/17</a:t>
            </a:r>
          </a:p>
        </p:txBody>
      </p:sp>
      <p:sp>
        <p:nvSpPr>
          <p:cNvPr id="5" name="Footer Placeholder 4"/>
          <p:cNvSpPr>
            <a:spLocks noGrp="1"/>
          </p:cNvSpPr>
          <p:nvPr>
            <p:ph type="ftr" sz="quarter" idx="11"/>
          </p:nvPr>
        </p:nvSpPr>
        <p:spPr/>
        <p:txBody>
          <a:bodyPr/>
          <a:lstStyle>
            <a:lvl1pPr>
              <a:defRPr smtClean="0">
                <a:latin typeface="Times New Roman" pitchFamily="18" charset="0"/>
              </a:defRPr>
            </a:lvl1pPr>
          </a:lstStyle>
          <a:p>
            <a:pPr>
              <a:defRPr/>
            </a:pPr>
            <a:r>
              <a:rPr lang="en-US"/>
              <a:t>DFES/Partner Training Team</a:t>
            </a:r>
          </a:p>
        </p:txBody>
      </p:sp>
      <p:sp>
        <p:nvSpPr>
          <p:cNvPr id="6" name="Slide Number Placeholder 5"/>
          <p:cNvSpPr>
            <a:spLocks noGrp="1"/>
          </p:cNvSpPr>
          <p:nvPr>
            <p:ph type="sldNum" sz="quarter" idx="12"/>
          </p:nvPr>
        </p:nvSpPr>
        <p:spPr/>
        <p:txBody>
          <a:bodyPr/>
          <a:lstStyle>
            <a:lvl1pPr>
              <a:defRPr smtClean="0">
                <a:latin typeface="Times New Roman" pitchFamily="18" charset="0"/>
              </a:defRPr>
            </a:lvl1pPr>
          </a:lstStyle>
          <a:p>
            <a:pPr>
              <a:defRPr/>
            </a:pPr>
            <a:fld id="{1CB0DC38-1B85-4F34-925E-2F3662F835E0}" type="slidenum">
              <a:rPr lang="en-US" altLang="en-US" smtClean="0"/>
              <a:pPr/>
              <a:t>‹#›</a:t>
            </a:fld>
            <a:endParaRPr lang="en-US" dirty="0"/>
          </a:p>
        </p:txBody>
      </p:sp>
    </p:spTree>
    <p:custDataLst>
      <p:tags r:id="rId1"/>
    </p:custDataLst>
    <p:extLst>
      <p:ext uri="{BB962C8B-B14F-4D97-AF65-F5344CB8AC3E}">
        <p14:creationId xmlns:p14="http://schemas.microsoft.com/office/powerpoint/2010/main" val="23458537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21503919-95FE-4F9E-AA78-EE14A97C16BD}" type="slidenum">
              <a:rPr lang="en-US" altLang="en-US"/>
              <a:pPr/>
              <a:t>‹#›</a:t>
            </a:fld>
            <a:endParaRPr lang="en-US" altLang="en-US"/>
          </a:p>
        </p:txBody>
      </p:sp>
    </p:spTree>
    <p:custDataLst>
      <p:tags r:id="rId1"/>
    </p:custDataLst>
    <p:extLst>
      <p:ext uri="{BB962C8B-B14F-4D97-AF65-F5344CB8AC3E}">
        <p14:creationId xmlns:p14="http://schemas.microsoft.com/office/powerpoint/2010/main" val="10347329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5C8DAD2B-0126-49C6-B631-0EB6BED190E6}" type="slidenum">
              <a:rPr lang="en-US" altLang="en-US"/>
              <a:pPr/>
              <a:t>‹#›</a:t>
            </a:fld>
            <a:endParaRPr lang="en-US" altLang="en-US"/>
          </a:p>
        </p:txBody>
      </p:sp>
    </p:spTree>
    <p:custDataLst>
      <p:tags r:id="rId1"/>
    </p:custDataLst>
    <p:extLst>
      <p:ext uri="{BB962C8B-B14F-4D97-AF65-F5344CB8AC3E}">
        <p14:creationId xmlns:p14="http://schemas.microsoft.com/office/powerpoint/2010/main" val="37319411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E30A2855-2ABA-4E95-AB36-66581EE21309}" type="slidenum">
              <a:rPr lang="en-US" altLang="en-US"/>
              <a:pPr/>
              <a:t>‹#›</a:t>
            </a:fld>
            <a:endParaRPr lang="en-US" altLang="en-US"/>
          </a:p>
        </p:txBody>
      </p:sp>
    </p:spTree>
    <p:custDataLst>
      <p:tags r:id="rId1"/>
    </p:custDataLst>
    <p:extLst>
      <p:ext uri="{BB962C8B-B14F-4D97-AF65-F5344CB8AC3E}">
        <p14:creationId xmlns:p14="http://schemas.microsoft.com/office/powerpoint/2010/main" val="6256165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DEF166E7-56FB-471C-B5BC-BC66A928FA3B}" type="slidenum">
              <a:rPr lang="en-US" altLang="en-US"/>
              <a:pPr/>
              <a:t>‹#›</a:t>
            </a:fld>
            <a:endParaRPr lang="en-US" altLang="en-US"/>
          </a:p>
        </p:txBody>
      </p:sp>
    </p:spTree>
    <p:custDataLst>
      <p:tags r:id="rId1"/>
    </p:custDataLst>
    <p:extLst>
      <p:ext uri="{BB962C8B-B14F-4D97-AF65-F5344CB8AC3E}">
        <p14:creationId xmlns:p14="http://schemas.microsoft.com/office/powerpoint/2010/main" val="29758318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6BB8526F-AFF4-4D53-874D-B38AEA174E2D}" type="slidenum">
              <a:rPr lang="en-US" altLang="en-US"/>
              <a:pPr/>
              <a:t>‹#›</a:t>
            </a:fld>
            <a:endParaRPr lang="en-US" altLang="en-US"/>
          </a:p>
        </p:txBody>
      </p:sp>
    </p:spTree>
    <p:custDataLst>
      <p:tags r:id="rId1"/>
    </p:custDataLst>
    <p:extLst>
      <p:ext uri="{BB962C8B-B14F-4D97-AF65-F5344CB8AC3E}">
        <p14:creationId xmlns:p14="http://schemas.microsoft.com/office/powerpoint/2010/main" val="29696924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799370AF-1E0B-4FF8-ADF3-DF55B7909B43}" type="slidenum">
              <a:rPr lang="en-US" altLang="en-US"/>
              <a:pPr/>
              <a:t>‹#›</a:t>
            </a:fld>
            <a:endParaRPr lang="en-US" altLang="en-US"/>
          </a:p>
        </p:txBody>
      </p:sp>
    </p:spTree>
    <p:custDataLst>
      <p:tags r:id="rId1"/>
    </p:custDataLst>
    <p:extLst>
      <p:ext uri="{BB962C8B-B14F-4D97-AF65-F5344CB8AC3E}">
        <p14:creationId xmlns:p14="http://schemas.microsoft.com/office/powerpoint/2010/main" val="345441477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BA4A394A-9E43-4F97-8AC1-C6B4B55348D1}" type="slidenum">
              <a:rPr lang="en-US" altLang="en-US"/>
              <a:pPr/>
              <a:t>‹#›</a:t>
            </a:fld>
            <a:endParaRPr lang="en-US" altLang="en-US"/>
          </a:p>
        </p:txBody>
      </p:sp>
    </p:spTree>
    <p:custDataLst>
      <p:tags r:id="rId1"/>
    </p:custDataLst>
    <p:extLst>
      <p:ext uri="{BB962C8B-B14F-4D97-AF65-F5344CB8AC3E}">
        <p14:creationId xmlns:p14="http://schemas.microsoft.com/office/powerpoint/2010/main" val="175122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09/09/20</a:t>
            </a:r>
          </a:p>
        </p:txBody>
      </p:sp>
      <p:sp>
        <p:nvSpPr>
          <p:cNvPr id="5" name="Footer Placeholder 4"/>
          <p:cNvSpPr>
            <a:spLocks noGrp="1"/>
          </p:cNvSpPr>
          <p:nvPr>
            <p:ph type="ftr" sz="quarter" idx="11"/>
          </p:nvPr>
        </p:nvSpPr>
        <p:spPr/>
        <p:txBody>
          <a:bodyPr/>
          <a:lstStyle/>
          <a:p>
            <a:r>
              <a:rPr lang="en-US"/>
              <a:t>DFES/Partner Training Team</a:t>
            </a:r>
          </a:p>
        </p:txBody>
      </p:sp>
      <p:sp>
        <p:nvSpPr>
          <p:cNvPr id="6" name="Slide Number Placeholder 5"/>
          <p:cNvSpPr>
            <a:spLocks noGrp="1"/>
          </p:cNvSpPr>
          <p:nvPr>
            <p:ph type="sldNum" sz="quarter" idx="12"/>
          </p:nvPr>
        </p:nvSpPr>
        <p:spPr/>
        <p:txBody>
          <a:bodyPr/>
          <a:lstStyle/>
          <a:p>
            <a:fld id="{A16899BC-D523-458C-A006-6F948761750F}" type="slidenum">
              <a:rPr lang="en-US" smtClean="0"/>
              <a:t>‹#›</a:t>
            </a:fld>
            <a:endParaRPr lang="en-US"/>
          </a:p>
        </p:txBody>
      </p:sp>
    </p:spTree>
    <p:extLst>
      <p:ext uri="{BB962C8B-B14F-4D97-AF65-F5344CB8AC3E}">
        <p14:creationId xmlns:p14="http://schemas.microsoft.com/office/powerpoint/2010/main" val="30924307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18519870-260D-4C97-8BAD-155D99B7EA39}" type="slidenum">
              <a:rPr lang="en-US" altLang="en-US"/>
              <a:pPr/>
              <a:t>‹#›</a:t>
            </a:fld>
            <a:endParaRPr lang="en-US" altLang="en-US"/>
          </a:p>
        </p:txBody>
      </p:sp>
    </p:spTree>
    <p:custDataLst>
      <p:tags r:id="rId1"/>
    </p:custDataLst>
    <p:extLst>
      <p:ext uri="{BB962C8B-B14F-4D97-AF65-F5344CB8AC3E}">
        <p14:creationId xmlns:p14="http://schemas.microsoft.com/office/powerpoint/2010/main" val="37023813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1CB0DC38-1B85-4F34-925E-2F3662F835E0}" type="slidenum">
              <a:rPr lang="en-US" altLang="en-US"/>
              <a:pPr/>
              <a:t>‹#›</a:t>
            </a:fld>
            <a:endParaRPr lang="en-US" altLang="en-US" dirty="0"/>
          </a:p>
        </p:txBody>
      </p:sp>
    </p:spTree>
    <p:custDataLst>
      <p:tags r:id="rId1"/>
    </p:custDataLst>
    <p:extLst>
      <p:ext uri="{BB962C8B-B14F-4D97-AF65-F5344CB8AC3E}">
        <p14:creationId xmlns:p14="http://schemas.microsoft.com/office/powerpoint/2010/main" val="25059951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EEAB4DF6-6FFC-41C4-A07B-311D5BBA1B0A}" type="slidenum">
              <a:rPr lang="en-US" altLang="en-US"/>
              <a:pPr/>
              <a:t>‹#›</a:t>
            </a:fld>
            <a:endParaRPr lang="en-US" altLang="en-US"/>
          </a:p>
        </p:txBody>
      </p:sp>
    </p:spTree>
    <p:custDataLst>
      <p:tags r:id="rId1"/>
    </p:custDataLst>
    <p:extLst>
      <p:ext uri="{BB962C8B-B14F-4D97-AF65-F5344CB8AC3E}">
        <p14:creationId xmlns:p14="http://schemas.microsoft.com/office/powerpoint/2010/main" val="42266803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sldNum" sz="quarter" idx="10"/>
          </p:nvPr>
        </p:nvSpPr>
        <p:spPr/>
        <p:txBody>
          <a:bodyPr/>
          <a:lstStyle>
            <a:lvl1pPr>
              <a:defRPr>
                <a:latin typeface="Times New Roman" panose="02020603050405020304" pitchFamily="18" charset="0"/>
              </a:defRPr>
            </a:lvl1pPr>
          </a:lstStyle>
          <a:p>
            <a:fld id="{53FE55CA-9358-48B3-8D6B-DD4DBB0BDF11}" type="slidenum">
              <a:rPr lang="en-US" altLang="en-US"/>
              <a:pPr/>
              <a:t>‹#›</a:t>
            </a:fld>
            <a:endParaRPr lang="en-US" altLang="en-US"/>
          </a:p>
        </p:txBody>
      </p:sp>
    </p:spTree>
    <p:custDataLst>
      <p:tags r:id="rId1"/>
    </p:custDataLst>
    <p:extLst>
      <p:ext uri="{BB962C8B-B14F-4D97-AF65-F5344CB8AC3E}">
        <p14:creationId xmlns:p14="http://schemas.microsoft.com/office/powerpoint/2010/main" val="28068430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ustDataLst>
      <p:tags r:id="rId1"/>
    </p:custDataLst>
    <p:extLst>
      <p:ext uri="{BB962C8B-B14F-4D97-AF65-F5344CB8AC3E}">
        <p14:creationId xmlns:p14="http://schemas.microsoft.com/office/powerpoint/2010/main" val="30229121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11965923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ustDataLst>
      <p:tags r:id="rId1"/>
    </p:custDataLst>
    <p:extLst>
      <p:ext uri="{BB962C8B-B14F-4D97-AF65-F5344CB8AC3E}">
        <p14:creationId xmlns:p14="http://schemas.microsoft.com/office/powerpoint/2010/main" val="24432729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13943426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1944159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ustDataLst>
      <p:tags r:id="rId1"/>
    </p:custDataLst>
    <p:extLst>
      <p:ext uri="{BB962C8B-B14F-4D97-AF65-F5344CB8AC3E}">
        <p14:creationId xmlns:p14="http://schemas.microsoft.com/office/powerpoint/2010/main" val="664478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09/09/20</a:t>
            </a:r>
          </a:p>
        </p:txBody>
      </p:sp>
      <p:sp>
        <p:nvSpPr>
          <p:cNvPr id="6" name="Footer Placeholder 5"/>
          <p:cNvSpPr>
            <a:spLocks noGrp="1"/>
          </p:cNvSpPr>
          <p:nvPr>
            <p:ph type="ftr" sz="quarter" idx="11"/>
          </p:nvPr>
        </p:nvSpPr>
        <p:spPr/>
        <p:txBody>
          <a:bodyPr/>
          <a:lstStyle/>
          <a:p>
            <a:r>
              <a:rPr lang="en-US"/>
              <a:t>DFES/Partner Training Team</a:t>
            </a:r>
          </a:p>
        </p:txBody>
      </p:sp>
      <p:sp>
        <p:nvSpPr>
          <p:cNvPr id="7" name="Slide Number Placeholder 6"/>
          <p:cNvSpPr>
            <a:spLocks noGrp="1"/>
          </p:cNvSpPr>
          <p:nvPr>
            <p:ph type="sldNum" sz="quarter" idx="12"/>
          </p:nvPr>
        </p:nvSpPr>
        <p:spPr/>
        <p:txBody>
          <a:bodyPr/>
          <a:lstStyle/>
          <a:p>
            <a:fld id="{A16899BC-D523-458C-A006-6F948761750F}" type="slidenum">
              <a:rPr lang="en-US" smtClean="0"/>
              <a:t>‹#›</a:t>
            </a:fld>
            <a:endParaRPr lang="en-US"/>
          </a:p>
        </p:txBody>
      </p:sp>
    </p:spTree>
    <p:extLst>
      <p:ext uri="{BB962C8B-B14F-4D97-AF65-F5344CB8AC3E}">
        <p14:creationId xmlns:p14="http://schemas.microsoft.com/office/powerpoint/2010/main" val="358923716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7406385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ustDataLst>
      <p:tags r:id="rId1"/>
    </p:custDataLst>
    <p:extLst>
      <p:ext uri="{BB962C8B-B14F-4D97-AF65-F5344CB8AC3E}">
        <p14:creationId xmlns:p14="http://schemas.microsoft.com/office/powerpoint/2010/main" val="40904622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ustDataLst>
      <p:tags r:id="rId1"/>
    </p:custDataLst>
    <p:extLst>
      <p:ext uri="{BB962C8B-B14F-4D97-AF65-F5344CB8AC3E}">
        <p14:creationId xmlns:p14="http://schemas.microsoft.com/office/powerpoint/2010/main" val="10828443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6632026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12514801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Date Placeholder 4"/>
          <p:cNvSpPr>
            <a:spLocks noGrp="1"/>
          </p:cNvSpPr>
          <p:nvPr>
            <p:ph type="dt" sz="half" idx="10"/>
          </p:nvPr>
        </p:nvSpPr>
        <p:spPr/>
        <p:txBody>
          <a:bodyPr/>
          <a:lstStyle/>
          <a:p>
            <a:pPr>
              <a:defRPr/>
            </a:pPr>
            <a:r>
              <a:rPr lang="en-US"/>
              <a:t>11/24/17</a:t>
            </a:r>
            <a:endParaRPr lang="en-US" dirty="0"/>
          </a:p>
        </p:txBody>
      </p:sp>
      <p:sp>
        <p:nvSpPr>
          <p:cNvPr id="6" name="Footer Placeholder 5"/>
          <p:cNvSpPr>
            <a:spLocks noGrp="1"/>
          </p:cNvSpPr>
          <p:nvPr>
            <p:ph type="ftr" sz="quarter" idx="11"/>
          </p:nvPr>
        </p:nvSpPr>
        <p:spPr/>
        <p:txBody>
          <a:bodyPr/>
          <a:lstStyle/>
          <a:p>
            <a:r>
              <a:rPr lang="en-US"/>
              <a:t>DFES/Partner Training Team</a:t>
            </a:r>
            <a:endParaRPr lang="en-US" dirty="0"/>
          </a:p>
        </p:txBody>
      </p:sp>
      <p:sp>
        <p:nvSpPr>
          <p:cNvPr id="7" name="Slide Number Placeholder 6"/>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4044204871"/>
      </p:ext>
    </p:extLst>
  </p:cSld>
  <p:clrMapOvr>
    <a:masterClrMapping/>
  </p:clrMapOvr>
  <p:transition>
    <p:cover/>
  </p:transition>
  <p:hf hdr="0" ftr="0"/>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r>
              <a:rPr lang="en-US"/>
              <a:t>11/24/17</a:t>
            </a:r>
            <a:endParaRPr lang="en-US" dirty="0"/>
          </a:p>
        </p:txBody>
      </p:sp>
      <p:sp>
        <p:nvSpPr>
          <p:cNvPr id="8" name="Footer Placeholder 7"/>
          <p:cNvSpPr>
            <a:spLocks noGrp="1"/>
          </p:cNvSpPr>
          <p:nvPr>
            <p:ph type="ftr" sz="quarter" idx="11"/>
          </p:nvPr>
        </p:nvSpPr>
        <p:spPr/>
        <p:txBody>
          <a:bodyPr/>
          <a:lstStyle/>
          <a:p>
            <a:r>
              <a:rPr lang="en-US"/>
              <a:t>DFES/Partner Training Team</a:t>
            </a:r>
            <a:endParaRPr lang="en-US" dirty="0"/>
          </a:p>
        </p:txBody>
      </p:sp>
      <p:sp>
        <p:nvSpPr>
          <p:cNvPr id="9" name="Slide Number Placeholder 8"/>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2062212110"/>
      </p:ext>
    </p:extLst>
  </p:cSld>
  <p:clrMapOvr>
    <a:masterClrMapping/>
  </p:clrMapOvr>
  <p:transition>
    <p:cove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7" name="Date Placeholder 6"/>
          <p:cNvSpPr>
            <a:spLocks noGrp="1"/>
          </p:cNvSpPr>
          <p:nvPr>
            <p:ph type="dt" sz="half" idx="10"/>
          </p:nvPr>
        </p:nvSpPr>
        <p:spPr/>
        <p:txBody>
          <a:bodyPr/>
          <a:lstStyle/>
          <a:p>
            <a:pPr>
              <a:defRPr/>
            </a:pPr>
            <a:r>
              <a:rPr lang="en-US"/>
              <a:t>11/24/17</a:t>
            </a:r>
            <a:endParaRPr lang="en-US" dirty="0"/>
          </a:p>
        </p:txBody>
      </p:sp>
      <p:sp>
        <p:nvSpPr>
          <p:cNvPr id="8" name="Footer Placeholder 7"/>
          <p:cNvSpPr>
            <a:spLocks noGrp="1"/>
          </p:cNvSpPr>
          <p:nvPr>
            <p:ph type="ftr" sz="quarter" idx="11"/>
          </p:nvPr>
        </p:nvSpPr>
        <p:spPr/>
        <p:txBody>
          <a:bodyPr/>
          <a:lstStyle/>
          <a:p>
            <a:r>
              <a:rPr lang="en-US"/>
              <a:t>DFES/Partner Training Team</a:t>
            </a:r>
            <a:endParaRPr lang="en-US" dirty="0"/>
          </a:p>
        </p:txBody>
      </p:sp>
      <p:sp>
        <p:nvSpPr>
          <p:cNvPr id="9" name="Slide Number Placeholder 8"/>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3955468157"/>
      </p:ext>
    </p:extLst>
  </p:cSld>
  <p:clrMapOvr>
    <a:masterClrMapping/>
  </p:clrMapOvr>
  <p:transition>
    <p:cove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pPr>
              <a:defRPr/>
            </a:pPr>
            <a:r>
              <a:rPr lang="en-US"/>
              <a:t>11/24/17</a:t>
            </a:r>
            <a:endParaRPr lang="en-US" dirty="0"/>
          </a:p>
        </p:txBody>
      </p:sp>
      <p:sp>
        <p:nvSpPr>
          <p:cNvPr id="9" name="Footer Placeholder 8"/>
          <p:cNvSpPr>
            <a:spLocks noGrp="1"/>
          </p:cNvSpPr>
          <p:nvPr>
            <p:ph type="ftr" sz="quarter" idx="11"/>
          </p:nvPr>
        </p:nvSpPr>
        <p:spPr/>
        <p:txBody>
          <a:bodyPr/>
          <a:lstStyle/>
          <a:p>
            <a:r>
              <a:rPr lang="en-US"/>
              <a:t>DFES/Partner Training Team</a:t>
            </a:r>
            <a:endParaRPr lang="en-US" dirty="0"/>
          </a:p>
        </p:txBody>
      </p:sp>
      <p:sp>
        <p:nvSpPr>
          <p:cNvPr id="10" name="Slide Number Placeholder 9"/>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3519588737"/>
      </p:ext>
    </p:extLst>
  </p:cSld>
  <p:clrMapOvr>
    <a:masterClrMapping/>
  </p:clrMapOvr>
  <p:transition>
    <p:cove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10"/>
          </p:nvPr>
        </p:nvSpPr>
        <p:spPr/>
        <p:txBody>
          <a:bodyPr/>
          <a:lstStyle/>
          <a:p>
            <a:pPr>
              <a:defRPr/>
            </a:pPr>
            <a:r>
              <a:rPr lang="en-US"/>
              <a:t>11/24/17</a:t>
            </a:r>
            <a:endParaRPr lang="en-US" dirty="0"/>
          </a:p>
        </p:txBody>
      </p:sp>
      <p:sp>
        <p:nvSpPr>
          <p:cNvPr id="11" name="Footer Placeholder 10"/>
          <p:cNvSpPr>
            <a:spLocks noGrp="1"/>
          </p:cNvSpPr>
          <p:nvPr>
            <p:ph type="ftr" sz="quarter" idx="11"/>
          </p:nvPr>
        </p:nvSpPr>
        <p:spPr/>
        <p:txBody>
          <a:bodyPr/>
          <a:lstStyle/>
          <a:p>
            <a:r>
              <a:rPr lang="en-US"/>
              <a:t>DFES/Partner Training Team</a:t>
            </a:r>
            <a:endParaRPr lang="en-US" dirty="0"/>
          </a:p>
        </p:txBody>
      </p:sp>
      <p:sp>
        <p:nvSpPr>
          <p:cNvPr id="12" name="Slide Number Placeholder 11"/>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1997047553"/>
      </p:ext>
    </p:extLst>
  </p:cSld>
  <p:clrMapOvr>
    <a:masterClrMapping/>
  </p:clrMapOvr>
  <p:transition>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09/09/20</a:t>
            </a:r>
          </a:p>
        </p:txBody>
      </p:sp>
      <p:sp>
        <p:nvSpPr>
          <p:cNvPr id="8" name="Footer Placeholder 7"/>
          <p:cNvSpPr>
            <a:spLocks noGrp="1"/>
          </p:cNvSpPr>
          <p:nvPr>
            <p:ph type="ftr" sz="quarter" idx="11"/>
          </p:nvPr>
        </p:nvSpPr>
        <p:spPr/>
        <p:txBody>
          <a:bodyPr/>
          <a:lstStyle/>
          <a:p>
            <a:r>
              <a:rPr lang="en-US"/>
              <a:t>DFES/Partner Training Team</a:t>
            </a:r>
          </a:p>
        </p:txBody>
      </p:sp>
      <p:sp>
        <p:nvSpPr>
          <p:cNvPr id="9" name="Slide Number Placeholder 8"/>
          <p:cNvSpPr>
            <a:spLocks noGrp="1"/>
          </p:cNvSpPr>
          <p:nvPr>
            <p:ph type="sldNum" sz="quarter" idx="12"/>
          </p:nvPr>
        </p:nvSpPr>
        <p:spPr/>
        <p:txBody>
          <a:bodyPr/>
          <a:lstStyle/>
          <a:p>
            <a:fld id="{A16899BC-D523-458C-A006-6F948761750F}" type="slidenum">
              <a:rPr lang="en-US" smtClean="0"/>
              <a:t>‹#›</a:t>
            </a:fld>
            <a:endParaRPr lang="en-US"/>
          </a:p>
        </p:txBody>
      </p:sp>
    </p:spTree>
    <p:extLst>
      <p:ext uri="{BB962C8B-B14F-4D97-AF65-F5344CB8AC3E}">
        <p14:creationId xmlns:p14="http://schemas.microsoft.com/office/powerpoint/2010/main" val="289421562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a:t>11/24/17</a:t>
            </a:r>
          </a:p>
        </p:txBody>
      </p:sp>
    </p:spTree>
    <p:custDataLst>
      <p:tags r:id="rId1"/>
    </p:custDataLst>
    <p:extLst>
      <p:ext uri="{BB962C8B-B14F-4D97-AF65-F5344CB8AC3E}">
        <p14:creationId xmlns:p14="http://schemas.microsoft.com/office/powerpoint/2010/main" val="3962900512"/>
      </p:ext>
    </p:extLst>
  </p:cSld>
  <p:clrMapOvr>
    <a:masterClrMapping/>
  </p:clrMapOvr>
  <p:transition>
    <p:cove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6" name="Date Placeholder 5"/>
          <p:cNvSpPr>
            <a:spLocks noGrp="1"/>
          </p:cNvSpPr>
          <p:nvPr>
            <p:ph type="dt" sz="half" idx="10"/>
          </p:nvPr>
        </p:nvSpPr>
        <p:spPr/>
        <p:txBody>
          <a:bodyPr/>
          <a:lstStyle/>
          <a:p>
            <a:pPr>
              <a:defRPr/>
            </a:pPr>
            <a:r>
              <a:rPr lang="en-US"/>
              <a:t>11/24/17</a:t>
            </a:r>
            <a:endParaRPr lang="en-US" dirty="0"/>
          </a:p>
        </p:txBody>
      </p:sp>
      <p:sp>
        <p:nvSpPr>
          <p:cNvPr id="7" name="Footer Placeholder 6"/>
          <p:cNvSpPr>
            <a:spLocks noGrp="1"/>
          </p:cNvSpPr>
          <p:nvPr>
            <p:ph type="ftr" sz="quarter" idx="11"/>
          </p:nvPr>
        </p:nvSpPr>
        <p:spPr/>
        <p:txBody>
          <a:bodyPr/>
          <a:lstStyle/>
          <a:p>
            <a:r>
              <a:rPr lang="en-US"/>
              <a:t>DFES/Partner Training Team</a:t>
            </a:r>
            <a:endParaRPr lang="en-US" dirty="0"/>
          </a:p>
        </p:txBody>
      </p:sp>
      <p:sp>
        <p:nvSpPr>
          <p:cNvPr id="8" name="Slide Number Placeholder 7"/>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1057796091"/>
      </p:ext>
    </p:extLst>
  </p:cSld>
  <p:clrMapOvr>
    <a:masterClrMapping/>
  </p:clrMapOvr>
  <p:transition>
    <p:cove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a:defRPr/>
            </a:pPr>
            <a:r>
              <a:rPr lang="en-US"/>
              <a:t>11/24/17</a:t>
            </a:r>
            <a:endParaRPr lang="en-US" dirty="0"/>
          </a:p>
        </p:txBody>
      </p:sp>
      <p:sp>
        <p:nvSpPr>
          <p:cNvPr id="9" name="Footer Placeholder 8"/>
          <p:cNvSpPr>
            <a:spLocks noGrp="1"/>
          </p:cNvSpPr>
          <p:nvPr>
            <p:ph type="ftr" sz="quarter" idx="11"/>
          </p:nvPr>
        </p:nvSpPr>
        <p:spPr/>
        <p:txBody>
          <a:bodyPr/>
          <a:lstStyle/>
          <a:p>
            <a:r>
              <a:rPr lang="en-US"/>
              <a:t>DFES/Partner Training Team</a:t>
            </a:r>
            <a:endParaRPr lang="en-US" dirty="0"/>
          </a:p>
        </p:txBody>
      </p:sp>
      <p:sp>
        <p:nvSpPr>
          <p:cNvPr id="10" name="Slide Number Placeholder 9"/>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67659310"/>
      </p:ext>
    </p:extLst>
  </p:cSld>
  <p:clrMapOvr>
    <a:masterClrMapping/>
  </p:clrMapOvr>
  <p:transition>
    <p:cove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a:defRPr/>
            </a:pPr>
            <a:r>
              <a:rPr lang="en-US"/>
              <a:t>11/24/17</a:t>
            </a:r>
            <a:endParaRPr lang="en-US" dirty="0"/>
          </a:p>
        </p:txBody>
      </p:sp>
      <p:sp>
        <p:nvSpPr>
          <p:cNvPr id="9" name="Footer Placeholder 8"/>
          <p:cNvSpPr>
            <a:spLocks noGrp="1"/>
          </p:cNvSpPr>
          <p:nvPr>
            <p:ph type="ftr" sz="quarter" idx="11"/>
          </p:nvPr>
        </p:nvSpPr>
        <p:spPr/>
        <p:txBody>
          <a:bodyPr/>
          <a:lstStyle/>
          <a:p>
            <a:r>
              <a:rPr lang="en-US"/>
              <a:t>DFES/Partner Training Team</a:t>
            </a:r>
            <a:endParaRPr lang="en-US" dirty="0"/>
          </a:p>
        </p:txBody>
      </p:sp>
      <p:sp>
        <p:nvSpPr>
          <p:cNvPr id="10" name="Slide Number Placeholder 9"/>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2170851539"/>
      </p:ext>
    </p:extLst>
  </p:cSld>
  <p:clrMapOvr>
    <a:masterClrMapping/>
  </p:clrMapOvr>
  <p:transition>
    <p:cove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r>
              <a:rPr lang="en-US"/>
              <a:t>11/24/17</a:t>
            </a:r>
            <a:endParaRPr lang="en-US" dirty="0"/>
          </a:p>
        </p:txBody>
      </p:sp>
      <p:sp>
        <p:nvSpPr>
          <p:cNvPr id="8" name="Footer Placeholder 7"/>
          <p:cNvSpPr>
            <a:spLocks noGrp="1"/>
          </p:cNvSpPr>
          <p:nvPr>
            <p:ph type="ftr" sz="quarter" idx="11"/>
          </p:nvPr>
        </p:nvSpPr>
        <p:spPr/>
        <p:txBody>
          <a:bodyPr/>
          <a:lstStyle/>
          <a:p>
            <a:r>
              <a:rPr lang="en-US"/>
              <a:t>DFES/Partner Training Team</a:t>
            </a:r>
            <a:endParaRPr lang="en-US" dirty="0"/>
          </a:p>
        </p:txBody>
      </p:sp>
      <p:sp>
        <p:nvSpPr>
          <p:cNvPr id="9" name="Slide Number Placeholder 8"/>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1120201768"/>
      </p:ext>
    </p:extLst>
  </p:cSld>
  <p:clrMapOvr>
    <a:masterClrMapping/>
  </p:clrMapOvr>
  <p:transition>
    <p:cove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r>
              <a:rPr lang="en-US"/>
              <a:t>11/24/17</a:t>
            </a:r>
            <a:endParaRPr lang="en-US" dirty="0"/>
          </a:p>
        </p:txBody>
      </p:sp>
      <p:sp>
        <p:nvSpPr>
          <p:cNvPr id="8" name="Footer Placeholder 7"/>
          <p:cNvSpPr>
            <a:spLocks noGrp="1"/>
          </p:cNvSpPr>
          <p:nvPr>
            <p:ph type="ftr" sz="quarter" idx="11"/>
          </p:nvPr>
        </p:nvSpPr>
        <p:spPr/>
        <p:txBody>
          <a:bodyPr/>
          <a:lstStyle/>
          <a:p>
            <a:r>
              <a:rPr lang="en-US"/>
              <a:t>DFES/Partner Training Team</a:t>
            </a:r>
            <a:endParaRPr lang="en-US" dirty="0"/>
          </a:p>
        </p:txBody>
      </p:sp>
      <p:sp>
        <p:nvSpPr>
          <p:cNvPr id="9" name="Slide Number Placeholder 8"/>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520949837"/>
      </p:ext>
    </p:extLst>
  </p:cSld>
  <p:clrMapOvr>
    <a:masterClrMapping/>
  </p:clrMapOvr>
  <p:transition>
    <p:cove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a:p>
        </p:txBody>
      </p:sp>
      <p:sp>
        <p:nvSpPr>
          <p:cNvPr id="14" name="Date Placeholder 13"/>
          <p:cNvSpPr>
            <a:spLocks noGrp="1"/>
          </p:cNvSpPr>
          <p:nvPr>
            <p:ph type="dt" sz="half" idx="10"/>
          </p:nvPr>
        </p:nvSpPr>
        <p:spPr/>
        <p:txBody>
          <a:bodyPr/>
          <a:lstStyle/>
          <a:p>
            <a:pPr>
              <a:defRPr/>
            </a:pPr>
            <a:r>
              <a:rPr lang="en-US"/>
              <a:t>11/24/17</a:t>
            </a:r>
            <a:endParaRPr lang="en-US" dirty="0"/>
          </a:p>
        </p:txBody>
      </p:sp>
      <p:sp>
        <p:nvSpPr>
          <p:cNvPr id="15" name="Footer Placeholder 14"/>
          <p:cNvSpPr>
            <a:spLocks noGrp="1"/>
          </p:cNvSpPr>
          <p:nvPr>
            <p:ph type="ftr" sz="quarter" idx="11"/>
          </p:nvPr>
        </p:nvSpPr>
        <p:spPr/>
        <p:txBody>
          <a:bodyPr/>
          <a:lstStyle/>
          <a:p>
            <a:r>
              <a:rPr lang="en-US"/>
              <a:t>DFES/Partner Training Team</a:t>
            </a:r>
            <a:endParaRPr lang="en-US" dirty="0"/>
          </a:p>
        </p:txBody>
      </p:sp>
      <p:sp>
        <p:nvSpPr>
          <p:cNvPr id="16" name="Slide Number Placeholder 15"/>
          <p:cNvSpPr>
            <a:spLocks noGrp="1"/>
          </p:cNvSpPr>
          <p:nvPr>
            <p:ph type="sldNum" sz="quarter" idx="12"/>
          </p:nvPr>
        </p:nvSpPr>
        <p:spPr/>
        <p:txBody>
          <a:bodyPr/>
          <a:lstStyle/>
          <a:p>
            <a:fld id="{FAC7479C-DEB6-4079-AD60-D1EDF6193EA5}" type="slidenum">
              <a:rPr lang="en-US" smtClean="0"/>
              <a:pPr/>
              <a:t>‹#›</a:t>
            </a:fld>
            <a:endParaRPr lang="en-US" dirty="0"/>
          </a:p>
        </p:txBody>
      </p:sp>
    </p:spTree>
    <p:custDataLst>
      <p:tags r:id="rId1"/>
    </p:custDataLst>
    <p:extLst>
      <p:ext uri="{BB962C8B-B14F-4D97-AF65-F5344CB8AC3E}">
        <p14:creationId xmlns:p14="http://schemas.microsoft.com/office/powerpoint/2010/main" val="175485476"/>
      </p:ext>
    </p:extLst>
  </p:cSld>
  <p:clrMapOvr>
    <a:masterClrMapping/>
  </p:clrMapOvr>
  <p:transition>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09/09/20</a:t>
            </a:r>
          </a:p>
        </p:txBody>
      </p:sp>
      <p:sp>
        <p:nvSpPr>
          <p:cNvPr id="4" name="Footer Placeholder 3"/>
          <p:cNvSpPr>
            <a:spLocks noGrp="1"/>
          </p:cNvSpPr>
          <p:nvPr>
            <p:ph type="ftr" sz="quarter" idx="11"/>
          </p:nvPr>
        </p:nvSpPr>
        <p:spPr/>
        <p:txBody>
          <a:bodyPr/>
          <a:lstStyle/>
          <a:p>
            <a:r>
              <a:rPr lang="en-US"/>
              <a:t>DFES/Partner Training Team</a:t>
            </a:r>
          </a:p>
        </p:txBody>
      </p:sp>
      <p:sp>
        <p:nvSpPr>
          <p:cNvPr id="5" name="Slide Number Placeholder 4"/>
          <p:cNvSpPr>
            <a:spLocks noGrp="1"/>
          </p:cNvSpPr>
          <p:nvPr>
            <p:ph type="sldNum" sz="quarter" idx="12"/>
          </p:nvPr>
        </p:nvSpPr>
        <p:spPr/>
        <p:txBody>
          <a:bodyPr/>
          <a:lstStyle/>
          <a:p>
            <a:fld id="{A16899BC-D523-458C-A006-6F948761750F}" type="slidenum">
              <a:rPr lang="en-US" smtClean="0"/>
              <a:t>‹#›</a:t>
            </a:fld>
            <a:endParaRPr lang="en-US"/>
          </a:p>
        </p:txBody>
      </p:sp>
    </p:spTree>
    <p:extLst>
      <p:ext uri="{BB962C8B-B14F-4D97-AF65-F5344CB8AC3E}">
        <p14:creationId xmlns:p14="http://schemas.microsoft.com/office/powerpoint/2010/main" val="1881491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09/09/20</a:t>
            </a:r>
          </a:p>
        </p:txBody>
      </p:sp>
      <p:sp>
        <p:nvSpPr>
          <p:cNvPr id="3" name="Footer Placeholder 2"/>
          <p:cNvSpPr>
            <a:spLocks noGrp="1"/>
          </p:cNvSpPr>
          <p:nvPr>
            <p:ph type="ftr" sz="quarter" idx="11"/>
          </p:nvPr>
        </p:nvSpPr>
        <p:spPr/>
        <p:txBody>
          <a:bodyPr/>
          <a:lstStyle/>
          <a:p>
            <a:r>
              <a:rPr lang="en-US"/>
              <a:t>DFES/Partner Training Team</a:t>
            </a:r>
          </a:p>
        </p:txBody>
      </p:sp>
      <p:sp>
        <p:nvSpPr>
          <p:cNvPr id="4" name="Slide Number Placeholder 3"/>
          <p:cNvSpPr>
            <a:spLocks noGrp="1"/>
          </p:cNvSpPr>
          <p:nvPr>
            <p:ph type="sldNum" sz="quarter" idx="12"/>
          </p:nvPr>
        </p:nvSpPr>
        <p:spPr/>
        <p:txBody>
          <a:bodyPr/>
          <a:lstStyle>
            <a:lvl1pPr>
              <a:defRPr b="1">
                <a:solidFill>
                  <a:schemeClr val="bg1"/>
                </a:solidFill>
              </a:defRPr>
            </a:lvl1pPr>
          </a:lstStyle>
          <a:p>
            <a:fld id="{A16899BC-D523-458C-A006-6F948761750F}" type="slidenum">
              <a:rPr lang="en-US" smtClean="0"/>
              <a:pPr/>
              <a:t>‹#›</a:t>
            </a:fld>
            <a:endParaRPr lang="en-US" dirty="0"/>
          </a:p>
        </p:txBody>
      </p:sp>
    </p:spTree>
    <p:custDataLst>
      <p:tags r:id="rId1"/>
    </p:custDataLst>
    <p:extLst>
      <p:ext uri="{BB962C8B-B14F-4D97-AF65-F5344CB8AC3E}">
        <p14:creationId xmlns:p14="http://schemas.microsoft.com/office/powerpoint/2010/main" val="4013844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09/09/20</a:t>
            </a:r>
          </a:p>
        </p:txBody>
      </p:sp>
      <p:sp>
        <p:nvSpPr>
          <p:cNvPr id="6" name="Footer Placeholder 5"/>
          <p:cNvSpPr>
            <a:spLocks noGrp="1"/>
          </p:cNvSpPr>
          <p:nvPr>
            <p:ph type="ftr" sz="quarter" idx="11"/>
          </p:nvPr>
        </p:nvSpPr>
        <p:spPr/>
        <p:txBody>
          <a:bodyPr/>
          <a:lstStyle/>
          <a:p>
            <a:r>
              <a:rPr lang="en-US"/>
              <a:t>DFES/Partner Training Team</a:t>
            </a:r>
          </a:p>
        </p:txBody>
      </p:sp>
      <p:sp>
        <p:nvSpPr>
          <p:cNvPr id="7" name="Slide Number Placeholder 6"/>
          <p:cNvSpPr>
            <a:spLocks noGrp="1"/>
          </p:cNvSpPr>
          <p:nvPr>
            <p:ph type="sldNum" sz="quarter" idx="12"/>
          </p:nvPr>
        </p:nvSpPr>
        <p:spPr/>
        <p:txBody>
          <a:bodyPr/>
          <a:lstStyle/>
          <a:p>
            <a:fld id="{A16899BC-D523-458C-A006-6F948761750F}" type="slidenum">
              <a:rPr lang="en-US" smtClean="0"/>
              <a:t>‹#›</a:t>
            </a:fld>
            <a:endParaRPr lang="en-US"/>
          </a:p>
        </p:txBody>
      </p:sp>
    </p:spTree>
    <p:extLst>
      <p:ext uri="{BB962C8B-B14F-4D97-AF65-F5344CB8AC3E}">
        <p14:creationId xmlns:p14="http://schemas.microsoft.com/office/powerpoint/2010/main" val="177411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09/09/20</a:t>
            </a:r>
          </a:p>
        </p:txBody>
      </p:sp>
      <p:sp>
        <p:nvSpPr>
          <p:cNvPr id="6" name="Footer Placeholder 5"/>
          <p:cNvSpPr>
            <a:spLocks noGrp="1"/>
          </p:cNvSpPr>
          <p:nvPr>
            <p:ph type="ftr" sz="quarter" idx="11"/>
          </p:nvPr>
        </p:nvSpPr>
        <p:spPr/>
        <p:txBody>
          <a:bodyPr/>
          <a:lstStyle/>
          <a:p>
            <a:r>
              <a:rPr lang="en-US"/>
              <a:t>DFES/Partner Training Team</a:t>
            </a:r>
          </a:p>
        </p:txBody>
      </p:sp>
      <p:sp>
        <p:nvSpPr>
          <p:cNvPr id="7" name="Slide Number Placeholder 6"/>
          <p:cNvSpPr>
            <a:spLocks noGrp="1"/>
          </p:cNvSpPr>
          <p:nvPr>
            <p:ph type="sldNum" sz="quarter" idx="12"/>
          </p:nvPr>
        </p:nvSpPr>
        <p:spPr/>
        <p:txBody>
          <a:bodyPr/>
          <a:lstStyle/>
          <a:p>
            <a:fld id="{A16899BC-D523-458C-A006-6F948761750F}" type="slidenum">
              <a:rPr lang="en-US" smtClean="0"/>
              <a:t>‹#›</a:t>
            </a:fld>
            <a:endParaRPr lang="en-US"/>
          </a:p>
        </p:txBody>
      </p:sp>
    </p:spTree>
    <p:extLst>
      <p:ext uri="{BB962C8B-B14F-4D97-AF65-F5344CB8AC3E}">
        <p14:creationId xmlns:p14="http://schemas.microsoft.com/office/powerpoint/2010/main" val="3199272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5.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ags" Target="../tags/tag17.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ags" Target="../tags/tag29.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3.png"/><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tags" Target="../tags/tag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4CD32724-C73C-4DEE-9FE6-2F85FA75AF8A}"/>
              </a:ext>
            </a:extLst>
          </p:cNvPr>
          <p:cNvGrpSpPr/>
          <p:nvPr userDrawn="1"/>
        </p:nvGrpSpPr>
        <p:grpSpPr>
          <a:xfrm>
            <a:off x="0" y="6324574"/>
            <a:ext cx="9144000" cy="517585"/>
            <a:chOff x="0" y="6324600"/>
            <a:chExt cx="9144000" cy="517585"/>
          </a:xfrm>
        </p:grpSpPr>
        <p:sp>
          <p:nvSpPr>
            <p:cNvPr id="8" name="Rectangle 7">
              <a:extLst>
                <a:ext uri="{FF2B5EF4-FFF2-40B4-BE49-F238E27FC236}">
                  <a16:creationId xmlns:a16="http://schemas.microsoft.com/office/drawing/2014/main" id="{6A552F31-8079-4BA2-9B68-DB3D7ECB538C}"/>
                </a:ext>
              </a:extLst>
            </p:cNvPr>
            <p:cNvSpPr/>
            <p:nvPr userDrawn="1"/>
          </p:nvSpPr>
          <p:spPr>
            <a:xfrm>
              <a:off x="0" y="6384985"/>
              <a:ext cx="9144000" cy="457200"/>
            </a:xfrm>
            <a:prstGeom prst="rect">
              <a:avLst/>
            </a:prstGeom>
            <a:solidFill>
              <a:srgbClr val="2162A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Rectangle 8">
              <a:extLst>
                <a:ext uri="{FF2B5EF4-FFF2-40B4-BE49-F238E27FC236}">
                  <a16:creationId xmlns:a16="http://schemas.microsoft.com/office/drawing/2014/main" id="{E5832E50-96C0-4713-9201-88ADEA5F6EE3}"/>
                </a:ext>
              </a:extLst>
            </p:cNvPr>
            <p:cNvSpPr/>
            <p:nvPr userDrawn="1"/>
          </p:nvSpPr>
          <p:spPr>
            <a:xfrm>
              <a:off x="0" y="6324600"/>
              <a:ext cx="9144000" cy="129162"/>
            </a:xfrm>
            <a:prstGeom prst="rect">
              <a:avLst/>
            </a:prstGeom>
            <a:solidFill>
              <a:srgbClr val="AF396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068229" y="6465381"/>
            <a:ext cx="2057400" cy="365125"/>
          </a:xfrm>
          <a:prstGeom prst="rect">
            <a:avLst/>
          </a:prstGeom>
        </p:spPr>
        <p:txBody>
          <a:bodyPr vert="horz" lIns="91440" tIns="45720" rIns="91440" bIns="45720" rtlCol="0" anchor="ctr"/>
          <a:lstStyle>
            <a:lvl1pPr algn="r">
              <a:defRPr sz="1200" b="1">
                <a:solidFill>
                  <a:schemeClr val="bg1"/>
                </a:solidFill>
                <a:latin typeface="Arial" panose="020B0604020202020204" pitchFamily="34" charset="0"/>
                <a:cs typeface="Arial" panose="020B0604020202020204" pitchFamily="34" charset="0"/>
              </a:defRPr>
            </a:lvl1pPr>
          </a:lstStyle>
          <a:p>
            <a:r>
              <a:rPr lang="en-US"/>
              <a:t>09/09/20</a:t>
            </a:r>
            <a:endParaRPr lang="en-US" dirty="0"/>
          </a:p>
        </p:txBody>
      </p:sp>
      <p:sp>
        <p:nvSpPr>
          <p:cNvPr id="5" name="Footer Placeholder 4"/>
          <p:cNvSpPr>
            <a:spLocks noGrp="1"/>
          </p:cNvSpPr>
          <p:nvPr>
            <p:ph type="ftr" sz="quarter" idx="3"/>
          </p:nvPr>
        </p:nvSpPr>
        <p:spPr>
          <a:xfrm>
            <a:off x="4599" y="6465381"/>
            <a:ext cx="3086100" cy="365125"/>
          </a:xfrm>
          <a:prstGeom prst="rect">
            <a:avLst/>
          </a:prstGeom>
        </p:spPr>
        <p:txBody>
          <a:bodyPr vert="horz" lIns="91440" tIns="45720" rIns="91440" bIns="45720" rtlCol="0" anchor="ctr"/>
          <a:lstStyle>
            <a:lvl1pPr algn="l">
              <a:defRPr sz="1200" b="1">
                <a:solidFill>
                  <a:schemeClr val="bg1"/>
                </a:solidFill>
                <a:latin typeface="Arial" panose="020B0604020202020204" pitchFamily="34" charset="0"/>
                <a:cs typeface="Arial" panose="020B0604020202020204" pitchFamily="34" charset="0"/>
              </a:defRPr>
            </a:lvl1pPr>
          </a:lstStyle>
          <a:p>
            <a:r>
              <a:rPr lang="en-US"/>
              <a:t>DFES/Partner Training Team</a:t>
            </a:r>
            <a:endParaRPr lang="en-US" dirty="0"/>
          </a:p>
        </p:txBody>
      </p:sp>
      <p:sp>
        <p:nvSpPr>
          <p:cNvPr id="6" name="Slide Number Placeholder 5"/>
          <p:cNvSpPr>
            <a:spLocks noGrp="1"/>
          </p:cNvSpPr>
          <p:nvPr>
            <p:ph type="sldNum" sz="quarter" idx="4"/>
          </p:nvPr>
        </p:nvSpPr>
        <p:spPr>
          <a:xfrm>
            <a:off x="4161064" y="6465381"/>
            <a:ext cx="850414" cy="365125"/>
          </a:xfrm>
          <a:prstGeom prst="rect">
            <a:avLst/>
          </a:prstGeom>
        </p:spPr>
        <p:txBody>
          <a:bodyPr vert="horz" lIns="91440" tIns="45720" rIns="91440" bIns="45720" rtlCol="0" anchor="ctr"/>
          <a:lstStyle>
            <a:lvl1pPr algn="ctr">
              <a:defRPr sz="1200" b="1">
                <a:solidFill>
                  <a:schemeClr val="bg1"/>
                </a:solidFill>
                <a:latin typeface="Arial" panose="020B0604020202020204" pitchFamily="34" charset="0"/>
                <a:cs typeface="Arial" panose="020B0604020202020204" pitchFamily="34" charset="0"/>
              </a:defRPr>
            </a:lvl1pPr>
          </a:lstStyle>
          <a:p>
            <a:fld id="{A16899BC-D523-458C-A006-6F948761750F}" type="slidenum">
              <a:rPr lang="en-US" smtClean="0"/>
              <a:pPr/>
              <a:t>‹#›</a:t>
            </a:fld>
            <a:endParaRPr lang="en-US" dirty="0"/>
          </a:p>
        </p:txBody>
      </p:sp>
    </p:spTree>
    <p:custDataLst>
      <p:tags r:id="rId13"/>
    </p:custDataLst>
    <p:extLst>
      <p:ext uri="{BB962C8B-B14F-4D97-AF65-F5344CB8AC3E}">
        <p14:creationId xmlns:p14="http://schemas.microsoft.com/office/powerpoint/2010/main" val="33802294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EFFD5"/>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0" y="6248400"/>
            <a:ext cx="9144000" cy="609600"/>
          </a:xfrm>
          <a:prstGeom prst="rect">
            <a:avLst/>
          </a:prstGeom>
          <a:solidFill>
            <a:srgbClr val="0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1" smtClean="0">
                <a:solidFill>
                  <a:srgbClr val="FFFF99"/>
                </a:solidFill>
                <a:latin typeface="Arial" charset="0"/>
              </a:defRPr>
            </a:lvl1pPr>
          </a:lstStyle>
          <a:p>
            <a:pPr>
              <a:defRPr/>
            </a:pPr>
            <a:r>
              <a:rPr lang="en-US"/>
              <a:t>11/24/17</a:t>
            </a:r>
          </a:p>
        </p:txBody>
      </p:sp>
      <p:sp>
        <p:nvSpPr>
          <p:cNvPr id="4099"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100" name="Rectangle 3"/>
          <p:cNvSpPr>
            <a:spLocks noGrp="1" noChangeArrowheads="1"/>
          </p:cNvSpPr>
          <p:nvPr>
            <p:ph type="body" idx="1"/>
          </p:nvPr>
        </p:nvSpPr>
        <p:spPr bwMode="auto">
          <a:xfrm>
            <a:off x="5334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Rectangle 5"/>
          <p:cNvSpPr>
            <a:spLocks noGrp="1" noChangeArrowheads="1"/>
          </p:cNvSpPr>
          <p:nvPr>
            <p:ph type="ftr" sz="quarter" idx="3"/>
          </p:nvPr>
        </p:nvSpPr>
        <p:spPr bwMode="auto">
          <a:xfrm>
            <a:off x="6248400" y="624840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smtClean="0">
                <a:solidFill>
                  <a:srgbClr val="FFFF99"/>
                </a:solidFill>
                <a:latin typeface="Arial" charset="0"/>
              </a:defRPr>
            </a:lvl1pPr>
          </a:lstStyle>
          <a:p>
            <a:pPr>
              <a:defRPr/>
            </a:pPr>
            <a:r>
              <a:rPr lang="en-US"/>
              <a:t>DFES/Partner Training Team</a:t>
            </a:r>
          </a:p>
        </p:txBody>
      </p:sp>
      <p:sp>
        <p:nvSpPr>
          <p:cNvPr id="1030" name="Rectangle 6"/>
          <p:cNvSpPr>
            <a:spLocks noGrp="1" noChangeArrowheads="1"/>
          </p:cNvSpPr>
          <p:nvPr>
            <p:ph type="sldNum" sz="quarter" idx="4"/>
          </p:nvPr>
        </p:nvSpPr>
        <p:spPr bwMode="auto">
          <a:xfrm>
            <a:off x="2514600" y="6248400"/>
            <a:ext cx="2133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smtClean="0">
                <a:solidFill>
                  <a:srgbClr val="FFFF99"/>
                </a:solidFill>
                <a:latin typeface="Arial" charset="0"/>
              </a:defRPr>
            </a:lvl1pPr>
          </a:lstStyle>
          <a:p>
            <a:pPr>
              <a:defRPr/>
            </a:pPr>
            <a:fld id="{1CB0DC38-1B85-4F34-925E-2F3662F835E0}" type="slidenum">
              <a:rPr lang="en-US" altLang="en-US" smtClean="0"/>
              <a:pPr/>
              <a:t>‹#›</a:t>
            </a:fld>
            <a:endParaRPr lang="en-US" dirty="0"/>
          </a:p>
        </p:txBody>
      </p:sp>
    </p:spTree>
    <p:custDataLst>
      <p:tags r:id="rId13"/>
    </p:custDataLst>
    <p:extLst>
      <p:ext uri="{BB962C8B-B14F-4D97-AF65-F5344CB8AC3E}">
        <p14:creationId xmlns:p14="http://schemas.microsoft.com/office/powerpoint/2010/main" val="30217611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3076"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152400"/>
            <a:ext cx="9144000" cy="701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 Box 9"/>
          <p:cNvSpPr txBox="1">
            <a:spLocks noChangeArrowheads="1"/>
          </p:cNvSpPr>
          <p:nvPr userDrawn="1"/>
        </p:nvSpPr>
        <p:spPr bwMode="auto">
          <a:xfrm>
            <a:off x="0" y="6583363"/>
            <a:ext cx="31242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200" dirty="0">
                <a:solidFill>
                  <a:srgbClr val="FFFFFF"/>
                </a:solidFill>
                <a:latin typeface="Arial" panose="020B0604020202020204" pitchFamily="34" charset="0"/>
              </a:rPr>
              <a:t>DFES/Partner Training Team</a:t>
            </a:r>
          </a:p>
        </p:txBody>
      </p:sp>
      <p:sp>
        <p:nvSpPr>
          <p:cNvPr id="1034" name="Text Box 10"/>
          <p:cNvSpPr txBox="1">
            <a:spLocks noChangeArrowheads="1"/>
          </p:cNvSpPr>
          <p:nvPr userDrawn="1"/>
        </p:nvSpPr>
        <p:spPr bwMode="auto">
          <a:xfrm>
            <a:off x="7315200" y="6583363"/>
            <a:ext cx="1752600" cy="274637"/>
          </a:xfrm>
          <a:prstGeom prst="rect">
            <a:avLst/>
          </a:prstGeom>
          <a:noFill/>
          <a:ln w="9525">
            <a:noFill/>
            <a:miter lim="800000"/>
            <a:headEnd/>
            <a:tailEnd/>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defRPr/>
            </a:pPr>
            <a:r>
              <a:rPr lang="en-US" sz="1200" dirty="0">
                <a:solidFill>
                  <a:srgbClr val="FFFFFF"/>
                </a:solidFill>
              </a:rPr>
              <a:t>09/09/20</a:t>
            </a:r>
          </a:p>
        </p:txBody>
      </p:sp>
      <p:sp>
        <p:nvSpPr>
          <p:cNvPr id="1035" name="Rectangle 11"/>
          <p:cNvSpPr>
            <a:spLocks noGrp="1" noChangeArrowheads="1"/>
          </p:cNvSpPr>
          <p:nvPr>
            <p:ph type="sldNum" sz="quarter" idx="4"/>
          </p:nvPr>
        </p:nvSpPr>
        <p:spPr bwMode="auto">
          <a:xfrm>
            <a:off x="4305300" y="6583363"/>
            <a:ext cx="4953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FFFFFF"/>
                </a:solidFill>
                <a:latin typeface="Arial" panose="020B0604020202020204" pitchFamily="34" charset="0"/>
              </a:defRPr>
            </a:lvl1pPr>
          </a:lstStyle>
          <a:p>
            <a:fld id="{DEB12E91-075A-4319-9E9F-A6BC18927BB6}" type="slidenum">
              <a:rPr lang="en-US" altLang="en-US"/>
              <a:pPr/>
              <a:t>‹#›</a:t>
            </a:fld>
            <a:endParaRPr lang="en-US" altLang="en-US"/>
          </a:p>
        </p:txBody>
      </p:sp>
    </p:spTree>
    <p:custDataLst>
      <p:tags r:id="rId13"/>
    </p:custDataLst>
    <p:extLst>
      <p:ext uri="{BB962C8B-B14F-4D97-AF65-F5344CB8AC3E}">
        <p14:creationId xmlns:p14="http://schemas.microsoft.com/office/powerpoint/2010/main" val="258734699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52400" y="-228600"/>
            <a:ext cx="94488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4"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5" name="Rectangle 7"/>
          <p:cNvSpPr>
            <a:spLocks noChangeArrowheads="1"/>
          </p:cNvSpPr>
          <p:nvPr userDrawn="1"/>
        </p:nvSpPr>
        <p:spPr bwMode="auto">
          <a:xfrm>
            <a:off x="-55563" y="6629400"/>
            <a:ext cx="9199563" cy="228600"/>
          </a:xfrm>
          <a:prstGeom prst="rect">
            <a:avLst/>
          </a:prstGeom>
          <a:solidFill>
            <a:srgbClr val="003399"/>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sz="1800">
              <a:solidFill>
                <a:srgbClr val="000000"/>
              </a:solidFill>
              <a:latin typeface="Arial" panose="020B0604020202020204" pitchFamily="34" charset="0"/>
              <a:cs typeface="Arial" panose="020B0604020202020204" pitchFamily="34" charset="0"/>
            </a:endParaRPr>
          </a:p>
        </p:txBody>
      </p:sp>
      <p:sp>
        <p:nvSpPr>
          <p:cNvPr id="5126" name="Text Box 8"/>
          <p:cNvSpPr txBox="1">
            <a:spLocks noChangeArrowheads="1"/>
          </p:cNvSpPr>
          <p:nvPr userDrawn="1"/>
        </p:nvSpPr>
        <p:spPr bwMode="auto">
          <a:xfrm>
            <a:off x="609600" y="6629400"/>
            <a:ext cx="3505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200" dirty="0">
                <a:solidFill>
                  <a:srgbClr val="FFFFFF"/>
                </a:solidFill>
                <a:latin typeface="Arial" panose="020B0604020202020204" pitchFamily="34" charset="0"/>
                <a:cs typeface="Arial" panose="020B0604020202020204" pitchFamily="34" charset="0"/>
              </a:rPr>
              <a:t>DFES/Partner Training Team</a:t>
            </a:r>
          </a:p>
        </p:txBody>
      </p:sp>
      <p:sp>
        <p:nvSpPr>
          <p:cNvPr id="5127" name="Text Box 9"/>
          <p:cNvSpPr txBox="1">
            <a:spLocks noChangeArrowheads="1"/>
          </p:cNvSpPr>
          <p:nvPr userDrawn="1"/>
        </p:nvSpPr>
        <p:spPr bwMode="auto">
          <a:xfrm>
            <a:off x="4038600" y="6629400"/>
            <a:ext cx="1066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pPr>
            <a:fld id="{B8DC29E3-DB0B-4D33-B064-3E17445B4C4F}" type="slidenum">
              <a:rPr lang="en-US" altLang="en-US" sz="1200">
                <a:solidFill>
                  <a:srgbClr val="FFFFFF"/>
                </a:solidFill>
                <a:latin typeface="Arial" panose="020B0604020202020204" pitchFamily="34" charset="0"/>
                <a:cs typeface="Arial" panose="020B0604020202020204" pitchFamily="34" charset="0"/>
              </a:rPr>
              <a:pPr algn="ctr" eaLnBrk="1" hangingPunct="1">
                <a:spcBef>
                  <a:spcPct val="50000"/>
                </a:spcBef>
              </a:pPr>
              <a:t>‹#›</a:t>
            </a:fld>
            <a:endParaRPr lang="en-US" altLang="en-US" sz="1200">
              <a:solidFill>
                <a:srgbClr val="FFFFFF"/>
              </a:solidFill>
              <a:latin typeface="Arial" panose="020B0604020202020204" pitchFamily="34" charset="0"/>
              <a:cs typeface="Arial" panose="020B0604020202020204" pitchFamily="34" charset="0"/>
            </a:endParaRPr>
          </a:p>
        </p:txBody>
      </p:sp>
      <p:sp>
        <p:nvSpPr>
          <p:cNvPr id="5128" name="Text Box 11"/>
          <p:cNvSpPr txBox="1">
            <a:spLocks noChangeArrowheads="1"/>
          </p:cNvSpPr>
          <p:nvPr userDrawn="1"/>
        </p:nvSpPr>
        <p:spPr bwMode="auto">
          <a:xfrm>
            <a:off x="5943600" y="6629400"/>
            <a:ext cx="266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spcBef>
                <a:spcPct val="50000"/>
              </a:spcBef>
            </a:pPr>
            <a:r>
              <a:rPr lang="en-US" altLang="en-US" sz="1200" dirty="0">
                <a:solidFill>
                  <a:srgbClr val="FFFFFF"/>
                </a:solidFill>
                <a:latin typeface="Arial" panose="020B0604020202020204" pitchFamily="34" charset="0"/>
                <a:cs typeface="Arial" panose="020B0604020202020204" pitchFamily="34" charset="0"/>
              </a:rPr>
              <a:t>September 9, 2020</a:t>
            </a:r>
          </a:p>
        </p:txBody>
      </p:sp>
    </p:spTree>
    <p:custDataLst>
      <p:tags r:id="rId13"/>
    </p:custDataLst>
    <p:extLst>
      <p:ext uri="{BB962C8B-B14F-4D97-AF65-F5344CB8AC3E}">
        <p14:creationId xmlns:p14="http://schemas.microsoft.com/office/powerpoint/2010/main" val="212712427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4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305800" y="6356351"/>
            <a:ext cx="838200" cy="36512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just">
              <a:defRPr sz="1200" b="1">
                <a:solidFill>
                  <a:srgbClr val="000000"/>
                </a:solidFill>
                <a:latin typeface="Arial" panose="020B0604020202020204" pitchFamily="34" charset="0"/>
                <a:cs typeface="Arial" panose="020B0604020202020204" pitchFamily="34" charset="0"/>
              </a:defRPr>
            </a:lvl1pPr>
          </a:lstStyle>
          <a:p>
            <a:pPr>
              <a:defRPr/>
            </a:pPr>
            <a:r>
              <a:rPr lang="en-US"/>
              <a:t>11/24/17</a:t>
            </a:r>
            <a:endParaRPr lang="en-US" dirty="0"/>
          </a:p>
        </p:txBody>
      </p:sp>
      <p:pic>
        <p:nvPicPr>
          <p:cNvPr id="6149" name="Picture 7" descr="C:\My Documents\Stress\whatisstressPPlogo.gif"/>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9144000"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3"/>
          </p:nvPr>
        </p:nvSpPr>
        <p:spPr>
          <a:xfrm>
            <a:off x="13701" y="6356350"/>
            <a:ext cx="2318632" cy="365125"/>
          </a:xfrm>
          <a:prstGeom prst="rect">
            <a:avLst/>
          </a:prstGeom>
        </p:spPr>
        <p:txBody>
          <a:bodyPr vert="horz" lIns="91440" tIns="45720" rIns="91440" bIns="45720" rtlCol="0" anchor="ctr"/>
          <a:lstStyle>
            <a:lvl1pPr algn="l">
              <a:defRPr sz="1200" b="1">
                <a:solidFill>
                  <a:schemeClr val="tx1"/>
                </a:solidFill>
                <a:latin typeface="Arial" panose="020B0604020202020204" pitchFamily="34" charset="0"/>
                <a:cs typeface="Arial" panose="020B0604020202020204" pitchFamily="34" charset="0"/>
              </a:defRPr>
            </a:lvl1pPr>
          </a:lstStyle>
          <a:p>
            <a:r>
              <a:rPr lang="en-US" dirty="0"/>
              <a:t>DFES/Partner Training Team</a:t>
            </a:r>
          </a:p>
        </p:txBody>
      </p:sp>
      <p:sp>
        <p:nvSpPr>
          <p:cNvPr id="3" name="Slide Number Placeholder 2"/>
          <p:cNvSpPr>
            <a:spLocks noGrp="1"/>
          </p:cNvSpPr>
          <p:nvPr>
            <p:ph type="sldNum" sz="quarter" idx="4"/>
          </p:nvPr>
        </p:nvSpPr>
        <p:spPr>
          <a:xfrm>
            <a:off x="4495800" y="6358082"/>
            <a:ext cx="533400" cy="365125"/>
          </a:xfrm>
          <a:prstGeom prst="rect">
            <a:avLst/>
          </a:prstGeom>
        </p:spPr>
        <p:txBody>
          <a:bodyPr vert="horz" lIns="91440" tIns="45720" rIns="91440" bIns="45720" rtlCol="0" anchor="ctr"/>
          <a:lstStyle>
            <a:lvl1pPr algn="ctr">
              <a:defRPr sz="1200" b="1">
                <a:solidFill>
                  <a:schemeClr val="tx1"/>
                </a:solidFill>
                <a:latin typeface="Arial" panose="020B0604020202020204" pitchFamily="34" charset="0"/>
                <a:cs typeface="Arial" panose="020B0604020202020204" pitchFamily="34" charset="0"/>
              </a:defRPr>
            </a:lvl1pPr>
          </a:lstStyle>
          <a:p>
            <a:fld id="{FAC7479C-DEB6-4079-AD60-D1EDF6193EA5}" type="slidenum">
              <a:rPr lang="en-US" smtClean="0"/>
              <a:pPr/>
              <a:t>‹#›</a:t>
            </a:fld>
            <a:endParaRPr lang="en-US" dirty="0"/>
          </a:p>
        </p:txBody>
      </p:sp>
    </p:spTree>
    <p:custDataLst>
      <p:tags r:id="rId14"/>
    </p:custDataLst>
    <p:extLst>
      <p:ext uri="{BB962C8B-B14F-4D97-AF65-F5344CB8AC3E}">
        <p14:creationId xmlns:p14="http://schemas.microsoft.com/office/powerpoint/2010/main" val="107787894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ransition>
    <p:cover/>
  </p:transition>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63.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8.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tags" Target="../tags/tag59.xml"/><Relationship Id="rId4" Type="http://schemas.openxmlformats.org/officeDocument/2006/relationships/image" Target="http://office.microsoft.com/assistance/2002/images/textureback.gi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slideLayout" Target="../slideLayouts/slideLayout24.xml"/><Relationship Id="rId1" Type="http://schemas.openxmlformats.org/officeDocument/2006/relationships/tags" Target="../tags/tag60.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6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ags" Target="../tags/tag6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a:extLst>
              <a:ext uri="{FF2B5EF4-FFF2-40B4-BE49-F238E27FC236}">
                <a16:creationId xmlns:a16="http://schemas.microsoft.com/office/drawing/2014/main" id="{39804D74-2B59-49D9-A927-6ECE4B506C90}"/>
              </a:ext>
            </a:extLst>
          </p:cNvPr>
          <p:cNvSpPr txBox="1">
            <a:spLocks noChangeArrowheads="1"/>
          </p:cNvSpPr>
          <p:nvPr/>
        </p:nvSpPr>
        <p:spPr bwMode="auto">
          <a:xfrm>
            <a:off x="1070819" y="1653780"/>
            <a:ext cx="7451318" cy="715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spcAft>
                <a:spcPct val="30000"/>
              </a:spcAft>
            </a:pPr>
            <a:r>
              <a:rPr lang="en-US" altLang="en-US" sz="4000" b="1" dirty="0">
                <a:latin typeface="Arial" panose="020B0604020202020204" pitchFamily="34" charset="0"/>
              </a:rPr>
              <a:t>Partner</a:t>
            </a:r>
            <a:r>
              <a:rPr lang="en-US" altLang="en-US" sz="4050" b="1" dirty="0">
                <a:latin typeface="Arial" panose="020B0604020202020204" pitchFamily="34" charset="0"/>
              </a:rPr>
              <a:t> Training Team</a:t>
            </a:r>
            <a:endParaRPr lang="en-US" altLang="en-US" sz="3300" b="1" i="1" dirty="0">
              <a:latin typeface="Arial" panose="020B0604020202020204" pitchFamily="34" charset="0"/>
            </a:endParaRPr>
          </a:p>
        </p:txBody>
      </p:sp>
      <p:sp>
        <p:nvSpPr>
          <p:cNvPr id="7" name="Line 3">
            <a:extLst>
              <a:ext uri="{FF2B5EF4-FFF2-40B4-BE49-F238E27FC236}">
                <a16:creationId xmlns:a16="http://schemas.microsoft.com/office/drawing/2014/main" id="{9DBC3F90-1D87-47FB-AF74-CB7C22EC5BCF}"/>
              </a:ext>
            </a:extLst>
          </p:cNvPr>
          <p:cNvSpPr>
            <a:spLocks noChangeShapeType="1"/>
          </p:cNvSpPr>
          <p:nvPr/>
        </p:nvSpPr>
        <p:spPr bwMode="auto">
          <a:xfrm>
            <a:off x="2" y="2343150"/>
            <a:ext cx="9153983"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9" name="Text Box 4">
            <a:extLst>
              <a:ext uri="{FF2B5EF4-FFF2-40B4-BE49-F238E27FC236}">
                <a16:creationId xmlns:a16="http://schemas.microsoft.com/office/drawing/2014/main" id="{B74BB0F8-B23C-4A09-8423-92DDC106773E}"/>
              </a:ext>
            </a:extLst>
          </p:cNvPr>
          <p:cNvSpPr txBox="1">
            <a:spLocks noChangeArrowheads="1"/>
          </p:cNvSpPr>
          <p:nvPr/>
        </p:nvSpPr>
        <p:spPr bwMode="auto">
          <a:xfrm>
            <a:off x="3628506" y="2277668"/>
            <a:ext cx="5515492"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3200" b="1" i="1" dirty="0">
                <a:latin typeface="Arial" panose="020B0604020202020204" pitchFamily="34" charset="0"/>
              </a:rPr>
              <a:t>PowerPoint Style Guide</a:t>
            </a:r>
          </a:p>
        </p:txBody>
      </p:sp>
    </p:spTree>
    <p:custDataLst>
      <p:tags r:id="rId1"/>
    </p:custDataLst>
    <p:extLst>
      <p:ext uri="{BB962C8B-B14F-4D97-AF65-F5344CB8AC3E}">
        <p14:creationId xmlns:p14="http://schemas.microsoft.com/office/powerpoint/2010/main" val="2739499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algn="ctr"/>
            <a:r>
              <a:rPr lang="en-US" altLang="en-US"/>
              <a:t>Example 4</a:t>
            </a:r>
          </a:p>
        </p:txBody>
      </p:sp>
      <p:sp>
        <p:nvSpPr>
          <p:cNvPr id="6" name="Date Placeholder 5"/>
          <p:cNvSpPr>
            <a:spLocks noGrp="1"/>
          </p:cNvSpPr>
          <p:nvPr>
            <p:ph type="dt" sz="half" idx="10"/>
          </p:nvPr>
        </p:nvSpPr>
        <p:spPr/>
        <p:txBody>
          <a:bodyPr/>
          <a:lstStyle/>
          <a:p>
            <a:pPr>
              <a:defRPr/>
            </a:pPr>
            <a:r>
              <a:rPr lang="en-US" dirty="0"/>
              <a:t>09/09/20</a:t>
            </a:r>
          </a:p>
        </p:txBody>
      </p:sp>
      <p:sp>
        <p:nvSpPr>
          <p:cNvPr id="7" name="Footer Placeholder 6"/>
          <p:cNvSpPr>
            <a:spLocks noGrp="1"/>
          </p:cNvSpPr>
          <p:nvPr>
            <p:ph type="ftr" sz="quarter" idx="11"/>
          </p:nvPr>
        </p:nvSpPr>
        <p:spPr/>
        <p:txBody>
          <a:bodyPr/>
          <a:lstStyle/>
          <a:p>
            <a:r>
              <a:rPr lang="en-US"/>
              <a:t>DFES/Partner Training Team</a:t>
            </a:r>
            <a:endParaRPr lang="en-US" dirty="0"/>
          </a:p>
        </p:txBody>
      </p:sp>
      <p:sp>
        <p:nvSpPr>
          <p:cNvPr id="8" name="Slide Number Placeholder 7"/>
          <p:cNvSpPr>
            <a:spLocks noGrp="1"/>
          </p:cNvSpPr>
          <p:nvPr>
            <p:ph type="sldNum" sz="quarter" idx="12"/>
          </p:nvPr>
        </p:nvSpPr>
        <p:spPr/>
        <p:txBody>
          <a:bodyPr/>
          <a:lstStyle/>
          <a:p>
            <a:fld id="{FAC7479C-DEB6-4079-AD60-D1EDF6193EA5}" type="slidenum">
              <a:rPr lang="en-US" smtClean="0"/>
              <a:pPr/>
              <a:t>10</a:t>
            </a:fld>
            <a:endParaRPr lang="en-US" dirty="0"/>
          </a:p>
        </p:txBody>
      </p:sp>
      <p:sp>
        <p:nvSpPr>
          <p:cNvPr id="38917" name="TextBox 2"/>
          <p:cNvSpPr txBox="1">
            <a:spLocks noChangeArrowheads="1"/>
          </p:cNvSpPr>
          <p:nvPr/>
        </p:nvSpPr>
        <p:spPr bwMode="auto">
          <a:xfrm>
            <a:off x="2743200" y="2768600"/>
            <a:ext cx="38862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This example also uses a white background, but adds color and dimension with the use of the static title bar image.</a:t>
            </a:r>
          </a:p>
        </p:txBody>
      </p:sp>
    </p:spTree>
    <p:custDataLst>
      <p:tags r:id="rId1"/>
    </p:custDataLst>
  </p:cSld>
  <p:clrMapOvr>
    <a:masterClrMapping/>
  </p:clrMapOvr>
  <p:transition>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368300" y="55563"/>
            <a:ext cx="3713163" cy="457200"/>
          </a:xfrm>
          <a:prstGeom prst="rect">
            <a:avLst/>
          </a:prstGeom>
          <a:noFill/>
          <a:ln w="9525">
            <a:noFill/>
            <a:miter lim="800000"/>
            <a:headEnd/>
            <a:tailEnd/>
          </a:ln>
          <a:effectLst/>
        </p:spPr>
        <p:txBody>
          <a:bodyPr wrap="none">
            <a:spAutoFit/>
          </a:bodyPr>
          <a:lstStyle/>
          <a:p>
            <a:pPr>
              <a:defRPr/>
            </a:pPr>
            <a:r>
              <a:rPr lang="en-US" b="1">
                <a:effectLst>
                  <a:outerShdw blurRad="38100" dist="38100" dir="2700000" algn="tl">
                    <a:srgbClr val="C0C0C0"/>
                  </a:outerShdw>
                </a:effectLst>
                <a:latin typeface="Tahoma" pitchFamily="34" charset="0"/>
                <a:cs typeface="Tahoma" pitchFamily="34" charset="0"/>
              </a:rPr>
              <a:t>Color and Accessibility </a:t>
            </a:r>
          </a:p>
        </p:txBody>
      </p:sp>
      <p:sp>
        <p:nvSpPr>
          <p:cNvPr id="39939" name="Line 3"/>
          <p:cNvSpPr>
            <a:spLocks noChangeShapeType="1"/>
          </p:cNvSpPr>
          <p:nvPr/>
        </p:nvSpPr>
        <p:spPr bwMode="auto">
          <a:xfrm>
            <a:off x="0" y="533400"/>
            <a:ext cx="914400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40" name="Rectangle 5"/>
          <p:cNvSpPr>
            <a:spLocks noChangeArrowheads="1"/>
          </p:cNvSpPr>
          <p:nvPr/>
        </p:nvSpPr>
        <p:spPr bwMode="auto">
          <a:xfrm>
            <a:off x="457200" y="762000"/>
            <a:ext cx="8001000" cy="394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5425" indent="-225425"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65000"/>
              </a:spcBef>
              <a:spcAft>
                <a:spcPct val="65000"/>
              </a:spcAft>
              <a:buFontTx/>
              <a:buChar char="•"/>
            </a:pPr>
            <a:r>
              <a:rPr lang="en-US" altLang="en-US" sz="1800">
                <a:latin typeface="Arial" panose="020B0604020202020204" pitchFamily="34" charset="0"/>
              </a:rPr>
              <a:t>According to various sources, 5 percent to 8 percent of men have some form of color blindness, red-green being the most common. For this reason, it's a good idea to limit the use of red and green to high contrast color combinations.   Avoid combinations of red/green and red/blue.  </a:t>
            </a:r>
          </a:p>
          <a:p>
            <a:pPr eaLnBrk="1" hangingPunct="1">
              <a:spcBef>
                <a:spcPct val="65000"/>
              </a:spcBef>
              <a:spcAft>
                <a:spcPct val="65000"/>
              </a:spcAft>
              <a:buFontTx/>
              <a:buChar char="•"/>
            </a:pPr>
            <a:r>
              <a:rPr lang="en-US" altLang="en-US" sz="1800">
                <a:latin typeface="Arial" panose="020B0604020202020204" pitchFamily="34" charset="0"/>
              </a:rPr>
              <a:t>Avoid relying exclusively on color to present information; everyone, including blind and visually impaired individuals, should get all of the information from your presentation. </a:t>
            </a:r>
          </a:p>
          <a:p>
            <a:pPr eaLnBrk="1" hangingPunct="1">
              <a:spcBef>
                <a:spcPct val="65000"/>
              </a:spcBef>
              <a:spcAft>
                <a:spcPct val="65000"/>
              </a:spcAft>
              <a:buFontTx/>
              <a:buChar char="•"/>
            </a:pPr>
            <a:r>
              <a:rPr lang="en-US" altLang="en-US" sz="1800">
                <a:latin typeface="Arial" panose="020B0604020202020204" pitchFamily="34" charset="0"/>
              </a:rPr>
              <a:t>Keep the number of total colors in the presentation to no more than 4 or 5.</a:t>
            </a:r>
          </a:p>
          <a:p>
            <a:pPr eaLnBrk="1" hangingPunct="1">
              <a:spcBef>
                <a:spcPct val="65000"/>
              </a:spcBef>
              <a:spcAft>
                <a:spcPct val="65000"/>
              </a:spcAft>
              <a:buFontTx/>
              <a:buChar char="•"/>
            </a:pPr>
            <a:r>
              <a:rPr lang="en-US" altLang="en-US" sz="1800">
                <a:latin typeface="Arial" panose="020B0604020202020204" pitchFamily="34" charset="0"/>
              </a:rPr>
              <a:t>As a general rule, lighter backgrounds with darker text and foreground colors are easier to read from a distance.</a:t>
            </a:r>
          </a:p>
        </p:txBody>
      </p:sp>
      <p:sp>
        <p:nvSpPr>
          <p:cNvPr id="4" name="Footer Placeholder 3"/>
          <p:cNvSpPr>
            <a:spLocks noGrp="1"/>
          </p:cNvSpPr>
          <p:nvPr>
            <p:ph type="ftr" sz="quarter" idx="11"/>
          </p:nvPr>
        </p:nvSpPr>
        <p:spPr/>
        <p:txBody>
          <a:bodyPr/>
          <a:lstStyle/>
          <a:p>
            <a:pPr>
              <a:defRPr/>
            </a:pPr>
            <a:r>
              <a:rPr lang="en-US"/>
              <a:t>DFES/Partner Training Team</a:t>
            </a:r>
            <a:endParaRPr lang="en-US" dirty="0"/>
          </a:p>
        </p:txBody>
      </p:sp>
      <p:sp>
        <p:nvSpPr>
          <p:cNvPr id="2" name="Date Placeholder 1">
            <a:extLst>
              <a:ext uri="{FF2B5EF4-FFF2-40B4-BE49-F238E27FC236}">
                <a16:creationId xmlns:a16="http://schemas.microsoft.com/office/drawing/2014/main" id="{76DB3D2B-4C94-425B-A96E-078D5E1D46AF}"/>
              </a:ext>
            </a:extLst>
          </p:cNvPr>
          <p:cNvSpPr>
            <a:spLocks noGrp="1"/>
          </p:cNvSpPr>
          <p:nvPr>
            <p:ph type="dt" sz="half" idx="10"/>
          </p:nvPr>
        </p:nvSpPr>
        <p:spPr/>
        <p:txBody>
          <a:bodyPr/>
          <a:lstStyle/>
          <a:p>
            <a:r>
              <a:rPr lang="en-US"/>
              <a:t>09/09/20</a:t>
            </a:r>
          </a:p>
        </p:txBody>
      </p:sp>
      <p:sp>
        <p:nvSpPr>
          <p:cNvPr id="6" name="Slide Number Placeholder 5">
            <a:extLst>
              <a:ext uri="{FF2B5EF4-FFF2-40B4-BE49-F238E27FC236}">
                <a16:creationId xmlns:a16="http://schemas.microsoft.com/office/drawing/2014/main" id="{0CF229B3-924A-4D33-91C1-822CC325F36D}"/>
              </a:ext>
            </a:extLst>
          </p:cNvPr>
          <p:cNvSpPr>
            <a:spLocks noGrp="1"/>
          </p:cNvSpPr>
          <p:nvPr>
            <p:ph type="sldNum" sz="quarter" idx="12"/>
          </p:nvPr>
        </p:nvSpPr>
        <p:spPr/>
        <p:txBody>
          <a:bodyPr/>
          <a:lstStyle/>
          <a:p>
            <a:fld id="{A16899BC-D523-458C-A006-6F948761750F}" type="slidenum">
              <a:rPr lang="en-US" smtClean="0"/>
              <a:pPr/>
              <a:t>11</a:t>
            </a:fld>
            <a:endParaRPr lang="en-US" dirty="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368300" y="55563"/>
            <a:ext cx="1889125" cy="457200"/>
          </a:xfrm>
          <a:prstGeom prst="rect">
            <a:avLst/>
          </a:prstGeom>
          <a:noFill/>
          <a:ln w="9525">
            <a:noFill/>
            <a:miter lim="800000"/>
            <a:headEnd/>
            <a:tailEnd/>
          </a:ln>
          <a:effectLst/>
        </p:spPr>
        <p:txBody>
          <a:bodyPr wrap="none">
            <a:spAutoFit/>
          </a:bodyPr>
          <a:lstStyle/>
          <a:p>
            <a:pPr>
              <a:defRPr/>
            </a:pPr>
            <a:r>
              <a:rPr lang="en-US" b="1">
                <a:effectLst>
                  <a:outerShdw blurRad="38100" dist="38100" dir="2700000" algn="tl">
                    <a:srgbClr val="C0C0C0"/>
                  </a:outerShdw>
                </a:effectLst>
                <a:latin typeface="Tahoma" pitchFamily="34" charset="0"/>
                <a:cs typeface="Tahoma" pitchFamily="34" charset="0"/>
              </a:rPr>
              <a:t>Font Styles</a:t>
            </a:r>
          </a:p>
        </p:txBody>
      </p:sp>
      <p:sp>
        <p:nvSpPr>
          <p:cNvPr id="30723" name="Line 3"/>
          <p:cNvSpPr>
            <a:spLocks noChangeShapeType="1"/>
          </p:cNvSpPr>
          <p:nvPr/>
        </p:nvSpPr>
        <p:spPr bwMode="auto">
          <a:xfrm>
            <a:off x="0" y="533400"/>
            <a:ext cx="914400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4" name="Text Box 4"/>
          <p:cNvSpPr txBox="1">
            <a:spLocks noChangeArrowheads="1"/>
          </p:cNvSpPr>
          <p:nvPr/>
        </p:nvSpPr>
        <p:spPr bwMode="auto">
          <a:xfrm>
            <a:off x="390525" y="779463"/>
            <a:ext cx="82200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latin typeface="Arial" panose="020B0604020202020204" pitchFamily="34" charset="0"/>
                <a:cs typeface="Arial" panose="020B0604020202020204" pitchFamily="34" charset="0"/>
              </a:rPr>
              <a:t>You may choose specific fonts to use, but take into consideration that they all match. </a:t>
            </a:r>
            <a:endParaRPr lang="en-US" altLang="en-US"/>
          </a:p>
          <a:p>
            <a:pPr eaLnBrk="1" hangingPunct="1"/>
            <a:endParaRPr lang="en-US" altLang="en-US"/>
          </a:p>
          <a:p>
            <a:pPr eaLnBrk="1" hangingPunct="1"/>
            <a:r>
              <a:rPr lang="en-US" altLang="en-US" b="1">
                <a:latin typeface="Arial" panose="020B0604020202020204" pitchFamily="34" charset="0"/>
              </a:rPr>
              <a:t>Examples:</a:t>
            </a:r>
          </a:p>
        </p:txBody>
      </p:sp>
      <p:sp>
        <p:nvSpPr>
          <p:cNvPr id="4" name="Footer Placeholder 3"/>
          <p:cNvSpPr>
            <a:spLocks noGrp="1"/>
          </p:cNvSpPr>
          <p:nvPr>
            <p:ph type="ftr" sz="quarter" idx="11"/>
          </p:nvPr>
        </p:nvSpPr>
        <p:spPr/>
        <p:txBody>
          <a:bodyPr/>
          <a:lstStyle/>
          <a:p>
            <a:pPr>
              <a:defRPr/>
            </a:pPr>
            <a:r>
              <a:rPr lang="en-US"/>
              <a:t>DFES/Partner Training Team</a:t>
            </a:r>
            <a:endParaRPr lang="en-US" dirty="0"/>
          </a:p>
        </p:txBody>
      </p:sp>
      <p:graphicFrame>
        <p:nvGraphicFramePr>
          <p:cNvPr id="2" name="Table 1"/>
          <p:cNvGraphicFramePr>
            <a:graphicFrameLocks noGrp="1"/>
          </p:cNvGraphicFramePr>
          <p:nvPr/>
        </p:nvGraphicFramePr>
        <p:xfrm>
          <a:off x="990600" y="2514600"/>
          <a:ext cx="6934200" cy="1854200"/>
        </p:xfrm>
        <a:graphic>
          <a:graphicData uri="http://schemas.openxmlformats.org/drawingml/2006/table">
            <a:tbl>
              <a:tblPr firstRow="1">
                <a:tableStyleId>{5940675A-B579-460E-94D1-54222C63F5DA}</a:tableStyleId>
              </a:tblPr>
              <a:tblGrid>
                <a:gridCol w="2253615">
                  <a:extLst>
                    <a:ext uri="{9D8B030D-6E8A-4147-A177-3AD203B41FA5}">
                      <a16:colId xmlns:a16="http://schemas.microsoft.com/office/drawing/2014/main" val="20000"/>
                    </a:ext>
                  </a:extLst>
                </a:gridCol>
                <a:gridCol w="1213485">
                  <a:extLst>
                    <a:ext uri="{9D8B030D-6E8A-4147-A177-3AD203B41FA5}">
                      <a16:colId xmlns:a16="http://schemas.microsoft.com/office/drawing/2014/main" val="20001"/>
                    </a:ext>
                  </a:extLst>
                </a:gridCol>
                <a:gridCol w="2253615">
                  <a:extLst>
                    <a:ext uri="{9D8B030D-6E8A-4147-A177-3AD203B41FA5}">
                      <a16:colId xmlns:a16="http://schemas.microsoft.com/office/drawing/2014/main" val="20002"/>
                    </a:ext>
                  </a:extLst>
                </a:gridCol>
                <a:gridCol w="1213485">
                  <a:extLst>
                    <a:ext uri="{9D8B030D-6E8A-4147-A177-3AD203B41FA5}">
                      <a16:colId xmlns:a16="http://schemas.microsoft.com/office/drawing/2014/main" val="20003"/>
                    </a:ext>
                  </a:extLst>
                </a:gridCol>
              </a:tblGrid>
              <a:tr h="370840">
                <a:tc gridSpan="2">
                  <a:txBody>
                    <a:bodyPr/>
                    <a:lstStyle/>
                    <a:p>
                      <a:pPr algn="ctr">
                        <a:tabLst>
                          <a:tab pos="457200" algn="r"/>
                          <a:tab pos="2743200" algn="ctr"/>
                          <a:tab pos="5486400" algn="r"/>
                        </a:tabLst>
                      </a:pPr>
                      <a:r>
                        <a:rPr lang="en-US" sz="1800" b="1" dirty="0">
                          <a:latin typeface="Arial" charset="0"/>
                        </a:rPr>
                        <a:t>San Serif</a:t>
                      </a:r>
                      <a:endParaRPr lang="en-US" sz="18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gn="ctr">
                        <a:tabLst>
                          <a:tab pos="457200" algn="r"/>
                          <a:tab pos="2743200" algn="ctr"/>
                          <a:tab pos="5486400" algn="r"/>
                        </a:tabLst>
                      </a:pPr>
                      <a:r>
                        <a:rPr lang="en-US" sz="1800" b="1" dirty="0">
                          <a:latin typeface="Arial" charset="0"/>
                        </a:rPr>
                        <a:t>Serif</a:t>
                      </a:r>
                      <a:endParaRPr lang="en-US" sz="18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10000"/>
                  </a:ext>
                </a:extLst>
              </a:tr>
              <a:tr h="370840">
                <a:tc>
                  <a:txBody>
                    <a:bodyPr/>
                    <a:lstStyle/>
                    <a:p>
                      <a:pPr>
                        <a:tabLst>
                          <a:tab pos="3201988" algn="r"/>
                          <a:tab pos="5486400" algn="r"/>
                        </a:tabLst>
                      </a:pPr>
                      <a:r>
                        <a:rPr lang="en-US" sz="1800" dirty="0">
                          <a:latin typeface="Arial" charset="0"/>
                        </a:rPr>
                        <a:t>Arial	</a:t>
                      </a:r>
                      <a:endParaRPr lang="en-US" sz="1800" dirty="0"/>
                    </a:p>
                  </a:txBody>
                  <a:tcPr>
                    <a:lnL w="38100" cap="flat" cmpd="sng" algn="ctr">
                      <a:solidFill>
                        <a:schemeClr val="tx1"/>
                      </a:solidFill>
                      <a:prstDash val="solid"/>
                      <a:round/>
                      <a:headEnd type="none" w="med" len="med"/>
                      <a:tailEnd type="none" w="med" len="med"/>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tabLst>
                          <a:tab pos="3201988" algn="r"/>
                          <a:tab pos="5486400" algn="r"/>
                        </a:tabLst>
                      </a:pPr>
                      <a:r>
                        <a:rPr lang="en-US" sz="1800" dirty="0">
                          <a:latin typeface="Arial" charset="0"/>
                        </a:rPr>
                        <a:t>Sample</a:t>
                      </a:r>
                      <a:endParaRPr lang="en-US" sz="1800" dirty="0"/>
                    </a:p>
                  </a:txBody>
                  <a:tcPr>
                    <a:lnL w="12700" cmpd="sng">
                      <a:noFill/>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Times New Roman" pitchFamily="18" charset="0"/>
                          <a:cs typeface="Times New Roman" pitchFamily="18" charset="0"/>
                        </a:rPr>
                        <a:t>Times New Roman</a:t>
                      </a:r>
                      <a:endParaRPr lang="en-US"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800" kern="1200" dirty="0">
                          <a:solidFill>
                            <a:schemeClr val="tx1"/>
                          </a:solidFill>
                          <a:latin typeface="Times New Roman" pitchFamily="18" charset="0"/>
                          <a:ea typeface="+mn-ea"/>
                          <a:cs typeface="Times New Roman" pitchFamily="18" charset="0"/>
                        </a:rPr>
                        <a:t>Sample</a:t>
                      </a:r>
                    </a:p>
                  </a:txBody>
                  <a:tcPr>
                    <a:lnL w="12700" cmpd="sng">
                      <a:noFill/>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70840">
                <a:tc>
                  <a:txBody>
                    <a:bodyPr/>
                    <a:lstStyle/>
                    <a:p>
                      <a:pPr>
                        <a:tabLst>
                          <a:tab pos="3201988" algn="r"/>
                          <a:tab pos="5486400" algn="r"/>
                        </a:tabLst>
                      </a:pPr>
                      <a:r>
                        <a:rPr lang="en-US" sz="1800" dirty="0">
                          <a:latin typeface="Tahoma" pitchFamily="34" charset="0"/>
                          <a:cs typeface="Tahoma" pitchFamily="34" charset="0"/>
                        </a:rPr>
                        <a:t>Tahoma	</a:t>
                      </a:r>
                      <a:endParaRPr lang="en-US" sz="1800" dirty="0"/>
                    </a:p>
                  </a:txBody>
                  <a:tcPr>
                    <a:lnL w="381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tabLst>
                          <a:tab pos="3201988" algn="r"/>
                          <a:tab pos="5486400" algn="r"/>
                        </a:tabLst>
                      </a:pPr>
                      <a:r>
                        <a:rPr lang="en-US" sz="1800" dirty="0">
                          <a:latin typeface="Tahoma" pitchFamily="34" charset="0"/>
                          <a:cs typeface="Tahoma" pitchFamily="34" charset="0"/>
                        </a:rPr>
                        <a:t>Sample</a:t>
                      </a:r>
                      <a:endParaRPr lang="en-US" sz="1800" dirty="0"/>
                    </a:p>
                  </a:txBody>
                  <a:tcPr>
                    <a:lnL w="12700" cmpd="sng">
                      <a:noFill/>
                    </a:lnL>
                    <a:lnR w="381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en-US" dirty="0">
                          <a:latin typeface="Courier New" pitchFamily="49" charset="0"/>
                          <a:cs typeface="Courier New" pitchFamily="49" charset="0"/>
                        </a:rPr>
                        <a:t>Courier</a:t>
                      </a:r>
                      <a:r>
                        <a:rPr lang="en-US" baseline="0" dirty="0">
                          <a:latin typeface="Courier New" pitchFamily="49" charset="0"/>
                          <a:cs typeface="Courier New" pitchFamily="49" charset="0"/>
                        </a:rPr>
                        <a:t> </a:t>
                      </a:r>
                      <a:endParaRPr lang="en-US" dirty="0">
                        <a:latin typeface="Courier New" pitchFamily="49" charset="0"/>
                        <a:cs typeface="Courier New" pitchFamily="49" charset="0"/>
                      </a:endParaRPr>
                    </a:p>
                  </a:txBody>
                  <a:tcPr>
                    <a:lnL w="381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kern="1200" dirty="0">
                          <a:solidFill>
                            <a:schemeClr val="tx1"/>
                          </a:solidFill>
                          <a:latin typeface="Courier New" pitchFamily="49" charset="0"/>
                          <a:ea typeface="+mn-ea"/>
                          <a:cs typeface="Courier New" pitchFamily="49" charset="0"/>
                        </a:rPr>
                        <a:t>Sample</a:t>
                      </a:r>
                    </a:p>
                  </a:txBody>
                  <a:tcPr>
                    <a:lnL w="12700" cmpd="sng">
                      <a:noFill/>
                    </a:lnL>
                    <a:lnR w="381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a:txBody>
                    <a:bodyPr/>
                    <a:lstStyle/>
                    <a:p>
                      <a:pPr>
                        <a:tabLst>
                          <a:tab pos="3201988" algn="r"/>
                          <a:tab pos="5486400" algn="r"/>
                        </a:tabLst>
                      </a:pPr>
                      <a:r>
                        <a:rPr lang="en-US" sz="1800" dirty="0">
                          <a:latin typeface="Verdana" pitchFamily="34" charset="0"/>
                          <a:ea typeface="Verdana" pitchFamily="34" charset="0"/>
                          <a:cs typeface="Verdana" pitchFamily="34" charset="0"/>
                        </a:rPr>
                        <a:t>Verdana</a:t>
                      </a:r>
                    </a:p>
                  </a:txBody>
                  <a:tcPr>
                    <a:lnL w="381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tabLst>
                          <a:tab pos="3201988" algn="r"/>
                          <a:tab pos="5486400" algn="r"/>
                        </a:tabLst>
                      </a:pPr>
                      <a:r>
                        <a:rPr lang="en-US" sz="1800" dirty="0">
                          <a:latin typeface="Verdana" pitchFamily="34" charset="0"/>
                          <a:ea typeface="Verdana" pitchFamily="34" charset="0"/>
                          <a:cs typeface="Verdana" pitchFamily="34" charset="0"/>
                        </a:rPr>
                        <a:t>Sample</a:t>
                      </a:r>
                      <a:endParaRPr lang="en-US" sz="1800" dirty="0"/>
                    </a:p>
                  </a:txBody>
                  <a:tcPr>
                    <a:lnL w="12700" cmpd="sng">
                      <a:noFill/>
                    </a:lnL>
                    <a:lnR w="381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en-US" sz="1800" dirty="0">
                          <a:latin typeface="Bookman" pitchFamily="18" charset="0"/>
                        </a:rPr>
                        <a:t>Bookman</a:t>
                      </a:r>
                      <a:endParaRPr lang="en-US" dirty="0"/>
                    </a:p>
                  </a:txBody>
                  <a:tcPr>
                    <a:lnL w="381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kern="1200" dirty="0">
                          <a:solidFill>
                            <a:schemeClr val="tx1"/>
                          </a:solidFill>
                          <a:latin typeface="Bookman" pitchFamily="18" charset="0"/>
                          <a:ea typeface="+mn-ea"/>
                          <a:cs typeface="+mn-cs"/>
                        </a:rPr>
                        <a:t>Sample</a:t>
                      </a:r>
                    </a:p>
                  </a:txBody>
                  <a:tcPr>
                    <a:lnL w="12700" cmpd="sng">
                      <a:noFill/>
                    </a:lnL>
                    <a:lnR w="381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a:txBody>
                    <a:bodyPr/>
                    <a:lstStyle/>
                    <a:p>
                      <a:pPr>
                        <a:tabLst>
                          <a:tab pos="3201988" algn="r"/>
                          <a:tab pos="5486400" algn="r"/>
                        </a:tabLst>
                      </a:pPr>
                      <a:r>
                        <a:rPr lang="en-US" sz="1800" dirty="0">
                          <a:latin typeface="Century Gothic" pitchFamily="34" charset="0"/>
                        </a:rPr>
                        <a:t>Century Gothic	</a:t>
                      </a:r>
                      <a:endParaRPr lang="en-US" sz="1800" dirty="0"/>
                    </a:p>
                  </a:txBody>
                  <a:tcPr>
                    <a:lnL w="38100" cap="flat" cmpd="sng" algn="ctr">
                      <a:solidFill>
                        <a:schemeClr val="tx1"/>
                      </a:solidFill>
                      <a:prstDash val="solid"/>
                      <a:round/>
                      <a:headEnd type="none" w="med" len="med"/>
                      <a:tailEnd type="none" w="med" len="med"/>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tabLst>
                          <a:tab pos="3201988" algn="r"/>
                          <a:tab pos="5486400" algn="r"/>
                        </a:tabLst>
                      </a:pPr>
                      <a:r>
                        <a:rPr lang="en-US" sz="1800" dirty="0">
                          <a:latin typeface="Century Gothic" pitchFamily="34" charset="0"/>
                        </a:rPr>
                        <a:t>Sample</a:t>
                      </a:r>
                      <a:endParaRPr lang="en-US" sz="1800" dirty="0"/>
                    </a:p>
                  </a:txBody>
                  <a:tcPr>
                    <a:lnL w="12700" cmpd="sng">
                      <a:noFill/>
                    </a:lnL>
                    <a:lnR w="38100" cap="flat" cmpd="sng" algn="ctr">
                      <a:solidFill>
                        <a:schemeClr val="tx1"/>
                      </a:solidFill>
                      <a:prstDash val="solid"/>
                      <a:round/>
                      <a:headEnd type="none" w="med" len="med"/>
                      <a:tailEnd type="none" w="med" len="med"/>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latin typeface="Footlight MT Light" pitchFamily="18" charset="0"/>
                        </a:rPr>
                        <a:t>Footlight</a:t>
                      </a:r>
                      <a:endParaRPr lang="en-US" dirty="0"/>
                    </a:p>
                  </a:txBody>
                  <a:tcPr>
                    <a:lnL w="38100" cap="flat" cmpd="sng" algn="ctr">
                      <a:solidFill>
                        <a:schemeClr val="tx1"/>
                      </a:solidFill>
                      <a:prstDash val="solid"/>
                      <a:round/>
                      <a:headEnd type="none" w="med" len="med"/>
                      <a:tailEnd type="none" w="med" len="med"/>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dirty="0">
                          <a:solidFill>
                            <a:schemeClr val="tx1"/>
                          </a:solidFill>
                          <a:latin typeface="Footlight MT Light" pitchFamily="18" charset="0"/>
                          <a:ea typeface="+mn-ea"/>
                          <a:cs typeface="+mn-cs"/>
                        </a:rPr>
                        <a:t>Sample</a:t>
                      </a:r>
                    </a:p>
                  </a:txBody>
                  <a:tcPr>
                    <a:lnL w="12700" cmpd="sng">
                      <a:noFill/>
                    </a:lnL>
                    <a:lnR w="38100" cap="flat" cmpd="sng" algn="ctr">
                      <a:solidFill>
                        <a:schemeClr val="tx1"/>
                      </a:solidFill>
                      <a:prstDash val="solid"/>
                      <a:round/>
                      <a:headEnd type="none" w="med" len="med"/>
                      <a:tailEnd type="none" w="med" len="med"/>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
        <p:nvSpPr>
          <p:cNvPr id="30753" name="TextBox 4"/>
          <p:cNvSpPr txBox="1">
            <a:spLocks noChangeArrowheads="1"/>
          </p:cNvSpPr>
          <p:nvPr/>
        </p:nvSpPr>
        <p:spPr bwMode="auto">
          <a:xfrm>
            <a:off x="1331913" y="4800600"/>
            <a:ext cx="62118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latin typeface="Arial" panose="020B0604020202020204" pitchFamily="34" charset="0"/>
                <a:cs typeface="Arial" panose="020B0604020202020204" pitchFamily="34" charset="0"/>
              </a:rPr>
              <a:t>NOTE</a:t>
            </a:r>
            <a:r>
              <a:rPr lang="en-US" altLang="en-US">
                <a:latin typeface="Arial" panose="020B0604020202020204" pitchFamily="34" charset="0"/>
                <a:cs typeface="Arial" panose="020B0604020202020204" pitchFamily="34" charset="0"/>
              </a:rPr>
              <a:t>: Sans serif fonts display better in electronic presentations. </a:t>
            </a:r>
          </a:p>
        </p:txBody>
      </p:sp>
      <p:sp>
        <p:nvSpPr>
          <p:cNvPr id="6" name="Slide Number Placeholder 5">
            <a:extLst>
              <a:ext uri="{FF2B5EF4-FFF2-40B4-BE49-F238E27FC236}">
                <a16:creationId xmlns:a16="http://schemas.microsoft.com/office/drawing/2014/main" id="{1D5005C1-815F-4AEC-AAA7-44A185135988}"/>
              </a:ext>
            </a:extLst>
          </p:cNvPr>
          <p:cNvSpPr>
            <a:spLocks noGrp="1"/>
          </p:cNvSpPr>
          <p:nvPr>
            <p:ph type="sldNum" sz="quarter" idx="12"/>
          </p:nvPr>
        </p:nvSpPr>
        <p:spPr/>
        <p:txBody>
          <a:bodyPr/>
          <a:lstStyle/>
          <a:p>
            <a:fld id="{A16899BC-D523-458C-A006-6F948761750F}" type="slidenum">
              <a:rPr lang="en-US" smtClean="0"/>
              <a:pPr/>
              <a:t>2</a:t>
            </a:fld>
            <a:endParaRPr lang="en-US" dirty="0"/>
          </a:p>
        </p:txBody>
      </p:sp>
      <p:sp>
        <p:nvSpPr>
          <p:cNvPr id="9" name="Date Placeholder 8">
            <a:extLst>
              <a:ext uri="{FF2B5EF4-FFF2-40B4-BE49-F238E27FC236}">
                <a16:creationId xmlns:a16="http://schemas.microsoft.com/office/drawing/2014/main" id="{99B4B9B4-3B01-4317-83BB-141FB95BC246}"/>
              </a:ext>
            </a:extLst>
          </p:cNvPr>
          <p:cNvSpPr>
            <a:spLocks noGrp="1"/>
          </p:cNvSpPr>
          <p:nvPr>
            <p:ph type="dt" sz="half" idx="10"/>
          </p:nvPr>
        </p:nvSpPr>
        <p:spPr/>
        <p:txBody>
          <a:bodyPr/>
          <a:lstStyle/>
          <a:p>
            <a:r>
              <a:rPr lang="en-US"/>
              <a:t>09/09/20</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371" name="Group 83"/>
          <p:cNvGraphicFramePr>
            <a:graphicFrameLocks noGrp="1"/>
          </p:cNvGraphicFramePr>
          <p:nvPr>
            <p:extLst>
              <p:ext uri="{D42A27DB-BD31-4B8C-83A1-F6EECF244321}">
                <p14:modId xmlns:p14="http://schemas.microsoft.com/office/powerpoint/2010/main" val="3637072483"/>
              </p:ext>
            </p:extLst>
          </p:nvPr>
        </p:nvGraphicFramePr>
        <p:xfrm>
          <a:off x="457200" y="630987"/>
          <a:ext cx="8534400" cy="5568950"/>
        </p:xfrm>
        <a:graphic>
          <a:graphicData uri="http://schemas.openxmlformats.org/drawingml/2006/table">
            <a:tbl>
              <a:tblPr/>
              <a:tblGrid>
                <a:gridCol w="6858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30478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a:ln>
                            <a:noFill/>
                          </a:ln>
                          <a:solidFill>
                            <a:schemeClr val="tx1"/>
                          </a:solidFill>
                          <a:effectLst/>
                          <a:latin typeface="Arial" pitchFamily="34" charset="0"/>
                        </a:rPr>
                        <a:t> </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59C9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1" u="none" strike="noStrike" cap="none" normalizeH="0" baseline="0" dirty="0">
                          <a:ln>
                            <a:noFill/>
                          </a:ln>
                          <a:solidFill>
                            <a:schemeClr val="bg1"/>
                          </a:solidFill>
                          <a:effectLst/>
                          <a:latin typeface="Arial" pitchFamily="34" charset="0"/>
                          <a:cs typeface="Arial" pitchFamily="34" charset="0"/>
                        </a:rPr>
                        <a:t>Description</a:t>
                      </a:r>
                      <a:r>
                        <a:rPr kumimoji="0" lang="en-US" sz="1200" b="1" i="0" u="none" strike="noStrike" cap="none" normalizeH="0" baseline="0" dirty="0">
                          <a:ln>
                            <a:noFill/>
                          </a:ln>
                          <a:solidFill>
                            <a:schemeClr val="bg1"/>
                          </a:solidFill>
                          <a:effectLst/>
                          <a:latin typeface="Arial" pitchFamily="34" charset="0"/>
                        </a:rPr>
                        <a:t> </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59C9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1" u="none" strike="noStrike" cap="none" normalizeH="0" baseline="0" dirty="0">
                          <a:ln>
                            <a:noFill/>
                          </a:ln>
                          <a:solidFill>
                            <a:schemeClr val="bg1"/>
                          </a:solidFill>
                          <a:effectLst/>
                          <a:latin typeface="Arial" pitchFamily="34" charset="0"/>
                          <a:cs typeface="Arial" pitchFamily="34" charset="0"/>
                        </a:rPr>
                        <a:t>Standard Style</a:t>
                      </a:r>
                      <a:r>
                        <a:rPr kumimoji="0" lang="en-US" sz="1200" b="1" i="0" u="none" strike="noStrike" cap="none" normalizeH="0" baseline="0" dirty="0">
                          <a:ln>
                            <a:noFill/>
                          </a:ln>
                          <a:solidFill>
                            <a:schemeClr val="bg1"/>
                          </a:solidFill>
                          <a:effectLst/>
                          <a:latin typeface="Arial" pitchFamily="34" charset="0"/>
                        </a:rPr>
                        <a:t> </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59C95"/>
                    </a:solidFill>
                  </a:tcPr>
                </a:tc>
                <a:extLst>
                  <a:ext uri="{0D108BD9-81ED-4DB2-BD59-A6C34878D82A}">
                    <a16:rowId xmlns:a16="http://schemas.microsoft.com/office/drawing/2014/main" val="10000"/>
                  </a:ext>
                </a:extLst>
              </a:tr>
              <a:tr h="239570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1" u="none" strike="noStrike" cap="none" normalizeH="0" baseline="0" dirty="0">
                          <a:ln>
                            <a:noFill/>
                          </a:ln>
                          <a:solidFill>
                            <a:schemeClr val="bg1"/>
                          </a:solidFill>
                          <a:effectLst/>
                          <a:latin typeface="Arial" pitchFamily="34" charset="0"/>
                          <a:cs typeface="Arial" pitchFamily="34" charset="0"/>
                        </a:rPr>
                        <a:t>Title</a:t>
                      </a:r>
                      <a:r>
                        <a:rPr kumimoji="0" lang="en-US" sz="1200" b="1" i="0" u="none" strike="noStrike" cap="none" normalizeH="0" baseline="0" dirty="0">
                          <a:ln>
                            <a:noFill/>
                          </a:ln>
                          <a:solidFill>
                            <a:schemeClr val="bg1"/>
                          </a:solidFill>
                          <a:effectLst/>
                          <a:latin typeface="Arial" pitchFamily="34" charset="0"/>
                        </a:rPr>
                        <a:t> </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59C95"/>
                    </a:solidFill>
                  </a:tcPr>
                </a:tc>
                <a:tc>
                  <a:txBody>
                    <a:bodyPr/>
                    <a:lstStyle/>
                    <a:p>
                      <a:pPr marL="234950" marR="0" lvl="0" indent="-23495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rPr>
                        <a:t>Notes:</a:t>
                      </a:r>
                    </a:p>
                    <a:p>
                      <a:pPr marL="234950" marR="0" lvl="0" indent="-234950"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dirty="0">
                          <a:ln>
                            <a:noFill/>
                          </a:ln>
                          <a:solidFill>
                            <a:schemeClr val="tx1"/>
                          </a:solidFill>
                          <a:effectLst/>
                          <a:latin typeface="Arial" pitchFamily="34" charset="0"/>
                        </a:rPr>
                        <a:t>Keep main titles to one line</a:t>
                      </a:r>
                    </a:p>
                    <a:p>
                      <a:pPr marL="234950" marR="0" lvl="0" indent="-234950"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dirty="0">
                          <a:ln>
                            <a:noFill/>
                          </a:ln>
                          <a:solidFill>
                            <a:schemeClr val="tx1"/>
                          </a:solidFill>
                          <a:effectLst/>
                          <a:latin typeface="Arial" pitchFamily="34" charset="0"/>
                        </a:rPr>
                        <a:t>Use subtitle to explain the title’s major point</a:t>
                      </a:r>
                    </a:p>
                    <a:p>
                      <a:pPr marL="234950" marR="0" lvl="0" indent="-234950"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dirty="0">
                          <a:ln>
                            <a:noFill/>
                          </a:ln>
                          <a:solidFill>
                            <a:schemeClr val="tx1"/>
                          </a:solidFill>
                          <a:effectLst/>
                          <a:latin typeface="Arial" pitchFamily="34" charset="0"/>
                        </a:rPr>
                        <a:t>Use title case.  Title case is the first letter of each word capitalized.  Use it when more than 2 words are in the title.  Two word titles can use all capital letters</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25000"/>
                        </a:spcAft>
                        <a:buClrTx/>
                        <a:buSzTx/>
                        <a:buFontTx/>
                        <a:buNone/>
                        <a:tabLst/>
                      </a:pPr>
                      <a:r>
                        <a:rPr kumimoji="0" lang="en-US" sz="1400" b="1" i="0" u="none" strike="noStrike" cap="none" normalizeH="0" baseline="0">
                          <a:ln>
                            <a:noFill/>
                          </a:ln>
                          <a:solidFill>
                            <a:schemeClr val="tx1"/>
                          </a:solidFill>
                          <a:effectLst/>
                          <a:latin typeface="Arial" pitchFamily="34" charset="0"/>
                        </a:rPr>
                        <a:t>Standard</a:t>
                      </a:r>
                      <a:r>
                        <a:rPr kumimoji="0" lang="en-US" sz="1400" b="0" i="0" u="none" strike="noStrike" cap="none" normalizeH="0" baseline="0">
                          <a:ln>
                            <a:noFill/>
                          </a:ln>
                          <a:solidFill>
                            <a:schemeClr val="tx1"/>
                          </a:solidFill>
                          <a:effectLst/>
                          <a:latin typeface="Arial" pitchFamily="34" charset="0"/>
                        </a:rPr>
                        <a:t>: None</a:t>
                      </a:r>
                    </a:p>
                    <a:p>
                      <a:pPr marL="0" marR="0" lvl="0" indent="0" algn="l" defTabSz="914400" rtl="0" eaLnBrk="1" fontAlgn="base" latinLnBrk="0" hangingPunct="1">
                        <a:lnSpc>
                          <a:spcPct val="100000"/>
                        </a:lnSpc>
                        <a:spcBef>
                          <a:spcPct val="25000"/>
                        </a:spcBef>
                        <a:spcAft>
                          <a:spcPct val="25000"/>
                        </a:spcAft>
                        <a:buClrTx/>
                        <a:buSzTx/>
                        <a:buFontTx/>
                        <a:buNone/>
                        <a:tabLst/>
                      </a:pPr>
                      <a:r>
                        <a:rPr kumimoji="0" lang="en-US" sz="1400" b="1" i="1" u="none" strike="noStrike" cap="none" normalizeH="0" baseline="0">
                          <a:ln>
                            <a:noFill/>
                          </a:ln>
                          <a:solidFill>
                            <a:srgbClr val="FF3300"/>
                          </a:solidFill>
                          <a:effectLst/>
                          <a:latin typeface="Arial" pitchFamily="34" charset="0"/>
                        </a:rPr>
                        <a:t>Ca</a:t>
                      </a:r>
                      <a:r>
                        <a:rPr kumimoji="0" lang="en-US" sz="1400" b="1" i="0" u="none" strike="noStrike" cap="none" normalizeH="0" baseline="0">
                          <a:ln>
                            <a:noFill/>
                          </a:ln>
                          <a:solidFill>
                            <a:srgbClr val="FF3300"/>
                          </a:solidFill>
                          <a:effectLst/>
                          <a:latin typeface="Arial" pitchFamily="34" charset="0"/>
                        </a:rPr>
                        <a:t>u</a:t>
                      </a:r>
                      <a:r>
                        <a:rPr kumimoji="0" lang="en-US" sz="1400" b="1" i="1" u="none" strike="noStrike" cap="none" normalizeH="0" baseline="0">
                          <a:ln>
                            <a:noFill/>
                          </a:ln>
                          <a:solidFill>
                            <a:srgbClr val="FF3300"/>
                          </a:solidFill>
                          <a:effectLst/>
                          <a:latin typeface="Arial" pitchFamily="34" charset="0"/>
                        </a:rPr>
                        <a:t>tions:</a:t>
                      </a:r>
                      <a:endParaRPr kumimoji="0" lang="en-US" sz="1400" b="0" i="0" u="none" strike="noStrike" cap="none" normalizeH="0" baseline="0">
                        <a:ln>
                          <a:noFill/>
                        </a:ln>
                        <a:solidFill>
                          <a:srgbClr val="FF3300"/>
                        </a:solidFill>
                        <a:effectLst/>
                        <a:latin typeface="Arial" pitchFamily="34" charset="0"/>
                      </a:endParaRPr>
                    </a:p>
                    <a:p>
                      <a:pPr marL="0" marR="0" lvl="0" indent="0" algn="l" defTabSz="914400" rtl="0" eaLnBrk="1" fontAlgn="base" latinLnBrk="0" hangingPunct="1">
                        <a:lnSpc>
                          <a:spcPct val="100000"/>
                        </a:lnSpc>
                        <a:spcBef>
                          <a:spcPct val="25000"/>
                        </a:spcBef>
                        <a:spcAft>
                          <a:spcPct val="25000"/>
                        </a:spcAft>
                        <a:buClrTx/>
                        <a:buSzTx/>
                        <a:buFontTx/>
                        <a:buNone/>
                        <a:tabLst/>
                      </a:pPr>
                      <a:r>
                        <a:rPr kumimoji="0" lang="en-US" sz="1400" b="1" i="1" u="none" strike="noStrike" cap="none" normalizeH="0" baseline="0">
                          <a:ln>
                            <a:noFill/>
                          </a:ln>
                          <a:solidFill>
                            <a:srgbClr val="FF3300"/>
                          </a:solidFill>
                          <a:effectLst/>
                          <a:latin typeface="Arial" pitchFamily="34" charset="0"/>
                        </a:rPr>
                        <a:t>Font</a:t>
                      </a:r>
                      <a:r>
                        <a:rPr kumimoji="0" lang="en-US" sz="1400" b="1" i="0" u="none" strike="noStrike" cap="none" normalizeH="0" baseline="0">
                          <a:ln>
                            <a:noFill/>
                          </a:ln>
                          <a:solidFill>
                            <a:srgbClr val="FF3300"/>
                          </a:solidFill>
                          <a:effectLst/>
                          <a:latin typeface="Arial" pitchFamily="34" charset="0"/>
                        </a:rPr>
                        <a:t>:</a:t>
                      </a:r>
                      <a:r>
                        <a:rPr kumimoji="0" lang="en-US" sz="1400" b="0" i="0" u="none" strike="noStrike" cap="none" normalizeH="0" baseline="0">
                          <a:ln>
                            <a:noFill/>
                          </a:ln>
                          <a:solidFill>
                            <a:schemeClr val="tx1"/>
                          </a:solidFill>
                          <a:effectLst/>
                          <a:latin typeface="Arial" pitchFamily="34" charset="0"/>
                        </a:rPr>
                        <a:t> Be aware that if you will be using a computer other than your own to present the slide show that you choose a font that is fairly universal to avoid display issues the day of your presentation.</a:t>
                      </a:r>
                    </a:p>
                    <a:p>
                      <a:pPr marL="0" marR="0" lvl="0" indent="0" algn="l" defTabSz="914400" rtl="0" eaLnBrk="1" fontAlgn="base" latinLnBrk="0" hangingPunct="1">
                        <a:lnSpc>
                          <a:spcPct val="100000"/>
                        </a:lnSpc>
                        <a:spcBef>
                          <a:spcPct val="25000"/>
                        </a:spcBef>
                        <a:spcAft>
                          <a:spcPct val="25000"/>
                        </a:spcAft>
                        <a:buClrTx/>
                        <a:buSzTx/>
                        <a:buFontTx/>
                        <a:buNone/>
                        <a:tabLst/>
                      </a:pPr>
                      <a:r>
                        <a:rPr kumimoji="0" lang="en-US" sz="1400" b="1" i="1" u="none" strike="noStrike" cap="none" normalizeH="0" baseline="0">
                          <a:ln>
                            <a:noFill/>
                          </a:ln>
                          <a:solidFill>
                            <a:srgbClr val="FF3300"/>
                          </a:solidFill>
                          <a:effectLst/>
                          <a:latin typeface="Arial" pitchFamily="34" charset="0"/>
                          <a:cs typeface="Arial" pitchFamily="34" charset="0"/>
                        </a:rPr>
                        <a:t>Size</a:t>
                      </a:r>
                      <a:r>
                        <a:rPr kumimoji="0" lang="en-US" sz="1400" b="1" i="0" u="none" strike="noStrike" cap="none" normalizeH="0" baseline="0">
                          <a:ln>
                            <a:noFill/>
                          </a:ln>
                          <a:solidFill>
                            <a:srgbClr val="FF3300"/>
                          </a:solidFill>
                          <a:effectLst/>
                          <a:latin typeface="Arial" pitchFamily="34" charset="0"/>
                          <a:cs typeface="Arial" pitchFamily="34" charset="0"/>
                        </a:rPr>
                        <a:t>:</a:t>
                      </a:r>
                      <a:r>
                        <a:rPr kumimoji="0" lang="en-US" sz="1400" b="0" i="0" u="none" strike="noStrike" cap="none" normalizeH="0" baseline="0">
                          <a:ln>
                            <a:noFill/>
                          </a:ln>
                          <a:solidFill>
                            <a:schemeClr val="tx1"/>
                          </a:solidFill>
                          <a:effectLst/>
                          <a:latin typeface="Arial" pitchFamily="34" charset="0"/>
                          <a:cs typeface="Arial" pitchFamily="34" charset="0"/>
                        </a:rPr>
                        <a:t> make titles 36 to 48 points in size</a:t>
                      </a:r>
                      <a:r>
                        <a:rPr kumimoji="0" lang="en-US" sz="1400" b="0" i="0" u="none" strike="noStrike" cap="none" normalizeH="0" baseline="0">
                          <a:ln>
                            <a:noFill/>
                          </a:ln>
                          <a:solidFill>
                            <a:schemeClr val="tx1"/>
                          </a:solidFill>
                          <a:effectLst/>
                          <a:latin typeface="Arial" pitchFamily="34" charset="0"/>
                        </a:rPr>
                        <a:t> </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6845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1" u="none" strike="noStrike" cap="none" normalizeH="0" baseline="0" dirty="0">
                          <a:ln>
                            <a:noFill/>
                          </a:ln>
                          <a:solidFill>
                            <a:schemeClr val="bg1"/>
                          </a:solidFill>
                          <a:effectLst/>
                          <a:latin typeface="Arial" pitchFamily="34" charset="0"/>
                          <a:cs typeface="Arial" pitchFamily="34" charset="0"/>
                        </a:rPr>
                        <a:t>Text</a:t>
                      </a:r>
                      <a:r>
                        <a:rPr kumimoji="0" lang="en-US" sz="1200" b="1" i="0" u="none" strike="noStrike" cap="none" normalizeH="0" baseline="0" dirty="0">
                          <a:ln>
                            <a:noFill/>
                          </a:ln>
                          <a:solidFill>
                            <a:schemeClr val="bg1"/>
                          </a:solidFill>
                          <a:effectLst/>
                          <a:latin typeface="Arial" pitchFamily="34" charset="0"/>
                        </a:rPr>
                        <a:t> </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59C95"/>
                    </a:solidFill>
                  </a:tcPr>
                </a:tc>
                <a:tc>
                  <a:txBody>
                    <a:bodyPr/>
                    <a:lstStyle/>
                    <a:p>
                      <a:pPr marL="234950" marR="0" lvl="0" indent="-23495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rPr>
                        <a:t>Notes:</a:t>
                      </a:r>
                    </a:p>
                    <a:p>
                      <a:pPr marL="234950" marR="0" lvl="0" indent="-234950"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dirty="0">
                          <a:ln>
                            <a:noFill/>
                          </a:ln>
                          <a:solidFill>
                            <a:schemeClr val="tx1"/>
                          </a:solidFill>
                          <a:effectLst/>
                          <a:latin typeface="Arial" pitchFamily="34" charset="0"/>
                        </a:rPr>
                        <a:t>Make bullet points wrap no more than two lines.  You may have to cut some words!</a:t>
                      </a:r>
                    </a:p>
                    <a:p>
                      <a:pPr marL="234950" marR="0" lvl="0" indent="-234950"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dirty="0">
                          <a:ln>
                            <a:noFill/>
                          </a:ln>
                          <a:solidFill>
                            <a:schemeClr val="tx1"/>
                          </a:solidFill>
                          <a:effectLst/>
                          <a:latin typeface="Arial" pitchFamily="34" charset="0"/>
                        </a:rPr>
                        <a:t>Use phrases, not sentences.</a:t>
                      </a:r>
                    </a:p>
                    <a:p>
                      <a:pPr marL="234950" marR="0" lvl="0" indent="-234950"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dirty="0">
                          <a:ln>
                            <a:noFill/>
                          </a:ln>
                          <a:solidFill>
                            <a:schemeClr val="tx1"/>
                          </a:solidFill>
                          <a:effectLst/>
                          <a:latin typeface="Arial" pitchFamily="34" charset="0"/>
                        </a:rPr>
                        <a:t>No more than eight lines per slide</a:t>
                      </a:r>
                    </a:p>
                    <a:p>
                      <a:pPr marL="234950" marR="0" lvl="0" indent="-234950" algn="l" defTabSz="914400" rtl="0" eaLnBrk="1" fontAlgn="base" latinLnBrk="0" hangingPunct="1">
                        <a:lnSpc>
                          <a:spcPct val="100000"/>
                        </a:lnSpc>
                        <a:spcBef>
                          <a:spcPct val="20000"/>
                        </a:spcBef>
                        <a:spcAft>
                          <a:spcPct val="0"/>
                        </a:spcAft>
                        <a:buClrTx/>
                        <a:buSzTx/>
                        <a:buFontTx/>
                        <a:buChar char="•"/>
                        <a:tabLst/>
                      </a:pPr>
                      <a:endParaRPr kumimoji="0" lang="en-US" sz="1400" b="0" i="0" u="none" strike="noStrike" cap="none" normalizeH="0" baseline="0" dirty="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rPr>
                        <a:t>Remember: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The slide is a guide, not the training material.</a:t>
                      </a:r>
                    </a:p>
                    <a:p>
                      <a:pPr marL="234950" marR="0" lvl="0" indent="-23495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pitchFamily="34" charset="0"/>
                      </a:endParaRP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25000"/>
                        </a:spcAft>
                        <a:buClrTx/>
                        <a:buSzTx/>
                        <a:buFontTx/>
                        <a:buNone/>
                        <a:tabLst/>
                      </a:pPr>
                      <a:r>
                        <a:rPr kumimoji="0" lang="en-US" sz="1400" b="1" i="0" u="none" strike="noStrike" cap="none" normalizeH="0" baseline="0" dirty="0">
                          <a:ln>
                            <a:noFill/>
                          </a:ln>
                          <a:solidFill>
                            <a:schemeClr val="tx1"/>
                          </a:solidFill>
                          <a:effectLst/>
                          <a:latin typeface="Arial" pitchFamily="34" charset="0"/>
                        </a:rPr>
                        <a:t>Standard</a:t>
                      </a:r>
                      <a:r>
                        <a:rPr kumimoji="0" lang="en-US" sz="1400" b="0" i="0" u="none" strike="noStrike" cap="none" normalizeH="0" baseline="0" dirty="0">
                          <a:ln>
                            <a:noFill/>
                          </a:ln>
                          <a:solidFill>
                            <a:schemeClr val="tx1"/>
                          </a:solidFill>
                          <a:effectLst/>
                          <a:latin typeface="Arial" pitchFamily="34" charset="0"/>
                        </a:rPr>
                        <a:t>: None</a:t>
                      </a:r>
                    </a:p>
                    <a:p>
                      <a:pPr marL="0" marR="0" lvl="0" indent="0" algn="l" defTabSz="914400" rtl="0" eaLnBrk="1" fontAlgn="base" latinLnBrk="0" hangingPunct="1">
                        <a:lnSpc>
                          <a:spcPct val="100000"/>
                        </a:lnSpc>
                        <a:spcBef>
                          <a:spcPct val="25000"/>
                        </a:spcBef>
                        <a:spcAft>
                          <a:spcPct val="25000"/>
                        </a:spcAft>
                        <a:buClrTx/>
                        <a:buSzTx/>
                        <a:buFontTx/>
                        <a:buNone/>
                        <a:tabLst/>
                      </a:pPr>
                      <a:r>
                        <a:rPr kumimoji="0" lang="en-US" sz="1400" b="1" i="0" u="none" strike="noStrike" cap="none" normalizeH="0" baseline="0" dirty="0">
                          <a:ln>
                            <a:noFill/>
                          </a:ln>
                          <a:solidFill>
                            <a:srgbClr val="FF3300"/>
                          </a:solidFill>
                          <a:effectLst/>
                          <a:latin typeface="Arial" pitchFamily="34" charset="0"/>
                        </a:rPr>
                        <a:t>Cautions:</a:t>
                      </a:r>
                      <a:endParaRPr kumimoji="0" lang="en-US" sz="1400" b="0" i="0" u="none" strike="noStrike" cap="none" normalizeH="0" baseline="0" dirty="0">
                        <a:ln>
                          <a:noFill/>
                        </a:ln>
                        <a:solidFill>
                          <a:srgbClr val="FF3300"/>
                        </a:solidFill>
                        <a:effectLst/>
                        <a:latin typeface="Arial" pitchFamily="34" charset="0"/>
                      </a:endParaRPr>
                    </a:p>
                    <a:p>
                      <a:pPr marL="0" marR="0" lvl="0" indent="0" algn="l" defTabSz="914400" rtl="0" eaLnBrk="1" fontAlgn="base" latinLnBrk="0" hangingPunct="1">
                        <a:lnSpc>
                          <a:spcPct val="100000"/>
                        </a:lnSpc>
                        <a:spcBef>
                          <a:spcPct val="25000"/>
                        </a:spcBef>
                        <a:spcAft>
                          <a:spcPct val="25000"/>
                        </a:spcAft>
                        <a:buClrTx/>
                        <a:buSzTx/>
                        <a:buFontTx/>
                        <a:buNone/>
                        <a:tabLst/>
                      </a:pPr>
                      <a:r>
                        <a:rPr kumimoji="0" lang="en-US" sz="1400" b="1" i="1" u="none" strike="noStrike" cap="none" normalizeH="0" baseline="0" dirty="0">
                          <a:ln>
                            <a:noFill/>
                          </a:ln>
                          <a:solidFill>
                            <a:srgbClr val="FF3300"/>
                          </a:solidFill>
                          <a:effectLst/>
                          <a:latin typeface="Arial" pitchFamily="34" charset="0"/>
                        </a:rPr>
                        <a:t>Font</a:t>
                      </a:r>
                      <a:r>
                        <a:rPr kumimoji="0" lang="en-US" sz="1400" b="1" i="0" u="none" strike="noStrike" cap="none" normalizeH="0" baseline="0" dirty="0">
                          <a:ln>
                            <a:noFill/>
                          </a:ln>
                          <a:solidFill>
                            <a:srgbClr val="FF3300"/>
                          </a:solidFill>
                          <a:effectLst/>
                          <a:latin typeface="Arial" pitchFamily="34" charset="0"/>
                        </a:rPr>
                        <a:t>:</a:t>
                      </a:r>
                      <a:r>
                        <a:rPr kumimoji="0" lang="en-US" sz="1400" b="0" i="0" u="none" strike="noStrike" cap="none" normalizeH="0" baseline="0" dirty="0">
                          <a:ln>
                            <a:noFill/>
                          </a:ln>
                          <a:solidFill>
                            <a:schemeClr val="tx1"/>
                          </a:solidFill>
                          <a:effectLst/>
                          <a:latin typeface="Arial" pitchFamily="34" charset="0"/>
                        </a:rPr>
                        <a:t> Be aware that if you will be using a computer other than your own to present the slide show that you choose a font that is fairly universal to avoid display issues the day of your presentation.</a:t>
                      </a:r>
                    </a:p>
                    <a:p>
                      <a:pPr marL="0" marR="0" lvl="0" indent="0" algn="l" defTabSz="914400" rtl="0" eaLnBrk="1" fontAlgn="base" latinLnBrk="0" hangingPunct="1">
                        <a:lnSpc>
                          <a:spcPct val="100000"/>
                        </a:lnSpc>
                        <a:spcBef>
                          <a:spcPct val="25000"/>
                        </a:spcBef>
                        <a:spcAft>
                          <a:spcPct val="25000"/>
                        </a:spcAft>
                        <a:buClrTx/>
                        <a:buSzTx/>
                        <a:buFontTx/>
                        <a:buNone/>
                        <a:tabLst/>
                      </a:pPr>
                      <a:r>
                        <a:rPr kumimoji="0" lang="en-US" sz="1400" b="1" i="1" u="none" strike="noStrike" cap="none" normalizeH="0" baseline="0" dirty="0">
                          <a:ln>
                            <a:noFill/>
                          </a:ln>
                          <a:solidFill>
                            <a:srgbClr val="FF3300"/>
                          </a:solidFill>
                          <a:effectLst/>
                          <a:latin typeface="Arial" pitchFamily="34" charset="0"/>
                          <a:cs typeface="Arial" pitchFamily="34" charset="0"/>
                        </a:rPr>
                        <a:t>Size</a:t>
                      </a:r>
                      <a:r>
                        <a:rPr kumimoji="0" lang="en-US" sz="1400" b="1" i="0" u="none" strike="noStrike" cap="none" normalizeH="0" baseline="0" dirty="0">
                          <a:ln>
                            <a:noFill/>
                          </a:ln>
                          <a:solidFill>
                            <a:srgbClr val="FF3300"/>
                          </a:solidFill>
                          <a:effectLst/>
                          <a:latin typeface="Arial" pitchFamily="34" charset="0"/>
                          <a:cs typeface="Arial" pitchFamily="34" charset="0"/>
                        </a:rPr>
                        <a:t>:</a:t>
                      </a:r>
                      <a:r>
                        <a:rPr kumimoji="0" lang="en-US" sz="1400" b="0" i="0" u="none" strike="noStrike" cap="none" normalizeH="0" baseline="0" dirty="0">
                          <a:ln>
                            <a:noFill/>
                          </a:ln>
                          <a:solidFill>
                            <a:schemeClr val="tx1"/>
                          </a:solidFill>
                          <a:effectLst/>
                          <a:latin typeface="Arial" pitchFamily="34" charset="0"/>
                          <a:cs typeface="Arial" pitchFamily="34" charset="0"/>
                        </a:rPr>
                        <a:t> Usually the font sizes decrease with each level as you indent in your outline. The fonts should be larger at level 1 and smaller at level 3. </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2352" name="Text Box 64"/>
          <p:cNvSpPr txBox="1">
            <a:spLocks noChangeArrowheads="1"/>
          </p:cNvSpPr>
          <p:nvPr/>
        </p:nvSpPr>
        <p:spPr bwMode="auto">
          <a:xfrm>
            <a:off x="368300" y="55563"/>
            <a:ext cx="5807075" cy="457200"/>
          </a:xfrm>
          <a:prstGeom prst="rect">
            <a:avLst/>
          </a:prstGeom>
          <a:noFill/>
          <a:ln w="9525">
            <a:noFill/>
            <a:miter lim="800000"/>
            <a:headEnd/>
            <a:tailEnd/>
          </a:ln>
          <a:effectLst/>
        </p:spPr>
        <p:txBody>
          <a:bodyPr wrap="none">
            <a:spAutoFit/>
          </a:bodyPr>
          <a:lstStyle/>
          <a:p>
            <a:pPr>
              <a:defRPr/>
            </a:pPr>
            <a:r>
              <a:rPr lang="en-US" b="1">
                <a:effectLst>
                  <a:outerShdw blurRad="38100" dist="38100" dir="2700000" algn="tl">
                    <a:srgbClr val="C0C0C0"/>
                  </a:outerShdw>
                </a:effectLst>
                <a:latin typeface="Tahoma" pitchFamily="34" charset="0"/>
                <a:cs typeface="Tahoma" pitchFamily="34" charset="0"/>
              </a:rPr>
              <a:t>Master Slide Standards and Cautions</a:t>
            </a:r>
          </a:p>
        </p:txBody>
      </p:sp>
      <p:sp>
        <p:nvSpPr>
          <p:cNvPr id="31765" name="Line 65"/>
          <p:cNvSpPr>
            <a:spLocks noChangeShapeType="1"/>
          </p:cNvSpPr>
          <p:nvPr/>
        </p:nvSpPr>
        <p:spPr bwMode="auto">
          <a:xfrm>
            <a:off x="0" y="533400"/>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Footer Placeholder 3"/>
          <p:cNvSpPr>
            <a:spLocks noGrp="1"/>
          </p:cNvSpPr>
          <p:nvPr>
            <p:ph type="ftr" sz="quarter" idx="11"/>
          </p:nvPr>
        </p:nvSpPr>
        <p:spPr/>
        <p:txBody>
          <a:bodyPr/>
          <a:lstStyle/>
          <a:p>
            <a:pPr>
              <a:defRPr/>
            </a:pPr>
            <a:r>
              <a:rPr lang="en-US"/>
              <a:t>DFES/Partner Training Team</a:t>
            </a:r>
            <a:endParaRPr lang="en-US" dirty="0"/>
          </a:p>
        </p:txBody>
      </p:sp>
      <p:sp>
        <p:nvSpPr>
          <p:cNvPr id="5" name="Slide Number Placeholder 4">
            <a:extLst>
              <a:ext uri="{FF2B5EF4-FFF2-40B4-BE49-F238E27FC236}">
                <a16:creationId xmlns:a16="http://schemas.microsoft.com/office/drawing/2014/main" id="{19034C99-2E5C-4CC2-B849-DD0B08A976C7}"/>
              </a:ext>
            </a:extLst>
          </p:cNvPr>
          <p:cNvSpPr>
            <a:spLocks noGrp="1"/>
          </p:cNvSpPr>
          <p:nvPr>
            <p:ph type="sldNum" sz="quarter" idx="12"/>
          </p:nvPr>
        </p:nvSpPr>
        <p:spPr/>
        <p:txBody>
          <a:bodyPr/>
          <a:lstStyle/>
          <a:p>
            <a:fld id="{A16899BC-D523-458C-A006-6F948761750F}" type="slidenum">
              <a:rPr lang="en-US" smtClean="0"/>
              <a:pPr/>
              <a:t>3</a:t>
            </a:fld>
            <a:endParaRPr lang="en-US" dirty="0"/>
          </a:p>
        </p:txBody>
      </p:sp>
      <p:sp>
        <p:nvSpPr>
          <p:cNvPr id="7" name="Date Placeholder 6">
            <a:extLst>
              <a:ext uri="{FF2B5EF4-FFF2-40B4-BE49-F238E27FC236}">
                <a16:creationId xmlns:a16="http://schemas.microsoft.com/office/drawing/2014/main" id="{BC39985C-B4CD-4BDD-89A4-944B44EBAED0}"/>
              </a:ext>
            </a:extLst>
          </p:cNvPr>
          <p:cNvSpPr>
            <a:spLocks noGrp="1"/>
          </p:cNvSpPr>
          <p:nvPr>
            <p:ph type="dt" sz="half" idx="10"/>
          </p:nvPr>
        </p:nvSpPr>
        <p:spPr/>
        <p:txBody>
          <a:bodyPr/>
          <a:lstStyle/>
          <a:p>
            <a:r>
              <a:rPr lang="en-US"/>
              <a:t>09/09/20</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89" name="Group 77"/>
          <p:cNvGraphicFramePr>
            <a:graphicFrameLocks noGrp="1"/>
          </p:cNvGraphicFramePr>
          <p:nvPr>
            <p:extLst>
              <p:ext uri="{D42A27DB-BD31-4B8C-83A1-F6EECF244321}">
                <p14:modId xmlns:p14="http://schemas.microsoft.com/office/powerpoint/2010/main" val="3652165475"/>
              </p:ext>
            </p:extLst>
          </p:nvPr>
        </p:nvGraphicFramePr>
        <p:xfrm>
          <a:off x="450850" y="838200"/>
          <a:ext cx="8540750" cy="4532313"/>
        </p:xfrm>
        <a:graphic>
          <a:graphicData uri="http://schemas.openxmlformats.org/drawingml/2006/table">
            <a:tbl>
              <a:tblPr/>
              <a:tblGrid>
                <a:gridCol w="768350">
                  <a:extLst>
                    <a:ext uri="{9D8B030D-6E8A-4147-A177-3AD203B41FA5}">
                      <a16:colId xmlns:a16="http://schemas.microsoft.com/office/drawing/2014/main" val="20000"/>
                    </a:ext>
                  </a:extLst>
                </a:gridCol>
                <a:gridCol w="3848100">
                  <a:extLst>
                    <a:ext uri="{9D8B030D-6E8A-4147-A177-3AD203B41FA5}">
                      <a16:colId xmlns:a16="http://schemas.microsoft.com/office/drawing/2014/main" val="20001"/>
                    </a:ext>
                  </a:extLst>
                </a:gridCol>
                <a:gridCol w="3924300">
                  <a:extLst>
                    <a:ext uri="{9D8B030D-6E8A-4147-A177-3AD203B41FA5}">
                      <a16:colId xmlns:a16="http://schemas.microsoft.com/office/drawing/2014/main" val="20002"/>
                    </a:ext>
                  </a:extLst>
                </a:gridCol>
              </a:tblGrid>
              <a:tr h="3047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1" i="0" u="none" strike="noStrike" cap="none" normalizeH="0" baseline="0" dirty="0">
                        <a:ln>
                          <a:noFill/>
                        </a:ln>
                        <a:solidFill>
                          <a:schemeClr val="bg1"/>
                        </a:solidFill>
                        <a:effectLst/>
                        <a:latin typeface="Arial" pitchFamily="34" charset="0"/>
                      </a:endParaRP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59C9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1" u="none" strike="noStrike" cap="none" normalizeH="0" baseline="0" dirty="0">
                          <a:ln>
                            <a:noFill/>
                          </a:ln>
                          <a:solidFill>
                            <a:schemeClr val="bg1"/>
                          </a:solidFill>
                          <a:effectLst/>
                          <a:latin typeface="Arial" pitchFamily="34" charset="0"/>
                          <a:cs typeface="Arial" pitchFamily="34" charset="0"/>
                        </a:rPr>
                        <a:t>Description</a:t>
                      </a:r>
                      <a:r>
                        <a:rPr kumimoji="0" lang="en-US" sz="1200" b="1" i="0" u="none" strike="noStrike" cap="none" normalizeH="0" baseline="0" dirty="0">
                          <a:ln>
                            <a:noFill/>
                          </a:ln>
                          <a:solidFill>
                            <a:schemeClr val="bg1"/>
                          </a:solidFill>
                          <a:effectLst/>
                          <a:latin typeface="Arial" pitchFamily="34" charset="0"/>
                        </a:rPr>
                        <a:t> </a:t>
                      </a:r>
                    </a:p>
                  </a:txBody>
                  <a:tcPr marT="45719" marB="4571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59C9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1" u="none" strike="noStrike" cap="none" normalizeH="0" baseline="0" dirty="0">
                          <a:ln>
                            <a:noFill/>
                          </a:ln>
                          <a:solidFill>
                            <a:schemeClr val="bg1"/>
                          </a:solidFill>
                          <a:effectLst/>
                          <a:latin typeface="Arial" pitchFamily="34" charset="0"/>
                          <a:cs typeface="Arial" pitchFamily="34" charset="0"/>
                        </a:rPr>
                        <a:t>Standard Style</a:t>
                      </a:r>
                      <a:r>
                        <a:rPr kumimoji="0" lang="en-US" sz="1200" b="1" i="0" u="none" strike="noStrike" cap="none" normalizeH="0" baseline="0" dirty="0">
                          <a:ln>
                            <a:noFill/>
                          </a:ln>
                          <a:solidFill>
                            <a:schemeClr val="bg1"/>
                          </a:solidFill>
                          <a:effectLst/>
                          <a:latin typeface="Arial" pitchFamily="34" charset="0"/>
                        </a:rPr>
                        <a:t> </a:t>
                      </a: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59C95"/>
                    </a:solidFill>
                  </a:tcPr>
                </a:tc>
                <a:extLst>
                  <a:ext uri="{0D108BD9-81ED-4DB2-BD59-A6C34878D82A}">
                    <a16:rowId xmlns:a16="http://schemas.microsoft.com/office/drawing/2014/main" val="10000"/>
                  </a:ext>
                </a:extLst>
              </a:tr>
              <a:tr h="171297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1" u="none" strike="noStrike" cap="none" normalizeH="0" baseline="0" dirty="0">
                          <a:ln>
                            <a:noFill/>
                          </a:ln>
                          <a:solidFill>
                            <a:schemeClr val="bg1"/>
                          </a:solidFill>
                          <a:effectLst/>
                          <a:latin typeface="Arial" pitchFamily="34" charset="0"/>
                          <a:cs typeface="Times New Roman" pitchFamily="18" charset="0"/>
                        </a:rPr>
                        <a:t>Footer</a:t>
                      </a:r>
                      <a:r>
                        <a:rPr kumimoji="0" lang="en-US" sz="1200" b="1" i="0" u="none" strike="noStrike" cap="none" normalizeH="0" baseline="0" dirty="0">
                          <a:ln>
                            <a:noFill/>
                          </a:ln>
                          <a:solidFill>
                            <a:schemeClr val="bg1"/>
                          </a:solidFill>
                          <a:effectLst/>
                          <a:latin typeface="Arial" pitchFamily="34" charset="0"/>
                        </a:rPr>
                        <a:t> </a:t>
                      </a: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59C9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Times New Roman" pitchFamily="18" charset="0"/>
                        </a:rPr>
                        <a:t>Identifying information (Partner Training Team) is placed in here to display on each individual slide.</a:t>
                      </a:r>
                      <a:r>
                        <a:rPr kumimoji="0" lang="en-US" sz="1400" b="0" i="0" u="none" strike="noStrike" cap="none" normalizeH="0" baseline="0" dirty="0">
                          <a:ln>
                            <a:noFill/>
                          </a:ln>
                          <a:solidFill>
                            <a:schemeClr val="tx1"/>
                          </a:solidFill>
                          <a:effectLst/>
                          <a:latin typeface="Arial"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rPr>
                        <a:t>Logos may also be placed here as appropriate.</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pitchFamily="34" charset="0"/>
                      </a:endParaRPr>
                    </a:p>
                  </a:txBody>
                  <a:tcPr marT="45719" marB="4571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a:ln>
                            <a:noFill/>
                          </a:ln>
                          <a:solidFill>
                            <a:schemeClr val="tx1"/>
                          </a:solidFill>
                          <a:effectLst/>
                          <a:latin typeface="Arial" pitchFamily="34" charset="0"/>
                        </a:rPr>
                        <a:t>Font: </a:t>
                      </a:r>
                      <a:r>
                        <a:rPr kumimoji="0" lang="en-US" sz="1400" b="0" i="0" u="none" strike="noStrike" cap="none" normalizeH="0" baseline="0" dirty="0">
                          <a:ln>
                            <a:noFill/>
                          </a:ln>
                          <a:solidFill>
                            <a:schemeClr val="tx1"/>
                          </a:solidFill>
                          <a:effectLst/>
                          <a:latin typeface="Arial" pitchFamily="34" charset="0"/>
                        </a:rPr>
                        <a:t>Arial, </a:t>
                      </a:r>
                      <a:r>
                        <a:rPr kumimoji="0" lang="en-US" sz="1400" b="1" i="1" u="none" strike="noStrike" cap="none" normalizeH="0" baseline="0" dirty="0">
                          <a:ln>
                            <a:noFill/>
                          </a:ln>
                          <a:solidFill>
                            <a:schemeClr val="tx1"/>
                          </a:solidFill>
                          <a:effectLst/>
                          <a:latin typeface="Arial" pitchFamily="34" charset="0"/>
                        </a:rPr>
                        <a:t>Size:</a:t>
                      </a:r>
                      <a:r>
                        <a:rPr kumimoji="0" lang="en-US" sz="1400" b="0" i="0" u="none" strike="noStrike" cap="none" normalizeH="0" baseline="0" dirty="0">
                          <a:ln>
                            <a:noFill/>
                          </a:ln>
                          <a:solidFill>
                            <a:schemeClr val="tx1"/>
                          </a:solidFill>
                          <a:effectLst/>
                          <a:latin typeface="Arial" pitchFamily="34" charset="0"/>
                        </a:rPr>
                        <a:t> 12 point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a:ln>
                            <a:noFill/>
                          </a:ln>
                          <a:solidFill>
                            <a:schemeClr val="tx1"/>
                          </a:solidFill>
                          <a:effectLst/>
                          <a:latin typeface="Arial" pitchFamily="34" charset="0"/>
                        </a:rPr>
                        <a:t>Other:</a:t>
                      </a:r>
                      <a:r>
                        <a:rPr kumimoji="0" lang="en-US" sz="1400" b="0" i="0" u="none" strike="noStrike" cap="none" normalizeH="0" baseline="0" dirty="0">
                          <a:ln>
                            <a:noFill/>
                          </a:ln>
                          <a:solidFill>
                            <a:schemeClr val="tx1"/>
                          </a:solidFill>
                          <a:effectLst/>
                          <a:latin typeface="Arial" pitchFamily="34" charset="0"/>
                          <a:cs typeface="Times New Roman" pitchFamily="18" charset="0"/>
                        </a:rPr>
                        <a:t> Left justified.</a:t>
                      </a:r>
                      <a:r>
                        <a:rPr kumimoji="0" lang="en-US" sz="1400" b="0" i="0" u="none" strike="noStrike" cap="none" normalizeH="0" baseline="0" dirty="0">
                          <a:ln>
                            <a:noFill/>
                          </a:ln>
                          <a:solidFill>
                            <a:schemeClr val="tx1"/>
                          </a:solidFill>
                          <a:effectLst/>
                          <a:latin typeface="Arial" pitchFamily="34" charset="0"/>
                        </a:rPr>
                        <a:t>  Place “DFES/Partner Training Team” text ¾ of an inch in from the left margin.  This allows the help icon to appear during the slide show without obscuring the text.</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pitchFamily="34" charset="0"/>
                      </a:endParaRP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5727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1" u="none" strike="noStrike" cap="none" normalizeH="0" baseline="0" dirty="0">
                          <a:ln>
                            <a:noFill/>
                          </a:ln>
                          <a:solidFill>
                            <a:schemeClr val="bg1"/>
                          </a:solidFill>
                          <a:effectLst/>
                          <a:latin typeface="Arial" pitchFamily="34" charset="0"/>
                          <a:cs typeface="Times New Roman" pitchFamily="18" charset="0"/>
                        </a:rPr>
                        <a:t>Number</a:t>
                      </a:r>
                      <a:r>
                        <a:rPr kumimoji="0" lang="en-US" sz="1200" b="1" i="0" u="none" strike="noStrike" cap="none" normalizeH="0" baseline="0" dirty="0">
                          <a:ln>
                            <a:noFill/>
                          </a:ln>
                          <a:solidFill>
                            <a:schemeClr val="bg1"/>
                          </a:solidFill>
                          <a:effectLst/>
                          <a:latin typeface="Arial" pitchFamily="34" charset="0"/>
                        </a:rPr>
                        <a:t> </a:t>
                      </a: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59C9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Times New Roman" pitchFamily="18" charset="0"/>
                        </a:rPr>
                        <a:t>Displays slide number on each individual slide.</a:t>
                      </a:r>
                      <a:r>
                        <a:rPr kumimoji="0" lang="en-US" sz="1400" b="0" i="0" u="none" strike="noStrike" cap="none" normalizeH="0" baseline="0" dirty="0">
                          <a:ln>
                            <a:noFill/>
                          </a:ln>
                          <a:solidFill>
                            <a:schemeClr val="tx1"/>
                          </a:solidFill>
                          <a:effectLst/>
                          <a:latin typeface="Arial" pitchFamily="34" charset="0"/>
                        </a:rPr>
                        <a:t> </a:t>
                      </a:r>
                    </a:p>
                  </a:txBody>
                  <a:tcPr marT="45719" marB="4571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a:ln>
                            <a:noFill/>
                          </a:ln>
                          <a:solidFill>
                            <a:schemeClr val="tx1"/>
                          </a:solidFill>
                          <a:effectLst/>
                          <a:latin typeface="Arial" pitchFamily="34" charset="0"/>
                        </a:rPr>
                        <a:t>Font: </a:t>
                      </a:r>
                      <a:r>
                        <a:rPr kumimoji="0" lang="en-US" sz="1400" b="0" i="0" u="none" strike="noStrike" cap="none" normalizeH="0" baseline="0">
                          <a:ln>
                            <a:noFill/>
                          </a:ln>
                          <a:solidFill>
                            <a:schemeClr val="tx1"/>
                          </a:solidFill>
                          <a:effectLst/>
                          <a:latin typeface="Arial" pitchFamily="34" charset="0"/>
                        </a:rPr>
                        <a:t>Arial, </a:t>
                      </a:r>
                      <a:r>
                        <a:rPr kumimoji="0" lang="en-US" sz="1400" b="1" i="1" u="none" strike="noStrike" cap="none" normalizeH="0" baseline="0">
                          <a:ln>
                            <a:noFill/>
                          </a:ln>
                          <a:solidFill>
                            <a:schemeClr val="tx1"/>
                          </a:solidFill>
                          <a:effectLst/>
                          <a:latin typeface="Arial" pitchFamily="34" charset="0"/>
                        </a:rPr>
                        <a:t>Size:</a:t>
                      </a:r>
                      <a:r>
                        <a:rPr kumimoji="0" lang="en-US" sz="1400" b="0" i="0" u="none" strike="noStrike" cap="none" normalizeH="0" baseline="0">
                          <a:ln>
                            <a:noFill/>
                          </a:ln>
                          <a:solidFill>
                            <a:schemeClr val="tx1"/>
                          </a:solidFill>
                          <a:effectLst/>
                          <a:latin typeface="Arial" pitchFamily="34" charset="0"/>
                        </a:rPr>
                        <a:t> 12 point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a:ln>
                            <a:noFill/>
                          </a:ln>
                          <a:solidFill>
                            <a:schemeClr val="tx1"/>
                          </a:solidFill>
                          <a:effectLst/>
                          <a:latin typeface="Arial" pitchFamily="34" charset="0"/>
                        </a:rPr>
                        <a:t>Other:</a:t>
                      </a:r>
                      <a:r>
                        <a:rPr kumimoji="0" lang="en-US" sz="1400" b="0" i="0" u="none" strike="noStrike" cap="none" normalizeH="0" baseline="0">
                          <a:ln>
                            <a:noFill/>
                          </a:ln>
                          <a:solidFill>
                            <a:schemeClr val="tx1"/>
                          </a:solidFill>
                          <a:effectLst/>
                          <a:latin typeface="Arial" pitchFamily="34" charset="0"/>
                          <a:cs typeface="Times New Roman" pitchFamily="18" charset="0"/>
                        </a:rPr>
                        <a:t> centered</a:t>
                      </a: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5727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1" u="none" strike="noStrike" cap="none" normalizeH="0" baseline="0" dirty="0">
                          <a:ln>
                            <a:noFill/>
                          </a:ln>
                          <a:solidFill>
                            <a:schemeClr val="bg1"/>
                          </a:solidFill>
                          <a:effectLst/>
                          <a:latin typeface="Arial" pitchFamily="34" charset="0"/>
                          <a:cs typeface="Times New Roman" pitchFamily="18" charset="0"/>
                        </a:rPr>
                        <a:t>Date</a:t>
                      </a:r>
                      <a:r>
                        <a:rPr kumimoji="0" lang="en-US" sz="1200" b="1" i="0" u="none" strike="noStrike" cap="none" normalizeH="0" baseline="0" dirty="0">
                          <a:ln>
                            <a:noFill/>
                          </a:ln>
                          <a:solidFill>
                            <a:schemeClr val="bg1"/>
                          </a:solidFill>
                          <a:effectLst/>
                          <a:latin typeface="Arial" pitchFamily="34" charset="0"/>
                        </a:rPr>
                        <a:t> </a:t>
                      </a: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59C9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Times New Roman" pitchFamily="18" charset="0"/>
                        </a:rPr>
                        <a:t>Displays last revision date on each individual slide.</a:t>
                      </a:r>
                      <a:r>
                        <a:rPr kumimoji="0" lang="en-US" sz="1400" b="0" i="0" u="none" strike="noStrike" cap="none" normalizeH="0" baseline="0" dirty="0">
                          <a:ln>
                            <a:noFill/>
                          </a:ln>
                          <a:solidFill>
                            <a:schemeClr val="tx1"/>
                          </a:solidFill>
                          <a:effectLst/>
                          <a:latin typeface="Arial" pitchFamily="34" charset="0"/>
                        </a:rPr>
                        <a:t> </a:t>
                      </a:r>
                    </a:p>
                  </a:txBody>
                  <a:tcPr marT="45719" marB="4571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a:ln>
                            <a:noFill/>
                          </a:ln>
                          <a:solidFill>
                            <a:schemeClr val="tx1"/>
                          </a:solidFill>
                          <a:effectLst/>
                          <a:latin typeface="Arial" pitchFamily="34" charset="0"/>
                        </a:rPr>
                        <a:t>Font: </a:t>
                      </a:r>
                      <a:r>
                        <a:rPr kumimoji="0" lang="en-US" sz="1400" b="0" i="0" u="none" strike="noStrike" cap="none" normalizeH="0" baseline="0" dirty="0">
                          <a:ln>
                            <a:noFill/>
                          </a:ln>
                          <a:solidFill>
                            <a:schemeClr val="tx1"/>
                          </a:solidFill>
                          <a:effectLst/>
                          <a:latin typeface="Arial" pitchFamily="34" charset="0"/>
                        </a:rPr>
                        <a:t>Arial, </a:t>
                      </a:r>
                      <a:r>
                        <a:rPr kumimoji="0" lang="en-US" sz="1400" b="1" i="1" u="none" strike="noStrike" cap="none" normalizeH="0" baseline="0" dirty="0">
                          <a:ln>
                            <a:noFill/>
                          </a:ln>
                          <a:solidFill>
                            <a:schemeClr val="tx1"/>
                          </a:solidFill>
                          <a:effectLst/>
                          <a:latin typeface="Arial" pitchFamily="34" charset="0"/>
                        </a:rPr>
                        <a:t>Size:</a:t>
                      </a:r>
                      <a:r>
                        <a:rPr kumimoji="0" lang="en-US" sz="1400" b="0" i="0" u="none" strike="noStrike" cap="none" normalizeH="0" baseline="0" dirty="0">
                          <a:ln>
                            <a:noFill/>
                          </a:ln>
                          <a:solidFill>
                            <a:schemeClr val="tx1"/>
                          </a:solidFill>
                          <a:effectLst/>
                          <a:latin typeface="Arial" pitchFamily="34" charset="0"/>
                        </a:rPr>
                        <a:t> 12 point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a:ln>
                            <a:noFill/>
                          </a:ln>
                          <a:solidFill>
                            <a:schemeClr val="tx1"/>
                          </a:solidFill>
                          <a:effectLst/>
                          <a:latin typeface="Arial" pitchFamily="34" charset="0"/>
                        </a:rPr>
                        <a:t>Other:</a:t>
                      </a:r>
                      <a:r>
                        <a:rPr kumimoji="0" lang="en-US" sz="1400" b="0" i="0" u="none" strike="noStrike" cap="none" normalizeH="0" baseline="0" dirty="0">
                          <a:ln>
                            <a:noFill/>
                          </a:ln>
                          <a:solidFill>
                            <a:schemeClr val="tx1"/>
                          </a:solidFill>
                          <a:effectLst/>
                          <a:latin typeface="Arial" pitchFamily="34" charset="0"/>
                          <a:cs typeface="Times New Roman" pitchFamily="18" charset="0"/>
                        </a:rPr>
                        <a:t> Right justified.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cs typeface="Times New Roman" pitchFamily="18" charset="0"/>
                        </a:rPr>
                        <a:t>Do not</a:t>
                      </a:r>
                      <a:r>
                        <a:rPr kumimoji="0" lang="en-US" sz="1400" b="0" i="0" u="none" strike="noStrike" cap="none" normalizeH="0" baseline="0" dirty="0">
                          <a:ln>
                            <a:noFill/>
                          </a:ln>
                          <a:solidFill>
                            <a:schemeClr val="tx1"/>
                          </a:solidFill>
                          <a:effectLst/>
                          <a:latin typeface="Arial" pitchFamily="34" charset="0"/>
                          <a:cs typeface="Times New Roman" pitchFamily="18" charset="0"/>
                        </a:rPr>
                        <a:t> use auto dating feature.</a:t>
                      </a: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3340" name="Text Box 28"/>
          <p:cNvSpPr txBox="1">
            <a:spLocks noChangeArrowheads="1"/>
          </p:cNvSpPr>
          <p:nvPr/>
        </p:nvSpPr>
        <p:spPr bwMode="auto">
          <a:xfrm>
            <a:off x="368300" y="55563"/>
            <a:ext cx="5807075" cy="457200"/>
          </a:xfrm>
          <a:prstGeom prst="rect">
            <a:avLst/>
          </a:prstGeom>
          <a:noFill/>
          <a:ln w="9525">
            <a:noFill/>
            <a:miter lim="800000"/>
            <a:headEnd/>
            <a:tailEnd/>
          </a:ln>
          <a:effectLst/>
        </p:spPr>
        <p:txBody>
          <a:bodyPr wrap="none">
            <a:spAutoFit/>
          </a:bodyPr>
          <a:lstStyle/>
          <a:p>
            <a:pPr>
              <a:defRPr/>
            </a:pPr>
            <a:r>
              <a:rPr lang="en-US" b="1">
                <a:effectLst>
                  <a:outerShdw blurRad="38100" dist="38100" dir="2700000" algn="tl">
                    <a:srgbClr val="C0C0C0"/>
                  </a:outerShdw>
                </a:effectLst>
                <a:latin typeface="Tahoma" pitchFamily="34" charset="0"/>
                <a:cs typeface="Tahoma" pitchFamily="34" charset="0"/>
              </a:rPr>
              <a:t>Master Slide Standards and Cautions</a:t>
            </a:r>
          </a:p>
        </p:txBody>
      </p:sp>
      <p:sp>
        <p:nvSpPr>
          <p:cNvPr id="32793" name="Line 29"/>
          <p:cNvSpPr>
            <a:spLocks noChangeShapeType="1"/>
          </p:cNvSpPr>
          <p:nvPr/>
        </p:nvSpPr>
        <p:spPr bwMode="auto">
          <a:xfrm>
            <a:off x="0" y="533400"/>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94" name="Text Box 69"/>
          <p:cNvSpPr txBox="1">
            <a:spLocks noChangeArrowheads="1"/>
          </p:cNvSpPr>
          <p:nvPr/>
        </p:nvSpPr>
        <p:spPr bwMode="auto">
          <a:xfrm>
            <a:off x="395288" y="5594350"/>
            <a:ext cx="8748712"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66738" indent="-566738"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b="1" dirty="0">
                <a:latin typeface="Arial" panose="020B0604020202020204" pitchFamily="34" charset="0"/>
              </a:rPr>
              <a:t>Note:</a:t>
            </a:r>
            <a:r>
              <a:rPr lang="en-US" altLang="en-US" sz="1400" dirty="0">
                <a:latin typeface="Arial" panose="020B0604020202020204" pitchFamily="34" charset="0"/>
              </a:rPr>
              <a:t>	The footer information, slide number and date are already formatted for you if you use the Partner Training Team PowerPoint Template to create your PowerPoint.  The style information on this page is included if you want to create the footer yourself.</a:t>
            </a:r>
          </a:p>
        </p:txBody>
      </p:sp>
      <p:sp>
        <p:nvSpPr>
          <p:cNvPr id="4" name="Footer Placeholder 3"/>
          <p:cNvSpPr>
            <a:spLocks noGrp="1"/>
          </p:cNvSpPr>
          <p:nvPr>
            <p:ph type="ftr" sz="quarter" idx="11"/>
          </p:nvPr>
        </p:nvSpPr>
        <p:spPr/>
        <p:txBody>
          <a:bodyPr/>
          <a:lstStyle/>
          <a:p>
            <a:pPr>
              <a:defRPr/>
            </a:pPr>
            <a:r>
              <a:rPr lang="en-US"/>
              <a:t>DFES/Partner Training Team</a:t>
            </a:r>
            <a:endParaRPr lang="en-US" dirty="0"/>
          </a:p>
        </p:txBody>
      </p:sp>
      <p:sp>
        <p:nvSpPr>
          <p:cNvPr id="5" name="Slide Number Placeholder 4">
            <a:extLst>
              <a:ext uri="{FF2B5EF4-FFF2-40B4-BE49-F238E27FC236}">
                <a16:creationId xmlns:a16="http://schemas.microsoft.com/office/drawing/2014/main" id="{6EA59AAB-7DF0-43D0-8344-C97F05350A86}"/>
              </a:ext>
            </a:extLst>
          </p:cNvPr>
          <p:cNvSpPr>
            <a:spLocks noGrp="1"/>
          </p:cNvSpPr>
          <p:nvPr>
            <p:ph type="sldNum" sz="quarter" idx="12"/>
          </p:nvPr>
        </p:nvSpPr>
        <p:spPr/>
        <p:txBody>
          <a:bodyPr/>
          <a:lstStyle/>
          <a:p>
            <a:fld id="{A16899BC-D523-458C-A006-6F948761750F}" type="slidenum">
              <a:rPr lang="en-US" smtClean="0"/>
              <a:pPr/>
              <a:t>4</a:t>
            </a:fld>
            <a:endParaRPr lang="en-US" dirty="0"/>
          </a:p>
        </p:txBody>
      </p:sp>
      <p:sp>
        <p:nvSpPr>
          <p:cNvPr id="7" name="Date Placeholder 6">
            <a:extLst>
              <a:ext uri="{FF2B5EF4-FFF2-40B4-BE49-F238E27FC236}">
                <a16:creationId xmlns:a16="http://schemas.microsoft.com/office/drawing/2014/main" id="{8B6F73BC-A7CB-4668-AE62-5444A4884003}"/>
              </a:ext>
            </a:extLst>
          </p:cNvPr>
          <p:cNvSpPr>
            <a:spLocks noGrp="1"/>
          </p:cNvSpPr>
          <p:nvPr>
            <p:ph type="dt" sz="half" idx="10"/>
          </p:nvPr>
        </p:nvSpPr>
        <p:spPr/>
        <p:txBody>
          <a:bodyPr/>
          <a:lstStyle/>
          <a:p>
            <a:r>
              <a:rPr lang="en-US"/>
              <a:t>09/09/20</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Text Box 1031"/>
          <p:cNvSpPr txBox="1">
            <a:spLocks noChangeArrowheads="1"/>
          </p:cNvSpPr>
          <p:nvPr/>
        </p:nvSpPr>
        <p:spPr bwMode="auto">
          <a:xfrm>
            <a:off x="368300" y="55563"/>
            <a:ext cx="2503488" cy="457200"/>
          </a:xfrm>
          <a:prstGeom prst="rect">
            <a:avLst/>
          </a:prstGeom>
          <a:noFill/>
          <a:ln w="9525">
            <a:noFill/>
            <a:miter lim="800000"/>
            <a:headEnd/>
            <a:tailEnd/>
          </a:ln>
          <a:effectLst/>
        </p:spPr>
        <p:txBody>
          <a:bodyPr wrap="none">
            <a:spAutoFit/>
          </a:bodyPr>
          <a:lstStyle/>
          <a:p>
            <a:pPr>
              <a:defRPr/>
            </a:pPr>
            <a:r>
              <a:rPr lang="en-US" b="1">
                <a:effectLst>
                  <a:outerShdw blurRad="38100" dist="38100" dir="2700000" algn="tl">
                    <a:srgbClr val="C0C0C0"/>
                  </a:outerShdw>
                </a:effectLst>
                <a:latin typeface="Tahoma" pitchFamily="34" charset="0"/>
                <a:cs typeface="Tahoma" pitchFamily="34" charset="0"/>
              </a:rPr>
              <a:t>The Footer Box</a:t>
            </a:r>
          </a:p>
        </p:txBody>
      </p:sp>
      <p:sp>
        <p:nvSpPr>
          <p:cNvPr id="33797" name="Line 1032"/>
          <p:cNvSpPr>
            <a:spLocks noChangeShapeType="1"/>
          </p:cNvSpPr>
          <p:nvPr/>
        </p:nvSpPr>
        <p:spPr bwMode="auto">
          <a:xfrm>
            <a:off x="0" y="533400"/>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3798" name="Text Box 1034"/>
          <p:cNvSpPr txBox="1">
            <a:spLocks noChangeArrowheads="1"/>
          </p:cNvSpPr>
          <p:nvPr/>
        </p:nvSpPr>
        <p:spPr bwMode="auto">
          <a:xfrm>
            <a:off x="533400" y="914400"/>
            <a:ext cx="8220075" cy="430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dirty="0">
                <a:latin typeface="Arial" panose="020B0604020202020204" pitchFamily="34" charset="0"/>
                <a:cs typeface="Arial" panose="020B0604020202020204" pitchFamily="34" charset="0"/>
              </a:rPr>
              <a:t>The box that contains the footer information should be </a:t>
            </a:r>
            <a:r>
              <a:rPr lang="en-US" altLang="en-US" sz="1800" b="1" dirty="0">
                <a:latin typeface="Arial" panose="020B0604020202020204" pitchFamily="34" charset="0"/>
                <a:cs typeface="Arial" panose="020B0604020202020204" pitchFamily="34" charset="0"/>
              </a:rPr>
              <a:t>.25</a:t>
            </a:r>
            <a:r>
              <a:rPr lang="en-US" altLang="en-US" sz="1800" dirty="0">
                <a:latin typeface="Arial" panose="020B0604020202020204" pitchFamily="34" charset="0"/>
                <a:cs typeface="Arial" panose="020B0604020202020204" pitchFamily="34" charset="0"/>
              </a:rPr>
              <a:t> inches tall and 10 inches wide.  The color can be modified so that it coordinates with the overall color scheme of your PowerPoint.</a:t>
            </a:r>
          </a:p>
          <a:p>
            <a:pPr eaLnBrk="1" hangingPunct="1"/>
            <a:endParaRPr lang="en-US" altLang="en-US" sz="1800" dirty="0">
              <a:latin typeface="Arial" panose="020B0604020202020204" pitchFamily="34" charset="0"/>
              <a:cs typeface="Arial" panose="020B0604020202020204" pitchFamily="34" charset="0"/>
            </a:endParaRPr>
          </a:p>
          <a:p>
            <a:pPr eaLnBrk="1" hangingPunct="1"/>
            <a:r>
              <a:rPr lang="en-US" altLang="en-US" sz="1800" dirty="0">
                <a:latin typeface="Arial" panose="020B0604020202020204" pitchFamily="34" charset="0"/>
                <a:cs typeface="Arial" panose="020B0604020202020204" pitchFamily="34" charset="0"/>
              </a:rPr>
              <a:t>New Worker Materials will need to include the directory path name just like all other NW materials.  To accommodate the path name in the box, make the box </a:t>
            </a:r>
            <a:r>
              <a:rPr lang="en-US" altLang="en-US" sz="1800" b="1" dirty="0">
                <a:latin typeface="Arial" panose="020B0604020202020204" pitchFamily="34" charset="0"/>
                <a:cs typeface="Arial" panose="020B0604020202020204" pitchFamily="34" charset="0"/>
              </a:rPr>
              <a:t>.4</a:t>
            </a:r>
            <a:r>
              <a:rPr lang="en-US" altLang="en-US" sz="1800" dirty="0">
                <a:latin typeface="Arial" panose="020B0604020202020204" pitchFamily="34" charset="0"/>
                <a:cs typeface="Arial" panose="020B0604020202020204" pitchFamily="34" charset="0"/>
              </a:rPr>
              <a:t> inches tall rather than .25 inches.  Type the directory path name in Arial, 10 point font with no bolding.  </a:t>
            </a:r>
          </a:p>
          <a:p>
            <a:pPr eaLnBrk="1" hangingPunct="1"/>
            <a:endParaRPr lang="en-US" altLang="en-US" sz="1800" dirty="0">
              <a:latin typeface="Arial" panose="020B0604020202020204" pitchFamily="34" charset="0"/>
              <a:cs typeface="Arial" panose="020B0604020202020204" pitchFamily="34" charset="0"/>
            </a:endParaRPr>
          </a:p>
          <a:p>
            <a:pPr eaLnBrk="1" hangingPunct="1"/>
            <a:endParaRPr lang="en-US" altLang="en-US" sz="1800" dirty="0">
              <a:latin typeface="Arial" panose="020B0604020202020204" pitchFamily="34" charset="0"/>
              <a:cs typeface="Arial" panose="020B0604020202020204" pitchFamily="34" charset="0"/>
            </a:endParaRPr>
          </a:p>
          <a:p>
            <a:pPr eaLnBrk="1" hangingPunct="1"/>
            <a:endParaRPr lang="en-US" altLang="en-US" sz="1800" dirty="0">
              <a:latin typeface="Arial" panose="020B0604020202020204" pitchFamily="34" charset="0"/>
              <a:cs typeface="Arial" panose="020B0604020202020204" pitchFamily="34" charset="0"/>
            </a:endParaRPr>
          </a:p>
          <a:p>
            <a:pPr eaLnBrk="1" hangingPunct="1"/>
            <a:endParaRPr lang="en-US" altLang="en-US" sz="1800" dirty="0">
              <a:latin typeface="Arial" panose="020B0604020202020204" pitchFamily="34" charset="0"/>
              <a:cs typeface="Arial" panose="020B0604020202020204" pitchFamily="34" charset="0"/>
            </a:endParaRPr>
          </a:p>
          <a:p>
            <a:pPr eaLnBrk="1" hangingPunct="1"/>
            <a:r>
              <a:rPr lang="en-US" altLang="en-US" sz="1800" dirty="0">
                <a:latin typeface="Arial" panose="020B0604020202020204" pitchFamily="34" charset="0"/>
                <a:cs typeface="Arial" panose="020B0604020202020204" pitchFamily="34" charset="0"/>
              </a:rPr>
              <a:t>A template for New Worker materials is available for you to use.</a:t>
            </a:r>
          </a:p>
          <a:p>
            <a:pPr eaLnBrk="1" hangingPunct="1"/>
            <a:endParaRPr lang="en-US" altLang="en-US" sz="1800" dirty="0">
              <a:latin typeface="Arial" panose="020B0604020202020204" pitchFamily="34" charset="0"/>
              <a:cs typeface="Arial" panose="020B0604020202020204" pitchFamily="34" charset="0"/>
            </a:endParaRPr>
          </a:p>
          <a:p>
            <a:pPr eaLnBrk="1" hangingPunct="1"/>
            <a:endParaRPr lang="en-US" altLang="en-US" dirty="0"/>
          </a:p>
        </p:txBody>
      </p:sp>
      <p:sp>
        <p:nvSpPr>
          <p:cNvPr id="4" name="Footer Placeholder 3"/>
          <p:cNvSpPr>
            <a:spLocks noGrp="1"/>
          </p:cNvSpPr>
          <p:nvPr>
            <p:ph type="ftr" sz="quarter" idx="11"/>
          </p:nvPr>
        </p:nvSpPr>
        <p:spPr/>
        <p:txBody>
          <a:bodyPr/>
          <a:lstStyle/>
          <a:p>
            <a:pPr>
              <a:defRPr/>
            </a:pPr>
            <a:r>
              <a:rPr lang="en-US"/>
              <a:t>DFES/Partner Training Team</a:t>
            </a:r>
            <a:endParaRPr lang="en-US" dirty="0"/>
          </a:p>
        </p:txBody>
      </p:sp>
      <p:sp>
        <p:nvSpPr>
          <p:cNvPr id="2" name="Slide Number Placeholder 1">
            <a:extLst>
              <a:ext uri="{FF2B5EF4-FFF2-40B4-BE49-F238E27FC236}">
                <a16:creationId xmlns:a16="http://schemas.microsoft.com/office/drawing/2014/main" id="{FB2CD09D-509C-4675-800E-92600AC0586A}"/>
              </a:ext>
            </a:extLst>
          </p:cNvPr>
          <p:cNvSpPr>
            <a:spLocks noGrp="1"/>
          </p:cNvSpPr>
          <p:nvPr>
            <p:ph type="sldNum" sz="quarter" idx="12"/>
          </p:nvPr>
        </p:nvSpPr>
        <p:spPr/>
        <p:txBody>
          <a:bodyPr/>
          <a:lstStyle/>
          <a:p>
            <a:fld id="{A16899BC-D523-458C-A006-6F948761750F}" type="slidenum">
              <a:rPr lang="en-US" smtClean="0"/>
              <a:pPr/>
              <a:t>5</a:t>
            </a:fld>
            <a:endParaRPr lang="en-US" dirty="0"/>
          </a:p>
        </p:txBody>
      </p:sp>
      <p:grpSp>
        <p:nvGrpSpPr>
          <p:cNvPr id="5" name="Group 4">
            <a:extLst>
              <a:ext uri="{FF2B5EF4-FFF2-40B4-BE49-F238E27FC236}">
                <a16:creationId xmlns:a16="http://schemas.microsoft.com/office/drawing/2014/main" id="{FAE6F599-B14F-41DF-AB27-6A796B6893C9}"/>
              </a:ext>
            </a:extLst>
          </p:cNvPr>
          <p:cNvGrpSpPr/>
          <p:nvPr/>
        </p:nvGrpSpPr>
        <p:grpSpPr>
          <a:xfrm>
            <a:off x="-265" y="3374137"/>
            <a:ext cx="9144000" cy="529714"/>
            <a:chOff x="-265" y="3374137"/>
            <a:chExt cx="9144000" cy="529714"/>
          </a:xfrm>
        </p:grpSpPr>
        <p:grpSp>
          <p:nvGrpSpPr>
            <p:cNvPr id="13" name="Group 12">
              <a:extLst>
                <a:ext uri="{FF2B5EF4-FFF2-40B4-BE49-F238E27FC236}">
                  <a16:creationId xmlns:a16="http://schemas.microsoft.com/office/drawing/2014/main" id="{98FBEB84-7B6B-4595-8B92-3B173487CF9C}"/>
                </a:ext>
              </a:extLst>
            </p:cNvPr>
            <p:cNvGrpSpPr/>
            <p:nvPr/>
          </p:nvGrpSpPr>
          <p:grpSpPr>
            <a:xfrm>
              <a:off x="-265" y="3374137"/>
              <a:ext cx="9144000" cy="517585"/>
              <a:chOff x="0" y="6324600"/>
              <a:chExt cx="9144000" cy="517585"/>
            </a:xfrm>
          </p:grpSpPr>
          <p:sp>
            <p:nvSpPr>
              <p:cNvPr id="14" name="Rectangle 13">
                <a:extLst>
                  <a:ext uri="{FF2B5EF4-FFF2-40B4-BE49-F238E27FC236}">
                    <a16:creationId xmlns:a16="http://schemas.microsoft.com/office/drawing/2014/main" id="{CF753C23-0FDE-4D9F-BEA9-F52DC9A9581A}"/>
                  </a:ext>
                </a:extLst>
              </p:cNvPr>
              <p:cNvSpPr/>
              <p:nvPr userDrawn="1"/>
            </p:nvSpPr>
            <p:spPr>
              <a:xfrm>
                <a:off x="0" y="6384985"/>
                <a:ext cx="9144000" cy="457200"/>
              </a:xfrm>
              <a:prstGeom prst="rect">
                <a:avLst/>
              </a:prstGeom>
              <a:solidFill>
                <a:srgbClr val="2162A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5" name="Rectangle 14">
                <a:extLst>
                  <a:ext uri="{FF2B5EF4-FFF2-40B4-BE49-F238E27FC236}">
                    <a16:creationId xmlns:a16="http://schemas.microsoft.com/office/drawing/2014/main" id="{4791E38A-7EA2-469B-80C8-CBE98A8DB715}"/>
                  </a:ext>
                </a:extLst>
              </p:cNvPr>
              <p:cNvSpPr/>
              <p:nvPr userDrawn="1"/>
            </p:nvSpPr>
            <p:spPr>
              <a:xfrm>
                <a:off x="0" y="6324600"/>
                <a:ext cx="9144000" cy="129162"/>
              </a:xfrm>
              <a:prstGeom prst="rect">
                <a:avLst/>
              </a:prstGeom>
              <a:solidFill>
                <a:srgbClr val="AF396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16" name="Date Placeholder 3">
              <a:extLst>
                <a:ext uri="{FF2B5EF4-FFF2-40B4-BE49-F238E27FC236}">
                  <a16:creationId xmlns:a16="http://schemas.microsoft.com/office/drawing/2014/main" id="{CF650AB7-A33B-4D60-869C-E95C4D78A26E}"/>
                </a:ext>
              </a:extLst>
            </p:cNvPr>
            <p:cNvSpPr txBox="1">
              <a:spLocks/>
            </p:cNvSpPr>
            <p:nvPr/>
          </p:nvSpPr>
          <p:spPr>
            <a:xfrm>
              <a:off x="7067964" y="3514944"/>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1" kern="1200">
                  <a:solidFill>
                    <a:schemeClr val="bg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t>09/09/20</a:t>
              </a:r>
            </a:p>
          </p:txBody>
        </p:sp>
        <p:sp>
          <p:nvSpPr>
            <p:cNvPr id="18" name="Slide Number Placeholder 5">
              <a:extLst>
                <a:ext uri="{FF2B5EF4-FFF2-40B4-BE49-F238E27FC236}">
                  <a16:creationId xmlns:a16="http://schemas.microsoft.com/office/drawing/2014/main" id="{8A1DBD8F-2E65-4626-925A-358CC072FFA4}"/>
                </a:ext>
              </a:extLst>
            </p:cNvPr>
            <p:cNvSpPr txBox="1">
              <a:spLocks/>
            </p:cNvSpPr>
            <p:nvPr/>
          </p:nvSpPr>
          <p:spPr>
            <a:xfrm>
              <a:off x="4160799" y="3514944"/>
              <a:ext cx="850414" cy="365125"/>
            </a:xfrm>
            <a:prstGeom prst="rect">
              <a:avLst/>
            </a:prstGeom>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16899BC-D523-458C-A006-6F948761750F}" type="slidenum">
                <a:rPr lang="en-US" smtClean="0"/>
                <a:pPr/>
                <a:t>5</a:t>
              </a:fld>
              <a:endParaRPr lang="en-US" dirty="0"/>
            </a:p>
          </p:txBody>
        </p:sp>
        <p:sp>
          <p:nvSpPr>
            <p:cNvPr id="19" name="Footer Placeholder 4">
              <a:extLst>
                <a:ext uri="{FF2B5EF4-FFF2-40B4-BE49-F238E27FC236}">
                  <a16:creationId xmlns:a16="http://schemas.microsoft.com/office/drawing/2014/main" id="{B6939CFD-5887-46C1-AAF3-F13A6E09EA83}"/>
                </a:ext>
              </a:extLst>
            </p:cNvPr>
            <p:cNvSpPr txBox="1">
              <a:spLocks/>
            </p:cNvSpPr>
            <p:nvPr/>
          </p:nvSpPr>
          <p:spPr>
            <a:xfrm>
              <a:off x="18371" y="3538726"/>
              <a:ext cx="4114800" cy="365125"/>
            </a:xfrm>
            <a:prstGeom prst="rect">
              <a:avLst/>
            </a:prstGeom>
          </p:spPr>
          <p:txBody>
            <a:bodyPr vert="horz" lIns="91440" tIns="45720" rIns="91440" bIns="45720" rtlCol="0" anchor="ctr"/>
            <a:lstStyle>
              <a:defPPr>
                <a:defRPr lang="en-US"/>
              </a:defPPr>
              <a:lvl1pPr marL="0" algn="l" defTabSz="457200" rtl="0" eaLnBrk="1" latinLnBrk="0" hangingPunct="1">
                <a:defRPr sz="1000" b="1" kern="1200">
                  <a:solidFill>
                    <a:schemeClr val="bg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DCF/DFES/Partner Training Team NewWorkeFooterExample/Xxxx/xxx_xx_TN_090920</a:t>
              </a:r>
              <a:endParaRPr lang="en-US" dirty="0"/>
            </a:p>
          </p:txBody>
        </p:sp>
      </p:grpSp>
      <p:sp>
        <p:nvSpPr>
          <p:cNvPr id="7" name="Date Placeholder 6">
            <a:extLst>
              <a:ext uri="{FF2B5EF4-FFF2-40B4-BE49-F238E27FC236}">
                <a16:creationId xmlns:a16="http://schemas.microsoft.com/office/drawing/2014/main" id="{BFD9B6DD-3EE7-4928-BCA9-74D5ECB59DAF}"/>
              </a:ext>
            </a:extLst>
          </p:cNvPr>
          <p:cNvSpPr>
            <a:spLocks noGrp="1"/>
          </p:cNvSpPr>
          <p:nvPr>
            <p:ph type="dt" sz="half" idx="10"/>
          </p:nvPr>
        </p:nvSpPr>
        <p:spPr/>
        <p:txBody>
          <a:bodyPr/>
          <a:lstStyle/>
          <a:p>
            <a:r>
              <a:rPr lang="en-US"/>
              <a:t>09/09/20</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368300" y="55563"/>
            <a:ext cx="2998788" cy="457200"/>
          </a:xfrm>
          <a:prstGeom prst="rect">
            <a:avLst/>
          </a:prstGeom>
          <a:noFill/>
          <a:ln w="9525">
            <a:noFill/>
            <a:miter lim="800000"/>
            <a:headEnd/>
            <a:tailEnd/>
          </a:ln>
          <a:effectLst/>
        </p:spPr>
        <p:txBody>
          <a:bodyPr wrap="none">
            <a:spAutoFit/>
          </a:bodyPr>
          <a:lstStyle/>
          <a:p>
            <a:pPr>
              <a:defRPr/>
            </a:pPr>
            <a:r>
              <a:rPr lang="en-US" b="1">
                <a:effectLst>
                  <a:outerShdw blurRad="38100" dist="38100" dir="2700000" algn="tl">
                    <a:srgbClr val="C0C0C0"/>
                  </a:outerShdw>
                </a:effectLst>
                <a:latin typeface="Tahoma" pitchFamily="34" charset="0"/>
                <a:cs typeface="Tahoma" pitchFamily="34" charset="0"/>
              </a:rPr>
              <a:t>Background Color </a:t>
            </a:r>
          </a:p>
        </p:txBody>
      </p:sp>
      <p:sp>
        <p:nvSpPr>
          <p:cNvPr id="34819" name="Line 3"/>
          <p:cNvSpPr>
            <a:spLocks noChangeShapeType="1"/>
          </p:cNvSpPr>
          <p:nvPr/>
        </p:nvSpPr>
        <p:spPr bwMode="auto">
          <a:xfrm>
            <a:off x="0" y="533400"/>
            <a:ext cx="914400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20" name="Text Box 5"/>
          <p:cNvSpPr txBox="1">
            <a:spLocks noChangeArrowheads="1"/>
          </p:cNvSpPr>
          <p:nvPr/>
        </p:nvSpPr>
        <p:spPr bwMode="auto">
          <a:xfrm>
            <a:off x="350838" y="693738"/>
            <a:ext cx="8550275" cy="541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5425" indent="-225425"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Aft>
                <a:spcPct val="100000"/>
              </a:spcAft>
              <a:buFontTx/>
              <a:buChar char="•"/>
            </a:pPr>
            <a:r>
              <a:rPr lang="en-US" altLang="en-US" sz="1800">
                <a:latin typeface="Arial" panose="020B0604020202020204" pitchFamily="34" charset="0"/>
              </a:rPr>
              <a:t>The template has a white background with an orange box in the footer.  Feel free to choose the colors that best suit the presentation.  Both the background color and footer box color can be modified.  </a:t>
            </a:r>
          </a:p>
          <a:p>
            <a:pPr eaLnBrk="1" hangingPunct="1">
              <a:spcAft>
                <a:spcPct val="100000"/>
              </a:spcAft>
              <a:buFontTx/>
              <a:buChar char="•"/>
            </a:pPr>
            <a:r>
              <a:rPr lang="en-US" altLang="en-US" sz="1800">
                <a:latin typeface="Arial" panose="020B0604020202020204" pitchFamily="34" charset="0"/>
              </a:rPr>
              <a:t>As a guideline, pick a background color and use no more than three additional colors of text for maximum impact. </a:t>
            </a:r>
          </a:p>
          <a:p>
            <a:pPr eaLnBrk="1" hangingPunct="1">
              <a:spcAft>
                <a:spcPct val="100000"/>
              </a:spcAft>
              <a:buFontTx/>
              <a:buChar char="•"/>
            </a:pPr>
            <a:r>
              <a:rPr lang="en-US" altLang="en-US" sz="1800">
                <a:latin typeface="Arial" panose="020B0604020202020204" pitchFamily="34" charset="0"/>
              </a:rPr>
              <a:t>Consider both color and texture for backgrounds. Sometimes a neutral background with a simple texture will work better than a solid color.</a:t>
            </a:r>
            <a:br>
              <a:rPr lang="en-US" altLang="en-US" sz="1800">
                <a:latin typeface="Arial" panose="020B0604020202020204" pitchFamily="34" charset="0"/>
              </a:rPr>
            </a:br>
            <a:endParaRPr lang="en-US" altLang="en-US" sz="1800">
              <a:latin typeface="Arial" panose="020B0604020202020204" pitchFamily="34" charset="0"/>
            </a:endParaRPr>
          </a:p>
          <a:p>
            <a:pPr eaLnBrk="1" hangingPunct="1">
              <a:spcAft>
                <a:spcPct val="100000"/>
              </a:spcAft>
              <a:buFontTx/>
              <a:buChar char="•"/>
            </a:pPr>
            <a:endParaRPr lang="en-US" altLang="en-US" sz="1800">
              <a:latin typeface="Arial" panose="020B0604020202020204" pitchFamily="34" charset="0"/>
            </a:endParaRPr>
          </a:p>
          <a:p>
            <a:pPr eaLnBrk="1" hangingPunct="1">
              <a:spcAft>
                <a:spcPct val="100000"/>
              </a:spcAft>
              <a:buFontTx/>
              <a:buChar char="•"/>
            </a:pPr>
            <a:endParaRPr lang="en-US" altLang="en-US" sz="1800">
              <a:latin typeface="Arial" panose="020B0604020202020204" pitchFamily="34" charset="0"/>
            </a:endParaRPr>
          </a:p>
          <a:p>
            <a:pPr eaLnBrk="1" hangingPunct="1">
              <a:spcAft>
                <a:spcPct val="100000"/>
              </a:spcAft>
              <a:buFontTx/>
              <a:buChar char="•"/>
            </a:pPr>
            <a:endParaRPr lang="en-US" altLang="en-US" sz="2000">
              <a:latin typeface="Arial" panose="020B0604020202020204" pitchFamily="34" charset="0"/>
            </a:endParaRPr>
          </a:p>
          <a:p>
            <a:pPr eaLnBrk="1" hangingPunct="1">
              <a:spcAft>
                <a:spcPct val="100000"/>
              </a:spcAft>
              <a:buFontTx/>
              <a:buChar char="•"/>
            </a:pPr>
            <a:r>
              <a:rPr lang="en-US" altLang="en-US" sz="1800">
                <a:solidFill>
                  <a:srgbClr val="000000"/>
                </a:solidFill>
                <a:latin typeface="Arial" panose="020B0604020202020204" pitchFamily="34" charset="0"/>
                <a:cs typeface="Arial" panose="020B0604020202020204" pitchFamily="34" charset="0"/>
              </a:rPr>
              <a:t>When using multiple background colors, be sure to use complimentary colors; the colors will blend together without detracting from the foreground text. </a:t>
            </a:r>
            <a:endParaRPr lang="en-US" altLang="en-US" sz="1800">
              <a:latin typeface="Arial" panose="020B0604020202020204" pitchFamily="34" charset="0"/>
            </a:endParaRPr>
          </a:p>
        </p:txBody>
      </p:sp>
      <p:pic>
        <p:nvPicPr>
          <p:cNvPr id="34821" name="Picture 6" descr="Textured background"/>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743200" y="3505200"/>
            <a:ext cx="3581400" cy="154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ooter Placeholder 3"/>
          <p:cNvSpPr>
            <a:spLocks noGrp="1"/>
          </p:cNvSpPr>
          <p:nvPr>
            <p:ph type="ftr" sz="quarter" idx="11"/>
          </p:nvPr>
        </p:nvSpPr>
        <p:spPr/>
        <p:txBody>
          <a:bodyPr/>
          <a:lstStyle/>
          <a:p>
            <a:pPr>
              <a:defRPr/>
            </a:pPr>
            <a:r>
              <a:rPr lang="en-US"/>
              <a:t>DFES/Partner Training Team</a:t>
            </a:r>
            <a:endParaRPr lang="en-US" dirty="0"/>
          </a:p>
        </p:txBody>
      </p:sp>
      <p:sp>
        <p:nvSpPr>
          <p:cNvPr id="2" name="Slide Number Placeholder 1">
            <a:extLst>
              <a:ext uri="{FF2B5EF4-FFF2-40B4-BE49-F238E27FC236}">
                <a16:creationId xmlns:a16="http://schemas.microsoft.com/office/drawing/2014/main" id="{CC334E3B-0518-45F3-87D4-BFA4B62C53BA}"/>
              </a:ext>
            </a:extLst>
          </p:cNvPr>
          <p:cNvSpPr>
            <a:spLocks noGrp="1"/>
          </p:cNvSpPr>
          <p:nvPr>
            <p:ph type="sldNum" sz="quarter" idx="12"/>
          </p:nvPr>
        </p:nvSpPr>
        <p:spPr/>
        <p:txBody>
          <a:bodyPr/>
          <a:lstStyle/>
          <a:p>
            <a:fld id="{A16899BC-D523-458C-A006-6F948761750F}" type="slidenum">
              <a:rPr lang="en-US" smtClean="0"/>
              <a:pPr/>
              <a:t>6</a:t>
            </a:fld>
            <a:endParaRPr lang="en-US" dirty="0"/>
          </a:p>
        </p:txBody>
      </p:sp>
      <p:sp>
        <p:nvSpPr>
          <p:cNvPr id="7" name="Date Placeholder 6">
            <a:extLst>
              <a:ext uri="{FF2B5EF4-FFF2-40B4-BE49-F238E27FC236}">
                <a16:creationId xmlns:a16="http://schemas.microsoft.com/office/drawing/2014/main" id="{771C499E-9735-4539-AA50-CEA84D158FBD}"/>
              </a:ext>
            </a:extLst>
          </p:cNvPr>
          <p:cNvSpPr>
            <a:spLocks noGrp="1"/>
          </p:cNvSpPr>
          <p:nvPr>
            <p:ph type="dt" sz="half" idx="10"/>
          </p:nvPr>
        </p:nvSpPr>
        <p:spPr/>
        <p:txBody>
          <a:bodyPr/>
          <a:lstStyle/>
          <a:p>
            <a:r>
              <a:rPr lang="en-US"/>
              <a:t>09/09/20</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en-US" sz="4000" b="1">
                <a:solidFill>
                  <a:schemeClr val="accent2"/>
                </a:solidFill>
              </a:rPr>
              <a:t>Example 1</a:t>
            </a:r>
          </a:p>
        </p:txBody>
      </p:sp>
      <p:sp>
        <p:nvSpPr>
          <p:cNvPr id="35844" name="Rectangle 3"/>
          <p:cNvSpPr>
            <a:spLocks noGrp="1" noChangeArrowheads="1"/>
          </p:cNvSpPr>
          <p:nvPr>
            <p:ph idx="1"/>
          </p:nvPr>
        </p:nvSpPr>
        <p:spPr>
          <a:xfrm>
            <a:off x="457200" y="1536461"/>
            <a:ext cx="8229600" cy="4525963"/>
          </a:xfrm>
        </p:spPr>
        <p:txBody>
          <a:bodyPr/>
          <a:lstStyle/>
          <a:p>
            <a:pPr marL="0" indent="0" eaLnBrk="1" hangingPunct="1">
              <a:buFontTx/>
              <a:buNone/>
            </a:pPr>
            <a:r>
              <a:rPr lang="en-US" altLang="en-US" sz="2400" b="1" dirty="0">
                <a:solidFill>
                  <a:schemeClr val="accent2"/>
                </a:solidFill>
              </a:rPr>
              <a:t>The need to make                                                 to policies, practices and procedures when necessary to ensure equal opportunity for people with disabilities.</a:t>
            </a:r>
            <a:r>
              <a:rPr lang="en-US" altLang="en-US" sz="2400" dirty="0"/>
              <a:t> </a:t>
            </a:r>
          </a:p>
        </p:txBody>
      </p:sp>
      <p:sp>
        <p:nvSpPr>
          <p:cNvPr id="3584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B9AA8A7-561E-495D-9E98-D50DFC2C6D02}" type="slidenum">
              <a:rPr lang="en-US" altLang="en-US" sz="1200">
                <a:solidFill>
                  <a:srgbClr val="FFFFFF"/>
                </a:solidFill>
                <a:latin typeface="Arial" panose="020B0604020202020204" pitchFamily="34" charset="0"/>
              </a:rPr>
              <a:pPr eaLnBrk="1" hangingPunct="1"/>
              <a:t>7</a:t>
            </a:fld>
            <a:endParaRPr lang="en-US" altLang="en-US" sz="1200">
              <a:solidFill>
                <a:srgbClr val="FFFFFF"/>
              </a:solidFill>
              <a:latin typeface="Arial" panose="020B0604020202020204" pitchFamily="34" charset="0"/>
            </a:endParaRPr>
          </a:p>
        </p:txBody>
      </p:sp>
      <p:sp>
        <p:nvSpPr>
          <p:cNvPr id="2" name="Rectangle 4"/>
          <p:cNvSpPr>
            <a:spLocks noChangeArrowheads="1"/>
          </p:cNvSpPr>
          <p:nvPr/>
        </p:nvSpPr>
        <p:spPr bwMode="auto">
          <a:xfrm>
            <a:off x="3124200" y="1540600"/>
            <a:ext cx="39973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dirty="0">
                <a:solidFill>
                  <a:srgbClr val="FF6600"/>
                </a:solidFill>
                <a:latin typeface="Arial" panose="020B0604020202020204" pitchFamily="34" charset="0"/>
              </a:rPr>
              <a:t>Reasonable modifications</a:t>
            </a:r>
          </a:p>
        </p:txBody>
      </p:sp>
      <p:pic>
        <p:nvPicPr>
          <p:cNvPr id="35846" name="Picture 6" descr="MC90007881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67100" y="3771900"/>
            <a:ext cx="22098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5943600" y="3148013"/>
            <a:ext cx="2514600" cy="2308225"/>
          </a:xfrm>
          <a:prstGeom prst="rect">
            <a:avLst/>
          </a:prstGeom>
          <a:noFill/>
        </p:spPr>
        <p:txBody>
          <a:bodyPr>
            <a:spAutoFit/>
          </a:bodyPr>
          <a:lstStyle/>
          <a:p>
            <a:pPr>
              <a:defRPr/>
            </a:pPr>
            <a:r>
              <a:rPr lang="en-US" sz="1600" b="1" dirty="0">
                <a:latin typeface="+mn-lt"/>
              </a:rPr>
              <a:t>Note how the yellow &amp; blue backgrounds compliment each other. </a:t>
            </a:r>
          </a:p>
          <a:p>
            <a:pPr>
              <a:defRPr/>
            </a:pPr>
            <a:endParaRPr lang="en-US" sz="1600" b="1" dirty="0">
              <a:latin typeface="+mn-lt"/>
            </a:endParaRPr>
          </a:p>
          <a:p>
            <a:pPr>
              <a:defRPr/>
            </a:pPr>
            <a:r>
              <a:rPr lang="en-US" sz="1600" b="1" dirty="0">
                <a:latin typeface="+mn-lt"/>
              </a:rPr>
              <a:t>The shading and rounding of the yellow background also gives the presentation dimension.</a:t>
            </a:r>
          </a:p>
        </p:txBody>
      </p:sp>
      <p:cxnSp>
        <p:nvCxnSpPr>
          <p:cNvPr id="4" name="Straight Arrow Connector 3"/>
          <p:cNvCxnSpPr/>
          <p:nvPr/>
        </p:nvCxnSpPr>
        <p:spPr>
          <a:xfrm>
            <a:off x="8197850" y="4095750"/>
            <a:ext cx="685800" cy="381000"/>
          </a:xfrm>
          <a:prstGeom prst="straightConnector1">
            <a:avLst/>
          </a:prstGeom>
          <a:ln w="508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09600" y="2941638"/>
            <a:ext cx="2514600" cy="1076325"/>
          </a:xfrm>
          <a:prstGeom prst="rect">
            <a:avLst/>
          </a:prstGeom>
          <a:noFill/>
        </p:spPr>
        <p:txBody>
          <a:bodyPr>
            <a:spAutoFit/>
          </a:bodyPr>
          <a:lstStyle/>
          <a:p>
            <a:pPr>
              <a:defRPr/>
            </a:pPr>
            <a:r>
              <a:rPr lang="en-US" sz="1600" b="1" dirty="0">
                <a:latin typeface="+mn-lt"/>
              </a:rPr>
              <a:t>The contrasting orange text color is used here to draw focus and emphasis. </a:t>
            </a:r>
          </a:p>
        </p:txBody>
      </p:sp>
      <p:cxnSp>
        <p:nvCxnSpPr>
          <p:cNvPr id="12" name="Straight Arrow Connector 11"/>
          <p:cNvCxnSpPr/>
          <p:nvPr/>
        </p:nvCxnSpPr>
        <p:spPr>
          <a:xfrm flipV="1">
            <a:off x="2267754" y="1902658"/>
            <a:ext cx="914400" cy="1087438"/>
          </a:xfrm>
          <a:prstGeom prst="straightConnector1">
            <a:avLst/>
          </a:prstGeom>
          <a:ln w="508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half" idx="10"/>
          </p:nvPr>
        </p:nvSpPr>
        <p:spPr>
          <a:xfrm>
            <a:off x="0" y="6227013"/>
            <a:ext cx="9144000" cy="609600"/>
          </a:xfrm>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r>
              <a:rPr lang="en-US" altLang="en-US" sz="1400" dirty="0">
                <a:solidFill>
                  <a:srgbClr val="FFFF99"/>
                </a:solidFill>
              </a:rPr>
              <a:t>09/09/20</a:t>
            </a:r>
          </a:p>
        </p:txBody>
      </p:sp>
      <p:sp>
        <p:nvSpPr>
          <p:cNvPr id="36868" name="Rectangle 2"/>
          <p:cNvSpPr>
            <a:spLocks noGrp="1" noChangeArrowheads="1"/>
          </p:cNvSpPr>
          <p:nvPr>
            <p:ph type="title"/>
          </p:nvPr>
        </p:nvSpPr>
        <p:spPr/>
        <p:txBody>
          <a:bodyPr/>
          <a:lstStyle/>
          <a:p>
            <a:pPr eaLnBrk="1" hangingPunct="1"/>
            <a:r>
              <a:rPr lang="en-US" altLang="en-US" i="1"/>
              <a:t>Example 2</a:t>
            </a:r>
          </a:p>
        </p:txBody>
      </p:sp>
      <p:sp>
        <p:nvSpPr>
          <p:cNvPr id="36869" name="Rectangle 3"/>
          <p:cNvSpPr>
            <a:spLocks noGrp="1" noChangeArrowheads="1"/>
          </p:cNvSpPr>
          <p:nvPr>
            <p:ph idx="1"/>
          </p:nvPr>
        </p:nvSpPr>
        <p:spPr/>
        <p:txBody>
          <a:bodyPr/>
          <a:lstStyle/>
          <a:p>
            <a:pPr eaLnBrk="1" hangingPunct="1">
              <a:lnSpc>
                <a:spcPct val="90000"/>
              </a:lnSpc>
            </a:pPr>
            <a:r>
              <a:rPr lang="en-US" altLang="en-US" sz="2400" i="1"/>
              <a:t>Bullet 1</a:t>
            </a:r>
          </a:p>
          <a:p>
            <a:pPr eaLnBrk="1" hangingPunct="1">
              <a:lnSpc>
                <a:spcPct val="90000"/>
              </a:lnSpc>
            </a:pPr>
            <a:endParaRPr lang="en-US" altLang="en-US" sz="2400" i="1"/>
          </a:p>
          <a:p>
            <a:pPr eaLnBrk="1" hangingPunct="1">
              <a:lnSpc>
                <a:spcPct val="90000"/>
              </a:lnSpc>
            </a:pPr>
            <a:r>
              <a:rPr lang="en-US" altLang="en-US" sz="2400" i="1"/>
              <a:t>Bullet 2</a:t>
            </a:r>
          </a:p>
          <a:p>
            <a:pPr eaLnBrk="1" hangingPunct="1">
              <a:lnSpc>
                <a:spcPct val="90000"/>
              </a:lnSpc>
            </a:pPr>
            <a:endParaRPr lang="en-US" altLang="en-US" sz="2400" i="1"/>
          </a:p>
          <a:p>
            <a:pPr eaLnBrk="1" hangingPunct="1">
              <a:lnSpc>
                <a:spcPct val="90000"/>
              </a:lnSpc>
            </a:pPr>
            <a:r>
              <a:rPr lang="en-US" altLang="en-US" sz="2400" i="1"/>
              <a:t>Bullet 3</a:t>
            </a:r>
          </a:p>
          <a:p>
            <a:pPr eaLnBrk="1" hangingPunct="1">
              <a:lnSpc>
                <a:spcPct val="90000"/>
              </a:lnSpc>
            </a:pPr>
            <a:endParaRPr lang="en-US" altLang="en-US" sz="2400" i="1"/>
          </a:p>
          <a:p>
            <a:pPr eaLnBrk="1" hangingPunct="1">
              <a:lnSpc>
                <a:spcPct val="90000"/>
              </a:lnSpc>
            </a:pPr>
            <a:r>
              <a:rPr lang="en-US" altLang="en-US" sz="2400" i="1"/>
              <a:t>Bullet 4</a:t>
            </a:r>
          </a:p>
        </p:txBody>
      </p:sp>
      <p:sp>
        <p:nvSpPr>
          <p:cNvPr id="36867" name="Footer Placeholder 4"/>
          <p:cNvSpPr>
            <a:spLocks noGrp="1"/>
          </p:cNvSpPr>
          <p:nvPr>
            <p:ph type="ftr" sz="quarter" idx="11"/>
          </p:nvPr>
        </p:nvSpPr>
        <p:spPr>
          <a:xfrm>
            <a:off x="18371" y="6248400"/>
            <a:ext cx="2895600" cy="47625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l" eaLnBrk="1" hangingPunct="1"/>
            <a:r>
              <a:rPr lang="en-US" altLang="en-US" sz="1400" dirty="0">
                <a:solidFill>
                  <a:srgbClr val="FFFF99"/>
                </a:solidFill>
              </a:rPr>
              <a:t>DFES/Partner Training Team</a:t>
            </a:r>
          </a:p>
        </p:txBody>
      </p:sp>
      <p:sp>
        <p:nvSpPr>
          <p:cNvPr id="2" name="Slide Number Placeholder 1"/>
          <p:cNvSpPr>
            <a:spLocks noGrp="1"/>
          </p:cNvSpPr>
          <p:nvPr>
            <p:ph type="sldNum" sz="quarter" idx="12"/>
          </p:nvPr>
        </p:nvSpPr>
        <p:spPr/>
        <p:txBody>
          <a:bodyPr/>
          <a:lstStyle/>
          <a:p>
            <a:pPr>
              <a:defRPr/>
            </a:pPr>
            <a:fld id="{B589D76E-4E7D-47A2-B96E-62D5D9B609AD}" type="slidenum">
              <a:rPr lang="en-US" smtClean="0"/>
              <a:t>8</a:t>
            </a:fld>
            <a:endParaRPr lang="en-US" dirty="0"/>
          </a:p>
        </p:txBody>
      </p:sp>
      <p:sp>
        <p:nvSpPr>
          <p:cNvPr id="36870" name="TextBox 1"/>
          <p:cNvSpPr txBox="1">
            <a:spLocks noChangeArrowheads="1"/>
          </p:cNvSpPr>
          <p:nvPr/>
        </p:nvSpPr>
        <p:spPr bwMode="auto">
          <a:xfrm>
            <a:off x="4343400" y="3733800"/>
            <a:ext cx="41433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Analogous, or like colors, in the backgrounds make everything blend together nicely.</a:t>
            </a:r>
          </a:p>
        </p:txBody>
      </p:sp>
      <p:cxnSp>
        <p:nvCxnSpPr>
          <p:cNvPr id="7" name="Straight Arrow Connector 6"/>
          <p:cNvCxnSpPr/>
          <p:nvPr/>
        </p:nvCxnSpPr>
        <p:spPr>
          <a:xfrm>
            <a:off x="7512050" y="4800600"/>
            <a:ext cx="0" cy="1295400"/>
          </a:xfrm>
          <a:prstGeom prst="straightConnector1">
            <a:avLst/>
          </a:prstGeom>
          <a:ln w="508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altLang="en-US"/>
              <a:t>Example 3</a:t>
            </a:r>
          </a:p>
        </p:txBody>
      </p:sp>
      <p:sp>
        <p:nvSpPr>
          <p:cNvPr id="4" name="TextBox 3"/>
          <p:cNvSpPr txBox="1">
            <a:spLocks noChangeArrowheads="1"/>
          </p:cNvSpPr>
          <p:nvPr/>
        </p:nvSpPr>
        <p:spPr bwMode="auto">
          <a:xfrm>
            <a:off x="914400" y="1828800"/>
            <a:ext cx="7010400"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dirty="0">
                <a:solidFill>
                  <a:srgbClr val="000000"/>
                </a:solidFill>
                <a:latin typeface="Arial" panose="020B0604020202020204" pitchFamily="34" charset="0"/>
                <a:cs typeface="Arial" panose="020B0604020202020204" pitchFamily="34" charset="0"/>
              </a:rPr>
              <a:t>This example has essentially a white background. However, it uses a nice blend of shading and blue footer boxes for a 3-D effect.</a:t>
            </a:r>
          </a:p>
          <a:p>
            <a:pPr algn="r" eaLnBrk="1" hangingPunct="1"/>
            <a:br>
              <a:rPr lang="en-US" altLang="en-US" sz="1600" dirty="0">
                <a:solidFill>
                  <a:srgbClr val="000000"/>
                </a:solidFill>
                <a:latin typeface="Arial" panose="020B0604020202020204" pitchFamily="34" charset="0"/>
                <a:cs typeface="Arial" panose="020B0604020202020204" pitchFamily="34" charset="0"/>
              </a:rPr>
            </a:br>
            <a:endParaRPr lang="en-US" altLang="en-US" sz="1600" dirty="0">
              <a:solidFill>
                <a:srgbClr val="000000"/>
              </a:solidFill>
              <a:latin typeface="Arial" panose="020B0604020202020204" pitchFamily="34" charset="0"/>
              <a:cs typeface="Arial" panose="020B060402020202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8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EEFFD5"/>
            </a:solidFill>
            <a:effectLst/>
            <a:latin typeface="Arial" charset="0"/>
          </a:defRPr>
        </a:defPPr>
      </a:lstStyle>
    </a:spDef>
    <a:lnDef>
      <a:spPr bwMode="auto">
        <a:xfrm>
          <a:off x="0" y="0"/>
          <a:ext cx="1" cy="1"/>
        </a:xfrm>
        <a:custGeom>
          <a:avLst/>
          <a:gdLst/>
          <a:ahLst/>
          <a:cxnLst/>
          <a:rect l="0" t="0" r="0" b="0"/>
          <a:pathLst/>
        </a:custGeom>
        <a:solidFill>
          <a:srgbClr val="CCFF8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EEFFD5"/>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149</TotalTime>
  <Words>1049</Words>
  <Application>Microsoft Office PowerPoint</Application>
  <PresentationFormat>On-screen Show (4:3)</PresentationFormat>
  <Paragraphs>141</Paragraphs>
  <Slides>11</Slides>
  <Notes>0</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11</vt:i4>
      </vt:variant>
    </vt:vector>
  </HeadingPairs>
  <TitlesOfParts>
    <vt:vector size="25" baseType="lpstr">
      <vt:lpstr>Arial</vt:lpstr>
      <vt:lpstr>Bookman</vt:lpstr>
      <vt:lpstr>Calibri</vt:lpstr>
      <vt:lpstr>Century Gothic</vt:lpstr>
      <vt:lpstr>Courier New</vt:lpstr>
      <vt:lpstr>Footlight MT Light</vt:lpstr>
      <vt:lpstr>Tahoma</vt:lpstr>
      <vt:lpstr>Times New Roman</vt:lpstr>
      <vt:lpstr>Verdana</vt:lpstr>
      <vt:lpstr>Office Theme</vt:lpstr>
      <vt:lpstr>1_Default Design</vt:lpstr>
      <vt:lpstr>Default Design</vt:lpstr>
      <vt:lpstr>2_Default Design</vt:lpstr>
      <vt:lpstr>3_Default Design</vt:lpstr>
      <vt:lpstr>PowerPoint Presentation</vt:lpstr>
      <vt:lpstr>PowerPoint Presentation</vt:lpstr>
      <vt:lpstr>PowerPoint Presentation</vt:lpstr>
      <vt:lpstr>PowerPoint Presentation</vt:lpstr>
      <vt:lpstr>PowerPoint Presentation</vt:lpstr>
      <vt:lpstr>PowerPoint Presentation</vt:lpstr>
      <vt:lpstr>Example 1</vt:lpstr>
      <vt:lpstr>Example 2</vt:lpstr>
      <vt:lpstr>Example 3</vt:lpstr>
      <vt:lpstr>Example 4</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Schmitt</dc:creator>
  <cp:lastModifiedBy>Mark Schmitt</cp:lastModifiedBy>
  <cp:revision>58</cp:revision>
  <dcterms:created xsi:type="dcterms:W3CDTF">2020-09-11T14:58:57Z</dcterms:created>
  <dcterms:modified xsi:type="dcterms:W3CDTF">2020-09-11T17:47:13Z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42BAA49C-E96B-4921-A9B2-343EBDD49FFA</vt:lpwstr>
  </property>
  <property fmtid="{D5CDD505-2E9C-101B-9397-08002B2CF9AE}" pid="3" name="ArticulatePath">
    <vt:lpwstr>Presentation1</vt:lpwstr>
  </property>
</Properties>
</file>