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72" r:id="rId15"/>
    <p:sldId id="273" r:id="rId16"/>
    <p:sldId id="270" r:id="rId17"/>
    <p:sldId id="265" r:id="rId18"/>
    <p:sldId id="266" r:id="rId19"/>
    <p:sldId id="267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D3F5E6-3134-BFCA-7868-2D096D79C63A}" name="Kelsey Chappa" initials="KC" userId="S::kelsey.chappa@dwfs.us::e27ff34a-dcd6-4c14-b819-efc98cb97f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5"/>
    <a:srgbClr val="FD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245F0-2775-4F15-8C1C-9454A25AD19E}" v="168" dt="2025-12-08T16:54:18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Chappa" userId="e27ff34a-dcd6-4c14-b819-efc98cb97f8e" providerId="ADAL" clId="{ACE42274-31E9-40A8-939C-2357D6D321CD}"/>
    <pc:docChg chg="undo custSel addSld delSld modSld sldOrd modMainMaster">
      <pc:chgData name="Kelsey Chappa" userId="e27ff34a-dcd6-4c14-b819-efc98cb97f8e" providerId="ADAL" clId="{ACE42274-31E9-40A8-939C-2357D6D321CD}" dt="2025-12-08T17:23:02.744" v="1173" actId="20577"/>
      <pc:docMkLst>
        <pc:docMk/>
      </pc:docMkLst>
      <pc:sldChg chg="modSp mod">
        <pc:chgData name="Kelsey Chappa" userId="e27ff34a-dcd6-4c14-b819-efc98cb97f8e" providerId="ADAL" clId="{ACE42274-31E9-40A8-939C-2357D6D321CD}" dt="2025-12-04T19:06:56.374" v="0" actId="20577"/>
        <pc:sldMkLst>
          <pc:docMk/>
          <pc:sldMk cId="1088145400" sldId="267"/>
        </pc:sldMkLst>
        <pc:spChg chg="mod">
          <ac:chgData name="Kelsey Chappa" userId="e27ff34a-dcd6-4c14-b819-efc98cb97f8e" providerId="ADAL" clId="{ACE42274-31E9-40A8-939C-2357D6D321CD}" dt="2025-12-04T19:06:56.374" v="0" actId="20577"/>
          <ac:spMkLst>
            <pc:docMk/>
            <pc:sldMk cId="1088145400" sldId="267"/>
            <ac:spMk id="82" creationId="{5F716299-D78C-D5C0-9928-5C485FB72677}"/>
          </ac:spMkLst>
        </pc:spChg>
      </pc:sldChg>
      <pc:sldChg chg="addSp modSp new mod modAnim">
        <pc:chgData name="Kelsey Chappa" userId="e27ff34a-dcd6-4c14-b819-efc98cb97f8e" providerId="ADAL" clId="{ACE42274-31E9-40A8-939C-2357D6D321CD}" dt="2025-12-08T16:33:52.287" v="223"/>
        <pc:sldMkLst>
          <pc:docMk/>
          <pc:sldMk cId="4047715679" sldId="276"/>
        </pc:sldMkLst>
        <pc:spChg chg="mod">
          <ac:chgData name="Kelsey Chappa" userId="e27ff34a-dcd6-4c14-b819-efc98cb97f8e" providerId="ADAL" clId="{ACE42274-31E9-40A8-939C-2357D6D321CD}" dt="2025-12-08T16:29:29.507" v="83" actId="20577"/>
          <ac:spMkLst>
            <pc:docMk/>
            <pc:sldMk cId="4047715679" sldId="276"/>
            <ac:spMk id="2" creationId="{6ED44752-5809-E4F2-7A58-84578106BF58}"/>
          </ac:spMkLst>
        </pc:spChg>
        <pc:spChg chg="mod">
          <ac:chgData name="Kelsey Chappa" userId="e27ff34a-dcd6-4c14-b819-efc98cb97f8e" providerId="ADAL" clId="{ACE42274-31E9-40A8-939C-2357D6D321CD}" dt="2025-12-08T16:33:19.095" v="218" actId="1076"/>
          <ac:spMkLst>
            <pc:docMk/>
            <pc:sldMk cId="4047715679" sldId="276"/>
            <ac:spMk id="3" creationId="{F211155E-0199-6D96-9697-A98DF851AB2D}"/>
          </ac:spMkLst>
        </pc:spChg>
        <pc:spChg chg="add mod">
          <ac:chgData name="Kelsey Chappa" userId="e27ff34a-dcd6-4c14-b819-efc98cb97f8e" providerId="ADAL" clId="{ACE42274-31E9-40A8-939C-2357D6D321CD}" dt="2025-12-08T16:33:36.495" v="220" actId="1076"/>
          <ac:spMkLst>
            <pc:docMk/>
            <pc:sldMk cId="4047715679" sldId="276"/>
            <ac:spMk id="5" creationId="{AE9D0C3A-96F8-EF3C-A598-8DF9F17C492A}"/>
          </ac:spMkLst>
        </pc:spChg>
      </pc:sldChg>
      <pc:sldChg chg="addSp delSp modSp add del mod ord modClrScheme delAnim modAnim chgLayout">
        <pc:chgData name="Kelsey Chappa" userId="e27ff34a-dcd6-4c14-b819-efc98cb97f8e" providerId="ADAL" clId="{ACE42274-31E9-40A8-939C-2357D6D321CD}" dt="2025-12-08T16:51:18.692" v="1152"/>
        <pc:sldMkLst>
          <pc:docMk/>
          <pc:sldMk cId="3590009424" sldId="277"/>
        </pc:sldMkLst>
        <pc:spChg chg="mod ord">
          <ac:chgData name="Kelsey Chappa" userId="e27ff34a-dcd6-4c14-b819-efc98cb97f8e" providerId="ADAL" clId="{ACE42274-31E9-40A8-939C-2357D6D321CD}" dt="2025-12-08T16:37:00.710" v="403" actId="27636"/>
          <ac:spMkLst>
            <pc:docMk/>
            <pc:sldMk cId="3590009424" sldId="277"/>
            <ac:spMk id="2" creationId="{0BAEF1B6-5CF7-3670-F717-D37474E557C5}"/>
          </ac:spMkLst>
        </pc:spChg>
        <pc:spChg chg="mod ord">
          <ac:chgData name="Kelsey Chappa" userId="e27ff34a-dcd6-4c14-b819-efc98cb97f8e" providerId="ADAL" clId="{ACE42274-31E9-40A8-939C-2357D6D321CD}" dt="2025-12-08T16:34:44.051" v="227" actId="700"/>
          <ac:spMkLst>
            <pc:docMk/>
            <pc:sldMk cId="3590009424" sldId="277"/>
            <ac:spMk id="3" creationId="{33B2813A-1E99-EAD6-C72A-A1BBAB6CD3A9}"/>
          </ac:spMkLst>
        </pc:spChg>
        <pc:spChg chg="add del mod ord">
          <ac:chgData name="Kelsey Chappa" userId="e27ff34a-dcd6-4c14-b819-efc98cb97f8e" providerId="ADAL" clId="{ACE42274-31E9-40A8-939C-2357D6D321CD}" dt="2025-12-08T16:34:47.014" v="228" actId="478"/>
          <ac:spMkLst>
            <pc:docMk/>
            <pc:sldMk cId="3590009424" sldId="277"/>
            <ac:spMk id="6" creationId="{C939C860-817A-2F79-B8EB-1521E7227748}"/>
          </ac:spMkLst>
        </pc:spChg>
        <pc:spChg chg="del">
          <ac:chgData name="Kelsey Chappa" userId="e27ff34a-dcd6-4c14-b819-efc98cb97f8e" providerId="ADAL" clId="{ACE42274-31E9-40A8-939C-2357D6D321CD}" dt="2025-12-08T16:36:13.134" v="375" actId="478"/>
          <ac:spMkLst>
            <pc:docMk/>
            <pc:sldMk cId="3590009424" sldId="277"/>
            <ac:spMk id="8" creationId="{D9F01F9C-0FEA-870E-7555-076D7EFEED97}"/>
          </ac:spMkLst>
        </pc:spChg>
        <pc:spChg chg="mod">
          <ac:chgData name="Kelsey Chappa" userId="e27ff34a-dcd6-4c14-b819-efc98cb97f8e" providerId="ADAL" clId="{ACE42274-31E9-40A8-939C-2357D6D321CD}" dt="2025-12-08T16:36:51.473" v="399" actId="14100"/>
          <ac:spMkLst>
            <pc:docMk/>
            <pc:sldMk cId="3590009424" sldId="277"/>
            <ac:spMk id="9" creationId="{ED48AAC4-A3E9-EAA5-4F14-9E865B909525}"/>
          </ac:spMkLst>
        </pc:spChg>
        <pc:graphicFrameChg chg="modGraphic">
          <ac:chgData name="Kelsey Chappa" userId="e27ff34a-dcd6-4c14-b819-efc98cb97f8e" providerId="ADAL" clId="{ACE42274-31E9-40A8-939C-2357D6D321CD}" dt="2025-12-08T16:37:32.616" v="422" actId="20577"/>
          <ac:graphicFrameMkLst>
            <pc:docMk/>
            <pc:sldMk cId="3590009424" sldId="277"/>
            <ac:graphicFrameMk id="7" creationId="{D30F6936-C655-2C62-D274-DCBECC473427}"/>
          </ac:graphicFrameMkLst>
        </pc:graphicFrameChg>
      </pc:sldChg>
      <pc:sldChg chg="modSp add del mod modAnim">
        <pc:chgData name="Kelsey Chappa" userId="e27ff34a-dcd6-4c14-b819-efc98cb97f8e" providerId="ADAL" clId="{ACE42274-31E9-40A8-939C-2357D6D321CD}" dt="2025-12-08T16:51:14.928" v="1151"/>
        <pc:sldMkLst>
          <pc:docMk/>
          <pc:sldMk cId="3441160600" sldId="278"/>
        </pc:sldMkLst>
        <pc:spChg chg="mod">
          <ac:chgData name="Kelsey Chappa" userId="e27ff34a-dcd6-4c14-b819-efc98cb97f8e" providerId="ADAL" clId="{ACE42274-31E9-40A8-939C-2357D6D321CD}" dt="2025-12-08T16:37:15.375" v="406" actId="20577"/>
          <ac:spMkLst>
            <pc:docMk/>
            <pc:sldMk cId="3441160600" sldId="278"/>
            <ac:spMk id="2" creationId="{F1EEC8FB-93DF-6653-553F-E8C37EA79D60}"/>
          </ac:spMkLst>
        </pc:spChg>
        <pc:graphicFrameChg chg="mod modGraphic">
          <ac:chgData name="Kelsey Chappa" userId="e27ff34a-dcd6-4c14-b819-efc98cb97f8e" providerId="ADAL" clId="{ACE42274-31E9-40A8-939C-2357D6D321CD}" dt="2025-12-08T16:41:33.167" v="755" actId="20577"/>
          <ac:graphicFrameMkLst>
            <pc:docMk/>
            <pc:sldMk cId="3441160600" sldId="278"/>
            <ac:graphicFrameMk id="5" creationId="{D9741039-565A-2DCE-3277-4F3754C1ED5D}"/>
          </ac:graphicFrameMkLst>
        </pc:graphicFrameChg>
        <pc:graphicFrameChg chg="modGraphic">
          <ac:chgData name="Kelsey Chappa" userId="e27ff34a-dcd6-4c14-b819-efc98cb97f8e" providerId="ADAL" clId="{ACE42274-31E9-40A8-939C-2357D6D321CD}" dt="2025-12-08T16:38:30.724" v="505" actId="20577"/>
          <ac:graphicFrameMkLst>
            <pc:docMk/>
            <pc:sldMk cId="3441160600" sldId="278"/>
            <ac:graphicFrameMk id="7" creationId="{C26ABE16-6F41-17A4-8B49-320BEBD2A3A0}"/>
          </ac:graphicFrameMkLst>
        </pc:graphicFrameChg>
      </pc:sldChg>
      <pc:sldChg chg="modSp add del mod modAnim">
        <pc:chgData name="Kelsey Chappa" userId="e27ff34a-dcd6-4c14-b819-efc98cb97f8e" providerId="ADAL" clId="{ACE42274-31E9-40A8-939C-2357D6D321CD}" dt="2025-12-08T16:51:27.621" v="1153"/>
        <pc:sldMkLst>
          <pc:docMk/>
          <pc:sldMk cId="3966512016" sldId="279"/>
        </pc:sldMkLst>
        <pc:spChg chg="mod">
          <ac:chgData name="Kelsey Chappa" userId="e27ff34a-dcd6-4c14-b819-efc98cb97f8e" providerId="ADAL" clId="{ACE42274-31E9-40A8-939C-2357D6D321CD}" dt="2025-12-08T16:43:26.955" v="884" actId="20577"/>
          <ac:spMkLst>
            <pc:docMk/>
            <pc:sldMk cId="3966512016" sldId="279"/>
            <ac:spMk id="2" creationId="{55C06DF4-F30E-ACEC-25CB-3FAB19C7E28F}"/>
          </ac:spMkLst>
        </pc:spChg>
        <pc:graphicFrameChg chg="mod modGraphic">
          <ac:chgData name="Kelsey Chappa" userId="e27ff34a-dcd6-4c14-b819-efc98cb97f8e" providerId="ADAL" clId="{ACE42274-31E9-40A8-939C-2357D6D321CD}" dt="2025-12-08T16:43:23.881" v="882" actId="20577"/>
          <ac:graphicFrameMkLst>
            <pc:docMk/>
            <pc:sldMk cId="3966512016" sldId="279"/>
            <ac:graphicFrameMk id="5" creationId="{47F099F7-48AD-8293-7AFB-6E2FB1ABDAB1}"/>
          </ac:graphicFrameMkLst>
        </pc:graphicFrameChg>
        <pc:graphicFrameChg chg="modGraphic">
          <ac:chgData name="Kelsey Chappa" userId="e27ff34a-dcd6-4c14-b819-efc98cb97f8e" providerId="ADAL" clId="{ACE42274-31E9-40A8-939C-2357D6D321CD}" dt="2025-12-08T16:41:07.202" v="727" actId="20577"/>
          <ac:graphicFrameMkLst>
            <pc:docMk/>
            <pc:sldMk cId="3966512016" sldId="279"/>
            <ac:graphicFrameMk id="7" creationId="{E9C89B6E-ACFC-ED5E-F931-7ED4CCAD5C29}"/>
          </ac:graphicFrameMkLst>
        </pc:graphicFrameChg>
      </pc:sldChg>
      <pc:sldChg chg="delSp modSp add mod ord delAnim modAnim">
        <pc:chgData name="Kelsey Chappa" userId="e27ff34a-dcd6-4c14-b819-efc98cb97f8e" providerId="ADAL" clId="{ACE42274-31E9-40A8-939C-2357D6D321CD}" dt="2025-12-08T16:54:18.106" v="1165" actId="255"/>
        <pc:sldMkLst>
          <pc:docMk/>
          <pc:sldMk cId="953419174" sldId="280"/>
        </pc:sldMkLst>
        <pc:spChg chg="mod">
          <ac:chgData name="Kelsey Chappa" userId="e27ff34a-dcd6-4c14-b819-efc98cb97f8e" providerId="ADAL" clId="{ACE42274-31E9-40A8-939C-2357D6D321CD}" dt="2025-12-08T16:44:03.913" v="969" actId="20577"/>
          <ac:spMkLst>
            <pc:docMk/>
            <pc:sldMk cId="953419174" sldId="280"/>
            <ac:spMk id="2" creationId="{A64EA594-5417-5353-03CD-43EE825B22CF}"/>
          </ac:spMkLst>
        </pc:spChg>
        <pc:spChg chg="mod">
          <ac:chgData name="Kelsey Chappa" userId="e27ff34a-dcd6-4c14-b819-efc98cb97f8e" providerId="ADAL" clId="{ACE42274-31E9-40A8-939C-2357D6D321CD}" dt="2025-12-08T16:54:18.106" v="1165" actId="255"/>
          <ac:spMkLst>
            <pc:docMk/>
            <pc:sldMk cId="953419174" sldId="280"/>
            <ac:spMk id="3" creationId="{A277E633-EAA8-A431-91CE-1EAB829205AA}"/>
          </ac:spMkLst>
        </pc:spChg>
        <pc:spChg chg="del mod">
          <ac:chgData name="Kelsey Chappa" userId="e27ff34a-dcd6-4c14-b819-efc98cb97f8e" providerId="ADAL" clId="{ACE42274-31E9-40A8-939C-2357D6D321CD}" dt="2025-12-08T16:47:06.941" v="1089" actId="478"/>
          <ac:spMkLst>
            <pc:docMk/>
            <pc:sldMk cId="953419174" sldId="280"/>
            <ac:spMk id="5" creationId="{2A4954E2-7A2D-A65C-2D6D-D357F351D2D9}"/>
          </ac:spMkLst>
        </pc:spChg>
      </pc:sldChg>
      <pc:sldChg chg="addSp delSp modSp add mod delAnim modAnim">
        <pc:chgData name="Kelsey Chappa" userId="e27ff34a-dcd6-4c14-b819-efc98cb97f8e" providerId="ADAL" clId="{ACE42274-31E9-40A8-939C-2357D6D321CD}" dt="2025-12-08T16:49:38.291" v="1127" actId="478"/>
        <pc:sldMkLst>
          <pc:docMk/>
          <pc:sldMk cId="1478592412" sldId="281"/>
        </pc:sldMkLst>
        <pc:spChg chg="mod">
          <ac:chgData name="Kelsey Chappa" userId="e27ff34a-dcd6-4c14-b819-efc98cb97f8e" providerId="ADAL" clId="{ACE42274-31E9-40A8-939C-2357D6D321CD}" dt="2025-12-08T16:47:47.570" v="1101" actId="20577"/>
          <ac:spMkLst>
            <pc:docMk/>
            <pc:sldMk cId="1478592412" sldId="281"/>
            <ac:spMk id="2" creationId="{F473B778-EFDC-BF24-CB35-BBE89A670D9E}"/>
          </ac:spMkLst>
        </pc:spChg>
        <pc:spChg chg="mod">
          <ac:chgData name="Kelsey Chappa" userId="e27ff34a-dcd6-4c14-b819-efc98cb97f8e" providerId="ADAL" clId="{ACE42274-31E9-40A8-939C-2357D6D321CD}" dt="2025-12-08T16:49:32.878" v="1126" actId="14100"/>
          <ac:spMkLst>
            <pc:docMk/>
            <pc:sldMk cId="1478592412" sldId="281"/>
            <ac:spMk id="3" creationId="{675E4762-EB6A-B07A-D9AE-6E155111EEF1}"/>
          </ac:spMkLst>
        </pc:spChg>
        <pc:spChg chg="add del mod">
          <ac:chgData name="Kelsey Chappa" userId="e27ff34a-dcd6-4c14-b819-efc98cb97f8e" providerId="ADAL" clId="{ACE42274-31E9-40A8-939C-2357D6D321CD}" dt="2025-12-08T16:49:38.291" v="1127" actId="478"/>
          <ac:spMkLst>
            <pc:docMk/>
            <pc:sldMk cId="1478592412" sldId="281"/>
            <ac:spMk id="5" creationId="{3B13CA80-AD96-9DCB-5FEF-3AFB14BA970D}"/>
          </ac:spMkLst>
        </pc:spChg>
      </pc:sldChg>
      <pc:sldChg chg="modSp add mod">
        <pc:chgData name="Kelsey Chappa" userId="e27ff34a-dcd6-4c14-b819-efc98cb97f8e" providerId="ADAL" clId="{ACE42274-31E9-40A8-939C-2357D6D321CD}" dt="2025-12-08T16:50:14.023" v="1148" actId="20577"/>
        <pc:sldMkLst>
          <pc:docMk/>
          <pc:sldMk cId="3445683137" sldId="282"/>
        </pc:sldMkLst>
        <pc:spChg chg="mod">
          <ac:chgData name="Kelsey Chappa" userId="e27ff34a-dcd6-4c14-b819-efc98cb97f8e" providerId="ADAL" clId="{ACE42274-31E9-40A8-939C-2357D6D321CD}" dt="2025-12-08T16:49:45.104" v="1136" actId="20577"/>
          <ac:spMkLst>
            <pc:docMk/>
            <pc:sldMk cId="3445683137" sldId="282"/>
            <ac:spMk id="2" creationId="{F7EDF0B3-5666-007B-0DF6-DAB59EEFDF8E}"/>
          </ac:spMkLst>
        </pc:spChg>
        <pc:spChg chg="mod">
          <ac:chgData name="Kelsey Chappa" userId="e27ff34a-dcd6-4c14-b819-efc98cb97f8e" providerId="ADAL" clId="{ACE42274-31E9-40A8-939C-2357D6D321CD}" dt="2025-12-08T16:50:14.023" v="1148" actId="20577"/>
          <ac:spMkLst>
            <pc:docMk/>
            <pc:sldMk cId="3445683137" sldId="282"/>
            <ac:spMk id="3" creationId="{74FB63A9-3F6E-5679-2917-21C4A7F7DA20}"/>
          </ac:spMkLst>
        </pc:spChg>
      </pc:sldChg>
      <pc:sldMasterChg chg="modSldLayout">
        <pc:chgData name="Kelsey Chappa" userId="e27ff34a-dcd6-4c14-b819-efc98cb97f8e" providerId="ADAL" clId="{ACE42274-31E9-40A8-939C-2357D6D321CD}" dt="2025-12-08T17:23:02.744" v="1173" actId="20577"/>
        <pc:sldMasterMkLst>
          <pc:docMk/>
          <pc:sldMasterMk cId="460353962" sldId="2147483648"/>
        </pc:sldMasterMkLst>
        <pc:sldLayoutChg chg="modSp mod">
          <pc:chgData name="Kelsey Chappa" userId="e27ff34a-dcd6-4c14-b819-efc98cb97f8e" providerId="ADAL" clId="{ACE42274-31E9-40A8-939C-2357D6D321CD}" dt="2025-12-08T17:23:02.744" v="1173" actId="20577"/>
          <pc:sldLayoutMkLst>
            <pc:docMk/>
            <pc:sldMasterMk cId="460353962" sldId="2147483648"/>
            <pc:sldLayoutMk cId="425229990" sldId="2147483649"/>
          </pc:sldLayoutMkLst>
          <pc:spChg chg="mod">
            <ac:chgData name="Kelsey Chappa" userId="e27ff34a-dcd6-4c14-b819-efc98cb97f8e" providerId="ADAL" clId="{ACE42274-31E9-40A8-939C-2357D6D321CD}" dt="2025-12-08T17:23:02.744" v="1173" actId="20577"/>
            <ac:spMkLst>
              <pc:docMk/>
              <pc:sldMasterMk cId="460353962" sldId="2147483648"/>
              <pc:sldLayoutMk cId="425229990" sldId="2147483649"/>
              <ac:spMk id="25" creationId="{B8EDF4FA-DE7D-5E9B-3CDE-DB3EB1CDA21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A0-46AB-BEBC-2F5E8B6344CD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3A0-46AB-BEBC-2F5E8B6344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23-442C-B0D5-5416C21EF7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23-442C-B0D5-5416C21EF750}"/>
              </c:ext>
            </c:extLst>
          </c:dPt>
          <c:cat>
            <c:strRef>
              <c:f>Sheet1!$A$2:$A$5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0-46AB-BEBC-2F5E8B634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393F6-FC5A-404B-94B0-47281033F74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5ADA-ED00-40D3-A03A-A10677FF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09389-0EFD-43C8-C8A1-42B00832B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34B83-717D-5920-E33A-A8EC80807D5E}"/>
              </a:ext>
            </a:extLst>
          </p:cNvPr>
          <p:cNvSpPr/>
          <p:nvPr userDrawn="1"/>
        </p:nvSpPr>
        <p:spPr>
          <a:xfrm>
            <a:off x="1524000" y="4740728"/>
            <a:ext cx="9144000" cy="2117272"/>
          </a:xfrm>
          <a:custGeom>
            <a:avLst/>
            <a:gdLst>
              <a:gd name="connsiteX0" fmla="*/ 1091528 w 9144000"/>
              <a:gd name="connsiteY0" fmla="*/ 0 h 2117272"/>
              <a:gd name="connsiteX1" fmla="*/ 8052472 w 9144000"/>
              <a:gd name="connsiteY1" fmla="*/ 0 h 2117272"/>
              <a:gd name="connsiteX2" fmla="*/ 9144000 w 9144000"/>
              <a:gd name="connsiteY2" fmla="*/ 1091528 h 2117272"/>
              <a:gd name="connsiteX3" fmla="*/ 9144000 w 9144000"/>
              <a:gd name="connsiteY3" fmla="*/ 2117272 h 2117272"/>
              <a:gd name="connsiteX4" fmla="*/ 0 w 9144000"/>
              <a:gd name="connsiteY4" fmla="*/ 2117272 h 2117272"/>
              <a:gd name="connsiteX5" fmla="*/ 0 w 9144000"/>
              <a:gd name="connsiteY5" fmla="*/ 1091528 h 2117272"/>
              <a:gd name="connsiteX6" fmla="*/ 1091528 w 9144000"/>
              <a:gd name="connsiteY6" fmla="*/ 0 h 211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117272">
                <a:moveTo>
                  <a:pt x="1091528" y="0"/>
                </a:moveTo>
                <a:lnTo>
                  <a:pt x="8052472" y="0"/>
                </a:lnTo>
                <a:cubicBezTo>
                  <a:pt x="8655306" y="0"/>
                  <a:pt x="9144000" y="488694"/>
                  <a:pt x="9144000" y="1091528"/>
                </a:cubicBezTo>
                <a:lnTo>
                  <a:pt x="9144000" y="2117272"/>
                </a:lnTo>
                <a:lnTo>
                  <a:pt x="0" y="2117272"/>
                </a:lnTo>
                <a:lnTo>
                  <a:pt x="0" y="1091528"/>
                </a:lnTo>
                <a:cubicBezTo>
                  <a:pt x="0" y="488694"/>
                  <a:pt x="488694" y="0"/>
                  <a:pt x="1091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3B7528-7C94-005C-AC6C-55FAEE4DA39D}"/>
              </a:ext>
            </a:extLst>
          </p:cNvPr>
          <p:cNvSpPr/>
          <p:nvPr userDrawn="1"/>
        </p:nvSpPr>
        <p:spPr>
          <a:xfrm>
            <a:off x="1524000" y="1"/>
            <a:ext cx="9144000" cy="5335841"/>
          </a:xfrm>
          <a:custGeom>
            <a:avLst/>
            <a:gdLst>
              <a:gd name="connsiteX0" fmla="*/ 2679 w 9144000"/>
              <a:gd name="connsiteY0" fmla="*/ 0 h 5335841"/>
              <a:gd name="connsiteX1" fmla="*/ 9141322 w 9144000"/>
              <a:gd name="connsiteY1" fmla="*/ 0 h 5335841"/>
              <a:gd name="connsiteX2" fmla="*/ 9144000 w 9144000"/>
              <a:gd name="connsiteY2" fmla="*/ 26569 h 5335841"/>
              <a:gd name="connsiteX3" fmla="*/ 9144000 w 9144000"/>
              <a:gd name="connsiteY3" fmla="*/ 4244313 h 5335841"/>
              <a:gd name="connsiteX4" fmla="*/ 8052472 w 9144000"/>
              <a:gd name="connsiteY4" fmla="*/ 5335841 h 5335841"/>
              <a:gd name="connsiteX5" fmla="*/ 1091528 w 9144000"/>
              <a:gd name="connsiteY5" fmla="*/ 5335841 h 5335841"/>
              <a:gd name="connsiteX6" fmla="*/ 0 w 9144000"/>
              <a:gd name="connsiteY6" fmla="*/ 4244313 h 5335841"/>
              <a:gd name="connsiteX7" fmla="*/ 0 w 9144000"/>
              <a:gd name="connsiteY7" fmla="*/ 26569 h 533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335841">
                <a:moveTo>
                  <a:pt x="2679" y="0"/>
                </a:moveTo>
                <a:lnTo>
                  <a:pt x="9141322" y="0"/>
                </a:lnTo>
                <a:lnTo>
                  <a:pt x="9144000" y="26569"/>
                </a:lnTo>
                <a:lnTo>
                  <a:pt x="9144000" y="4244313"/>
                </a:lnTo>
                <a:cubicBezTo>
                  <a:pt x="9144000" y="4847147"/>
                  <a:pt x="8655306" y="5335841"/>
                  <a:pt x="8052472" y="5335841"/>
                </a:cubicBezTo>
                <a:lnTo>
                  <a:pt x="1091528" y="5335841"/>
                </a:lnTo>
                <a:cubicBezTo>
                  <a:pt x="488694" y="5335841"/>
                  <a:pt x="0" y="4847147"/>
                  <a:pt x="0" y="4244313"/>
                </a:cubicBezTo>
                <a:lnTo>
                  <a:pt x="0" y="265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C1C2A-D915-5AC4-BB75-AB177A735C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2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US" dirty="0"/>
              <a:t>Practical Applications </a:t>
            </a:r>
            <a:br>
              <a:rPr lang="en-US" dirty="0"/>
            </a:br>
            <a:r>
              <a:rPr lang="en-US" dirty="0"/>
              <a:t>in CWW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6F28397-3AD0-1331-2942-BA1567958AC3}"/>
              </a:ext>
            </a:extLst>
          </p:cNvPr>
          <p:cNvSpPr/>
          <p:nvPr userDrawn="1"/>
        </p:nvSpPr>
        <p:spPr>
          <a:xfrm>
            <a:off x="1706880" y="-78041"/>
            <a:ext cx="8778240" cy="5251917"/>
          </a:xfrm>
          <a:custGeom>
            <a:avLst/>
            <a:gdLst>
              <a:gd name="connsiteX0" fmla="*/ 0 w 8778240"/>
              <a:gd name="connsiteY0" fmla="*/ 0 h 5173876"/>
              <a:gd name="connsiteX1" fmla="*/ 8778240 w 8778240"/>
              <a:gd name="connsiteY1" fmla="*/ 0 h 5173876"/>
              <a:gd name="connsiteX2" fmla="*/ 8778240 w 8778240"/>
              <a:gd name="connsiteY2" fmla="*/ 4150242 h 5173876"/>
              <a:gd name="connsiteX3" fmla="*/ 7754606 w 8778240"/>
              <a:gd name="connsiteY3" fmla="*/ 5173876 h 5173876"/>
              <a:gd name="connsiteX4" fmla="*/ 1023634 w 8778240"/>
              <a:gd name="connsiteY4" fmla="*/ 5173876 h 5173876"/>
              <a:gd name="connsiteX5" fmla="*/ 0 w 8778240"/>
              <a:gd name="connsiteY5" fmla="*/ 4150242 h 5173876"/>
              <a:gd name="connsiteX6" fmla="*/ 0 w 8778240"/>
              <a:gd name="connsiteY6" fmla="*/ 0 h 51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8240" h="5173876">
                <a:moveTo>
                  <a:pt x="0" y="0"/>
                </a:moveTo>
                <a:lnTo>
                  <a:pt x="8778240" y="0"/>
                </a:lnTo>
                <a:lnTo>
                  <a:pt x="8778240" y="4150242"/>
                </a:lnTo>
                <a:cubicBezTo>
                  <a:pt x="8778240" y="4715579"/>
                  <a:pt x="8319943" y="5173876"/>
                  <a:pt x="7754606" y="5173876"/>
                </a:cubicBezTo>
                <a:lnTo>
                  <a:pt x="1023634" y="5173876"/>
                </a:lnTo>
                <a:cubicBezTo>
                  <a:pt x="458297" y="5173876"/>
                  <a:pt x="0" y="4715579"/>
                  <a:pt x="0" y="4150242"/>
                </a:cubicBez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EDF4FA-DE7D-5E9B-3CDE-DB3EB1CDA210}"/>
              </a:ext>
            </a:extLst>
          </p:cNvPr>
          <p:cNvSpPr txBox="1"/>
          <p:nvPr userDrawn="1"/>
        </p:nvSpPr>
        <p:spPr>
          <a:xfrm>
            <a:off x="0" y="64886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3"/>
                </a:solidFill>
              </a:rPr>
              <a:t>DFES Partner Training Team</a:t>
            </a:r>
          </a:p>
          <a:p>
            <a:r>
              <a:rPr lang="en-US" sz="900" dirty="0">
                <a:solidFill>
                  <a:schemeClr val="accent3"/>
                </a:solidFill>
              </a:rPr>
              <a:t>Last Updated: 12/08/25</a:t>
            </a:r>
          </a:p>
        </p:txBody>
      </p:sp>
    </p:spTree>
    <p:extLst>
      <p:ext uri="{BB962C8B-B14F-4D97-AF65-F5344CB8AC3E}">
        <p14:creationId xmlns:p14="http://schemas.microsoft.com/office/powerpoint/2010/main" val="42522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1E1FF9-52FD-D77B-24AA-3FEB69FD3848}"/>
              </a:ext>
            </a:extLst>
          </p:cNvPr>
          <p:cNvGrpSpPr/>
          <p:nvPr userDrawn="1"/>
        </p:nvGrpSpPr>
        <p:grpSpPr>
          <a:xfrm>
            <a:off x="609600" y="-191069"/>
            <a:ext cx="10972800" cy="2016694"/>
            <a:chOff x="609600" y="-191069"/>
            <a:chExt cx="10972800" cy="201669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F43A73-267A-E814-8978-674A268AA909}"/>
                </a:ext>
              </a:extLst>
            </p:cNvPr>
            <p:cNvSpPr/>
            <p:nvPr userDrawn="1"/>
          </p:nvSpPr>
          <p:spPr>
            <a:xfrm>
              <a:off x="609600" y="-191069"/>
              <a:ext cx="10972800" cy="2016694"/>
            </a:xfrm>
            <a:custGeom>
              <a:avLst/>
              <a:gdLst>
                <a:gd name="connsiteX0" fmla="*/ 0 w 10972800"/>
                <a:gd name="connsiteY0" fmla="*/ 0 h 2016694"/>
                <a:gd name="connsiteX1" fmla="*/ 10972800 w 10972800"/>
                <a:gd name="connsiteY1" fmla="*/ 0 h 2016694"/>
                <a:gd name="connsiteX2" fmla="*/ 10972800 w 10972800"/>
                <a:gd name="connsiteY2" fmla="*/ 925166 h 2016694"/>
                <a:gd name="connsiteX3" fmla="*/ 9662966 w 10972800"/>
                <a:gd name="connsiteY3" fmla="*/ 2016694 h 2016694"/>
                <a:gd name="connsiteX4" fmla="*/ 1309834 w 10972800"/>
                <a:gd name="connsiteY4" fmla="*/ 2016694 h 2016694"/>
                <a:gd name="connsiteX5" fmla="*/ 0 w 10972800"/>
                <a:gd name="connsiteY5" fmla="*/ 925166 h 20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800" h="2016694">
                  <a:moveTo>
                    <a:pt x="0" y="0"/>
                  </a:moveTo>
                  <a:lnTo>
                    <a:pt x="10972800" y="0"/>
                  </a:lnTo>
                  <a:lnTo>
                    <a:pt x="10972800" y="925166"/>
                  </a:lnTo>
                  <a:cubicBezTo>
                    <a:pt x="10972800" y="1528000"/>
                    <a:pt x="10386367" y="2016694"/>
                    <a:pt x="9662966" y="2016694"/>
                  </a:cubicBezTo>
                  <a:lnTo>
                    <a:pt x="1309834" y="2016694"/>
                  </a:lnTo>
                  <a:cubicBezTo>
                    <a:pt x="586433" y="2016694"/>
                    <a:pt x="0" y="1528000"/>
                    <a:pt x="0" y="925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11C74F-8429-75E2-F0DE-08E00BC89727}"/>
                </a:ext>
              </a:extLst>
            </p:cNvPr>
            <p:cNvSpPr/>
            <p:nvPr userDrawn="1"/>
          </p:nvSpPr>
          <p:spPr>
            <a:xfrm>
              <a:off x="792480" y="-191069"/>
              <a:ext cx="10607040" cy="1854728"/>
            </a:xfrm>
            <a:custGeom>
              <a:avLst/>
              <a:gdLst>
                <a:gd name="connsiteX0" fmla="*/ 0 w 10607040"/>
                <a:gd name="connsiteY0" fmla="*/ 0 h 1854728"/>
                <a:gd name="connsiteX1" fmla="*/ 10607040 w 10607040"/>
                <a:gd name="connsiteY1" fmla="*/ 0 h 1854728"/>
                <a:gd name="connsiteX2" fmla="*/ 10607040 w 10607040"/>
                <a:gd name="connsiteY2" fmla="*/ 815654 h 1854728"/>
                <a:gd name="connsiteX3" fmla="*/ 9370149 w 10607040"/>
                <a:gd name="connsiteY3" fmla="*/ 1854728 h 1854728"/>
                <a:gd name="connsiteX4" fmla="*/ 1236891 w 10607040"/>
                <a:gd name="connsiteY4" fmla="*/ 1854728 h 1854728"/>
                <a:gd name="connsiteX5" fmla="*/ 0 w 10607040"/>
                <a:gd name="connsiteY5" fmla="*/ 815654 h 18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0" h="1854728">
                  <a:moveTo>
                    <a:pt x="0" y="0"/>
                  </a:moveTo>
                  <a:lnTo>
                    <a:pt x="10607040" y="0"/>
                  </a:lnTo>
                  <a:lnTo>
                    <a:pt x="10607040" y="815654"/>
                  </a:lnTo>
                  <a:cubicBezTo>
                    <a:pt x="10607040" y="1389518"/>
                    <a:pt x="10053264" y="1854728"/>
                    <a:pt x="9370149" y="1854728"/>
                  </a:cubicBezTo>
                  <a:lnTo>
                    <a:pt x="1236891" y="1854728"/>
                  </a:lnTo>
                  <a:cubicBezTo>
                    <a:pt x="553776" y="1854728"/>
                    <a:pt x="0" y="1389518"/>
                    <a:pt x="0" y="815654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A6BDAA-B676-AC47-E6C1-075D8D9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8" y="154497"/>
            <a:ext cx="10448731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C410-D986-60CA-1F23-499DF5D7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8" y="2009225"/>
            <a:ext cx="10448732" cy="4167738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55563" indent="0">
              <a:buNone/>
              <a:defRPr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D66757-77DB-41DE-17FB-F9DC1E05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553" y="6492875"/>
            <a:ext cx="657447" cy="365125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ptos ExtraBold" panose="020B0004020202020204" pitchFamily="34" charset="0"/>
              </a:defRPr>
            </a:lvl1pPr>
          </a:lstStyle>
          <a:p>
            <a:fld id="{795255E7-08A1-4FE7-9766-696E86ADF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1E1FF9-52FD-D77B-24AA-3FEB69FD3848}"/>
              </a:ext>
            </a:extLst>
          </p:cNvPr>
          <p:cNvGrpSpPr/>
          <p:nvPr userDrawn="1"/>
        </p:nvGrpSpPr>
        <p:grpSpPr>
          <a:xfrm>
            <a:off x="609600" y="-191069"/>
            <a:ext cx="10972800" cy="2016694"/>
            <a:chOff x="609600" y="-191069"/>
            <a:chExt cx="10972800" cy="201669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F43A73-267A-E814-8978-674A268AA909}"/>
                </a:ext>
              </a:extLst>
            </p:cNvPr>
            <p:cNvSpPr/>
            <p:nvPr userDrawn="1"/>
          </p:nvSpPr>
          <p:spPr>
            <a:xfrm>
              <a:off x="609600" y="-191069"/>
              <a:ext cx="10972800" cy="2016694"/>
            </a:xfrm>
            <a:custGeom>
              <a:avLst/>
              <a:gdLst>
                <a:gd name="connsiteX0" fmla="*/ 0 w 10972800"/>
                <a:gd name="connsiteY0" fmla="*/ 0 h 2016694"/>
                <a:gd name="connsiteX1" fmla="*/ 10972800 w 10972800"/>
                <a:gd name="connsiteY1" fmla="*/ 0 h 2016694"/>
                <a:gd name="connsiteX2" fmla="*/ 10972800 w 10972800"/>
                <a:gd name="connsiteY2" fmla="*/ 925166 h 2016694"/>
                <a:gd name="connsiteX3" fmla="*/ 9662966 w 10972800"/>
                <a:gd name="connsiteY3" fmla="*/ 2016694 h 2016694"/>
                <a:gd name="connsiteX4" fmla="*/ 1309834 w 10972800"/>
                <a:gd name="connsiteY4" fmla="*/ 2016694 h 2016694"/>
                <a:gd name="connsiteX5" fmla="*/ 0 w 10972800"/>
                <a:gd name="connsiteY5" fmla="*/ 925166 h 20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800" h="2016694">
                  <a:moveTo>
                    <a:pt x="0" y="0"/>
                  </a:moveTo>
                  <a:lnTo>
                    <a:pt x="10972800" y="0"/>
                  </a:lnTo>
                  <a:lnTo>
                    <a:pt x="10972800" y="925166"/>
                  </a:lnTo>
                  <a:cubicBezTo>
                    <a:pt x="10972800" y="1528000"/>
                    <a:pt x="10386367" y="2016694"/>
                    <a:pt x="9662966" y="2016694"/>
                  </a:cubicBezTo>
                  <a:lnTo>
                    <a:pt x="1309834" y="2016694"/>
                  </a:lnTo>
                  <a:cubicBezTo>
                    <a:pt x="586433" y="2016694"/>
                    <a:pt x="0" y="1528000"/>
                    <a:pt x="0" y="925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11C74F-8429-75E2-F0DE-08E00BC89727}"/>
                </a:ext>
              </a:extLst>
            </p:cNvPr>
            <p:cNvSpPr/>
            <p:nvPr userDrawn="1"/>
          </p:nvSpPr>
          <p:spPr>
            <a:xfrm>
              <a:off x="792480" y="-191069"/>
              <a:ext cx="10607040" cy="1854728"/>
            </a:xfrm>
            <a:custGeom>
              <a:avLst/>
              <a:gdLst>
                <a:gd name="connsiteX0" fmla="*/ 0 w 10607040"/>
                <a:gd name="connsiteY0" fmla="*/ 0 h 1854728"/>
                <a:gd name="connsiteX1" fmla="*/ 10607040 w 10607040"/>
                <a:gd name="connsiteY1" fmla="*/ 0 h 1854728"/>
                <a:gd name="connsiteX2" fmla="*/ 10607040 w 10607040"/>
                <a:gd name="connsiteY2" fmla="*/ 815654 h 1854728"/>
                <a:gd name="connsiteX3" fmla="*/ 9370149 w 10607040"/>
                <a:gd name="connsiteY3" fmla="*/ 1854728 h 1854728"/>
                <a:gd name="connsiteX4" fmla="*/ 1236891 w 10607040"/>
                <a:gd name="connsiteY4" fmla="*/ 1854728 h 1854728"/>
                <a:gd name="connsiteX5" fmla="*/ 0 w 10607040"/>
                <a:gd name="connsiteY5" fmla="*/ 815654 h 18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0" h="1854728">
                  <a:moveTo>
                    <a:pt x="0" y="0"/>
                  </a:moveTo>
                  <a:lnTo>
                    <a:pt x="10607040" y="0"/>
                  </a:lnTo>
                  <a:lnTo>
                    <a:pt x="10607040" y="815654"/>
                  </a:lnTo>
                  <a:cubicBezTo>
                    <a:pt x="10607040" y="1389518"/>
                    <a:pt x="10053264" y="1854728"/>
                    <a:pt x="9370149" y="1854728"/>
                  </a:cubicBezTo>
                  <a:lnTo>
                    <a:pt x="1236891" y="1854728"/>
                  </a:lnTo>
                  <a:cubicBezTo>
                    <a:pt x="553776" y="1854728"/>
                    <a:pt x="0" y="1389518"/>
                    <a:pt x="0" y="815654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A6BDAA-B676-AC47-E6C1-075D8D9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8" y="154497"/>
            <a:ext cx="10448731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C410-D986-60CA-1F23-499DF5D7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161625"/>
            <a:ext cx="5105399" cy="4167738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55563" indent="0">
              <a:buNone/>
              <a:defRPr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A43D8B-96A8-5FE4-303E-959DCD6E57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7468" y="2161625"/>
            <a:ext cx="5190932" cy="4167738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55563" indent="0">
              <a:buNone/>
              <a:defRPr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EE1F96-20A8-1574-3A6C-B630F2F3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553" y="6492875"/>
            <a:ext cx="657447" cy="365125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ptos ExtraBold" panose="020B0004020202020204" pitchFamily="34" charset="0"/>
              </a:defRPr>
            </a:lvl1pPr>
          </a:lstStyle>
          <a:p>
            <a:fld id="{795255E7-08A1-4FE7-9766-696E86ADF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97622D-5B9E-B151-ED77-64F00DC7F766}"/>
              </a:ext>
            </a:extLst>
          </p:cNvPr>
          <p:cNvSpPr/>
          <p:nvPr userDrawn="1"/>
        </p:nvSpPr>
        <p:spPr>
          <a:xfrm>
            <a:off x="628788" y="1050988"/>
            <a:ext cx="10934425" cy="7014949"/>
          </a:xfrm>
          <a:prstGeom prst="roundRect">
            <a:avLst>
              <a:gd name="adj" fmla="val 175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1E1FF9-52FD-D77B-24AA-3FEB69FD3848}"/>
              </a:ext>
            </a:extLst>
          </p:cNvPr>
          <p:cNvGrpSpPr/>
          <p:nvPr userDrawn="1"/>
        </p:nvGrpSpPr>
        <p:grpSpPr>
          <a:xfrm>
            <a:off x="609600" y="-191069"/>
            <a:ext cx="10972800" cy="2016694"/>
            <a:chOff x="609600" y="-191069"/>
            <a:chExt cx="10972800" cy="201669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F43A73-267A-E814-8978-674A268AA909}"/>
                </a:ext>
              </a:extLst>
            </p:cNvPr>
            <p:cNvSpPr/>
            <p:nvPr userDrawn="1"/>
          </p:nvSpPr>
          <p:spPr>
            <a:xfrm>
              <a:off x="609600" y="-191069"/>
              <a:ext cx="10972800" cy="2016694"/>
            </a:xfrm>
            <a:custGeom>
              <a:avLst/>
              <a:gdLst>
                <a:gd name="connsiteX0" fmla="*/ 0 w 10972800"/>
                <a:gd name="connsiteY0" fmla="*/ 0 h 2016694"/>
                <a:gd name="connsiteX1" fmla="*/ 10972800 w 10972800"/>
                <a:gd name="connsiteY1" fmla="*/ 0 h 2016694"/>
                <a:gd name="connsiteX2" fmla="*/ 10972800 w 10972800"/>
                <a:gd name="connsiteY2" fmla="*/ 925166 h 2016694"/>
                <a:gd name="connsiteX3" fmla="*/ 9662966 w 10972800"/>
                <a:gd name="connsiteY3" fmla="*/ 2016694 h 2016694"/>
                <a:gd name="connsiteX4" fmla="*/ 1309834 w 10972800"/>
                <a:gd name="connsiteY4" fmla="*/ 2016694 h 2016694"/>
                <a:gd name="connsiteX5" fmla="*/ 0 w 10972800"/>
                <a:gd name="connsiteY5" fmla="*/ 925166 h 20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800" h="2016694">
                  <a:moveTo>
                    <a:pt x="0" y="0"/>
                  </a:moveTo>
                  <a:lnTo>
                    <a:pt x="10972800" y="0"/>
                  </a:lnTo>
                  <a:lnTo>
                    <a:pt x="10972800" y="925166"/>
                  </a:lnTo>
                  <a:cubicBezTo>
                    <a:pt x="10972800" y="1528000"/>
                    <a:pt x="10386367" y="2016694"/>
                    <a:pt x="9662966" y="2016694"/>
                  </a:cubicBezTo>
                  <a:lnTo>
                    <a:pt x="1309834" y="2016694"/>
                  </a:lnTo>
                  <a:cubicBezTo>
                    <a:pt x="586433" y="2016694"/>
                    <a:pt x="0" y="1528000"/>
                    <a:pt x="0" y="925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11C74F-8429-75E2-F0DE-08E00BC89727}"/>
                </a:ext>
              </a:extLst>
            </p:cNvPr>
            <p:cNvSpPr/>
            <p:nvPr userDrawn="1"/>
          </p:nvSpPr>
          <p:spPr>
            <a:xfrm>
              <a:off x="792480" y="-191069"/>
              <a:ext cx="10607040" cy="1854728"/>
            </a:xfrm>
            <a:custGeom>
              <a:avLst/>
              <a:gdLst>
                <a:gd name="connsiteX0" fmla="*/ 0 w 10607040"/>
                <a:gd name="connsiteY0" fmla="*/ 0 h 1854728"/>
                <a:gd name="connsiteX1" fmla="*/ 10607040 w 10607040"/>
                <a:gd name="connsiteY1" fmla="*/ 0 h 1854728"/>
                <a:gd name="connsiteX2" fmla="*/ 10607040 w 10607040"/>
                <a:gd name="connsiteY2" fmla="*/ 815654 h 1854728"/>
                <a:gd name="connsiteX3" fmla="*/ 9370149 w 10607040"/>
                <a:gd name="connsiteY3" fmla="*/ 1854728 h 1854728"/>
                <a:gd name="connsiteX4" fmla="*/ 1236891 w 10607040"/>
                <a:gd name="connsiteY4" fmla="*/ 1854728 h 1854728"/>
                <a:gd name="connsiteX5" fmla="*/ 0 w 10607040"/>
                <a:gd name="connsiteY5" fmla="*/ 815654 h 18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0" h="1854728">
                  <a:moveTo>
                    <a:pt x="0" y="0"/>
                  </a:moveTo>
                  <a:lnTo>
                    <a:pt x="10607040" y="0"/>
                  </a:lnTo>
                  <a:lnTo>
                    <a:pt x="10607040" y="815654"/>
                  </a:lnTo>
                  <a:cubicBezTo>
                    <a:pt x="10607040" y="1389518"/>
                    <a:pt x="10053264" y="1854728"/>
                    <a:pt x="9370149" y="1854728"/>
                  </a:cubicBezTo>
                  <a:lnTo>
                    <a:pt x="1236891" y="1854728"/>
                  </a:lnTo>
                  <a:cubicBezTo>
                    <a:pt x="553776" y="1854728"/>
                    <a:pt x="0" y="1389518"/>
                    <a:pt x="0" y="815654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A6BDAA-B676-AC47-E6C1-075D8D9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8" y="154497"/>
            <a:ext cx="10448731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534DE7-2E30-920F-CDFD-9C6155FB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553" y="6492875"/>
            <a:ext cx="657447" cy="365125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ptos ExtraBold" panose="020B0004020202020204" pitchFamily="34" charset="0"/>
              </a:defRPr>
            </a:lvl1pPr>
          </a:lstStyle>
          <a:p>
            <a:fld id="{795255E7-08A1-4FE7-9766-696E86ADF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B5C8-6E31-FB01-20ED-57B4B1DA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553" y="6492875"/>
            <a:ext cx="657447" cy="365125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ptos ExtraBold" panose="020B0004020202020204" pitchFamily="34" charset="0"/>
              </a:defRPr>
            </a:lvl1pPr>
          </a:lstStyle>
          <a:p>
            <a:fld id="{795255E7-08A1-4FE7-9766-696E86ADF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3DC9D-CEFA-064D-8EC7-124D9F01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4310-46A4-E879-8EBD-F29A5CB33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FFA1-78C4-B683-0560-B33CB8A6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255E7-08A1-4FE7-9766-696E86AD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1.xml"/><Relationship Id="rId1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4F-D047-AA87-91AF-E0F3CD7B2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Applications </a:t>
            </a:r>
            <a:br>
              <a:rPr lang="en-US" dirty="0"/>
            </a:br>
            <a:r>
              <a:rPr lang="en-US" dirty="0"/>
              <a:t>in CWW</a:t>
            </a:r>
          </a:p>
        </p:txBody>
      </p:sp>
    </p:spTree>
    <p:extLst>
      <p:ext uri="{BB962C8B-B14F-4D97-AF65-F5344CB8AC3E}">
        <p14:creationId xmlns:p14="http://schemas.microsoft.com/office/powerpoint/2010/main" val="329826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D3173-85D3-A5A5-A49A-DA2E3924A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F0D9576E-07BC-1ED8-5B2E-32104B43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E435165D-8E25-A49A-9E84-077D92D6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Paid weekly</a:t>
            </a:r>
          </a:p>
          <a:p>
            <a:r>
              <a:rPr lang="en-US" dirty="0"/>
              <a:t>Works 32 hours per week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F9444-B8BD-7F82-7215-FB7A0411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E43A90-B8F8-C73C-5D5E-DDBFDD866B33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6F69BF-E2BA-7EF1-8E8A-117DBB6F1914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56D1D9-0BEC-1CFD-9021-7AAA4BF6F51C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6ED36-28DA-3BAA-838C-D1BD04C7A910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E3F384-9153-8C87-97EE-E4C611B2777F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15A142-7E4C-FBF4-61E6-AF0B7F780388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A2B4B1-FA0A-501C-CF9B-867FD4E68F25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853CE4-53A1-9AE3-EC17-0CEE256D61A0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E2ECF2-CDCB-39D3-B45B-C61D48189A07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D73CE2-17D5-38E0-9B9A-B54AD4302194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8433F-E059-6F66-3C43-2262BB299B85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CAAA3A-DD3D-AE24-8A80-D5E2AC871B33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11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5EBC57-AF5F-44DF-98B4-FA9E594AE1C2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6FEA63-D401-9F92-CD24-FFA9CB84A6C7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ACE2BC-3277-4AB9-6044-36459DE8F3BD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7C1EB4-EFAB-5C09-0740-DD36A685F8D9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F720BB-3FAC-2AB3-BB48-75A47A80F78E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08F563-AE45-2D64-22FF-A7CC8C8F13E1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28724D-45DF-AC68-D19C-06F94DDD4D25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E59CD4-1AAB-7B2D-56E7-12F36ACC0CAD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32FE05-E8C8-8671-0DDB-A668B72C6DA8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18AF9C-6EE4-A2F2-7A64-7430885078A1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49AA29-7898-CA24-2DEA-C3C79C72D2FB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F46891-DD14-226C-20F7-05AB2508AD63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7F90EE-0796-7B90-667B-35C2B512B188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94E0A3-03F0-FAD0-A05E-96EFAF47013E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6172EF-F40F-6EDD-916F-60AD97612784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7E7303-2454-8E76-0E21-1B8EC05E663F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BBBD14-3BC4-4A09-9A30-CCB9EF39EF31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16E5A4-98A4-B981-B57D-5BF6D1EB2726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9249D53-780A-351E-A7B9-FDCB0D0FE5AF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7D82285-903A-C350-F4A7-7A1CE01536F7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31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FB76A0A-6CF5-F5CD-C6AB-26E94C505BA0}"/>
              </a:ext>
            </a:extLst>
          </p:cNvPr>
          <p:cNvSpPr txBox="1"/>
          <p:nvPr/>
        </p:nvSpPr>
        <p:spPr>
          <a:xfrm>
            <a:off x="561791" y="3638400"/>
            <a:ext cx="4434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32 x 1 = </a:t>
            </a:r>
            <a:r>
              <a:rPr lang="en-US" sz="6600" b="1" dirty="0">
                <a:solidFill>
                  <a:schemeClr val="tx2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2396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12149-FAFB-F399-867A-5B1C4F01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0C9AEE53-38DE-5A1F-777A-284286DB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Belle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8D595598-D983-9B1E-2104-92843982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Paid bi-weekly</a:t>
            </a:r>
          </a:p>
          <a:p>
            <a:r>
              <a:rPr lang="en-US" dirty="0"/>
              <a:t>Works 8 hours per week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8C056-7891-BC3B-280E-2321E453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119514-C036-2B3E-2A4A-56891F5EB2FA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B365CD-6BEC-00A1-D6E9-B0E77AD93901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7C7917-C5A9-ACB5-A30D-49979DD13F8D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975D00-D636-7E55-2777-A32006015E12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EB07C8-EEEB-FA80-29C1-FA6FD302DD43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A3F070-3358-A855-1504-7EF3D10ADCE1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703D9E-5845-99A4-1153-B044CE6190F6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AAED86-1670-DCA5-94C9-BDA7B30654E1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A4EEA4-654A-2705-6906-B14E8A508845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99A584-C28E-B241-E374-33254290E990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90D840-D284-4D65-B22C-241997BF8B55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603CA5-80AF-1124-3E47-0F303388CD08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D16DC3-976D-0F44-A09A-18531D6AAAB1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4945C1-1942-A1B3-E64B-94BBD13A6708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28E616-E0B8-14C7-6EC1-7ABEE409058E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FA19EAC-FFB3-253A-46C1-462E47E6CCA4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8915F5-1B61-F26B-025E-18057D840D45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04D9A6-CA21-310B-B2EA-9A9B1C748583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3636DE-50FF-1690-97E1-6D8639AD6CB8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4A8F8C6-496F-5075-F718-7DE30BBECF91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01C43A-79F6-649B-3848-05B5C10E0D4E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05940D3-9C8C-388B-8DB9-2A99CA0AD2F4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CB7680-870B-1812-7A11-994FC822C831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9613F7-9C26-7517-49AC-1A7BA7C366DA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1EAE2-6A59-4C78-0FD8-B3A812B717E7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B5CBDE-F2FC-31E9-7882-82C50AA40FF7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223AC0-B49C-4BEE-BAA2-2922D324C55D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D5B6CB-A75B-6FF5-F1EE-F612536A72B9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279932-FF55-BF55-1C27-625ECBA0224E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088DAFE-6142-1C44-85A9-8F11D7D343B0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632484E-817A-887F-88CA-4978BF8C7F8C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640B891-7A19-9A58-9263-AFC56D7707DD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31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505BE0A-0E30-CE82-5C8E-78A4BB0D51FF}"/>
              </a:ext>
            </a:extLst>
          </p:cNvPr>
          <p:cNvSpPr txBox="1"/>
          <p:nvPr/>
        </p:nvSpPr>
        <p:spPr>
          <a:xfrm>
            <a:off x="561791" y="3638400"/>
            <a:ext cx="4434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8 x 2 = </a:t>
            </a:r>
            <a:r>
              <a:rPr lang="en-US" sz="6600" b="1" dirty="0">
                <a:solidFill>
                  <a:schemeClr val="tx2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071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A0E1-102A-3952-6EC4-AF7EE416C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7428F151-7EA0-8F0F-ACBB-08140F41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BAF65A3A-3FDE-D853-686A-EBCEE0C3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Paid monthly</a:t>
            </a:r>
          </a:p>
          <a:p>
            <a:r>
              <a:rPr lang="en-US" dirty="0"/>
              <a:t>Works 35 hours per week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2176F-292B-963D-DF5B-232E4103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EA2277-F4B3-E7A1-B6D6-06735DFACCA8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BC0340-A24C-D2DD-CCD9-8FB43A6266AC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3B9E44-AE00-E9F7-ACCC-400357D79162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502A31-3772-919C-50B7-3602F093D175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AC448D-DB1E-D45C-6EC9-9C8CA89715CB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6CB959-9E3D-46F0-1873-11305A97544E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EEA660-FD04-FBFC-A4E4-5E60005A1889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9A59F4-F0B1-BD51-D8A8-B32F6655F69D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CD9175-7CEF-A884-B14E-559F4058D975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9B27BC-17BF-44EE-3B37-15BF902C7C92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36F362-D9A9-1632-3E97-51B426995994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A16372-4655-DFA6-AD0B-C3CA0C374CDC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EEE76A-7BE8-25D1-DE01-9C1686D0ED33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8BB56A-12DE-DE6E-933B-664CCD2879BF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378E39-5464-CB9E-FDC0-7C7983AFB1DF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5DC7B4-15F4-56CD-5FEB-617B9463EE49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1F169A-2B92-26CF-B6AE-05956CF34EDA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4C855C-5DB9-85AF-4AD5-20BBB836B21F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E62D54-92F3-7051-5704-B13228F25ED3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47B031-4694-CA11-EC9B-2E60477EAFCD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CF7FD8-EC51-4DA5-7765-AAEF417B1A89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ADEE62-F2CF-CD2A-10FC-A9E8DFE17972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70567B-3793-275E-1449-69D74DD04566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C2874C-0C2A-0514-8B9B-41A265B8C128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14D662-BB3E-C8CB-1297-41E3D2DA1FB3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1FA160-BEFE-5D78-9C79-724DC273F7ED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CC486F-16C9-9434-3977-48E73E220BFF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58C9C1-F02D-CC57-B0A0-8609165C6E22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F5B629-ED2E-CEDC-3F1A-ACF85FBDA673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87D82F-A4C6-E5CF-60A0-A9DC35DF26F7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F2E8560-27DB-EFEC-1C4F-B49C03B76C3F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2F9F5F2-1C27-DC8B-800E-29A0EAA8DB1B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31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3F551E3-A1DD-C11A-F998-CD8CA341FF5F}"/>
              </a:ext>
            </a:extLst>
          </p:cNvPr>
          <p:cNvSpPr txBox="1"/>
          <p:nvPr/>
        </p:nvSpPr>
        <p:spPr>
          <a:xfrm>
            <a:off x="561791" y="3638400"/>
            <a:ext cx="4434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35 x 4.3 = </a:t>
            </a:r>
            <a:r>
              <a:rPr lang="en-US" sz="6600" b="1" dirty="0">
                <a:solidFill>
                  <a:schemeClr val="tx2"/>
                </a:solidFill>
              </a:rPr>
              <a:t>150.5</a:t>
            </a:r>
          </a:p>
        </p:txBody>
      </p:sp>
    </p:spTree>
    <p:extLst>
      <p:ext uri="{BB962C8B-B14F-4D97-AF65-F5344CB8AC3E}">
        <p14:creationId xmlns:p14="http://schemas.microsoft.com/office/powerpoint/2010/main" val="2005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CE7CE-E1B8-9670-1DD4-17C8687F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BC9B0D93-F4CE-AE9C-A55B-C5C051F6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is March 10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FF152BE3-DCBB-DD8F-DF59-3A94BD6B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Eve is in your office to complete her initial eligibility appointment.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56CC3-E10D-342B-BBBE-6997833F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2BD4424-5057-D7CE-FE7A-7E553F8ED8F8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E11E06-F6C4-C099-B77D-3EA4D79F342C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64C6F-5CEF-0999-D6B6-3002567D0328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9D8DE8-3F33-E53A-768C-5E088AA4C22B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D3AB29-D429-CAEA-3337-F4CEB05BEC92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1D8D06-C62B-5CBC-F4EE-350C2ECC7D8F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DEC066-2CB5-28A1-525B-5D6DBEFAFA9C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CE9DC1-9A7F-5BDA-6304-FC7B1416127C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9BEA5B-080B-74AA-A376-1A981F0BE5A5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8D583F3-7134-A7FA-9F94-BB13892EDB13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38299E8-0288-9EEA-C897-535B1FA2D365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10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0715BF-AFAF-6F92-01AE-CF24BEA8A921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05BB41-75FE-92AC-5D39-9B70272D33A7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718C771-2588-9B06-3183-A76667A88F8A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B0B66D-1FEF-809B-BD88-D7E0CE786155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E2C8CE-99E1-5DB0-A79D-0115FD6F8006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27C6FD-39FE-3842-D955-1D53B14A2FD4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664858-C0CF-4635-65AF-23AFA640326B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044AAAF-850D-57BD-C54F-9571356F03E3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0D7039-746E-7290-4919-BAE23B38F596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414B15-73C0-71AB-5B61-774F36CF4FE2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F06E37-FB69-DB1B-0419-0D62E934299C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F44EB2-F179-17C4-F0AC-B82AC45235E4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28D603C-0AFF-1882-1A0F-24F8199CCEEE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DBA2733-A06F-A8F4-C424-651824E90696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A63A0-5AE1-02E1-AD88-4C72DF47D81B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BBAE2D6-1E23-EBBD-564F-604D1D37AE63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A855009-5515-3051-8BB4-EB72650729F9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D85A507-5973-293E-5212-250AF365707D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F7FF38-142D-BA47-AAF8-65D983B67F9A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258B6D1-1574-0453-F12F-90F251FD64DF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8D8A3E1-77A4-2025-DFAF-49811C7B643F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31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E15EAEC-301D-80B8-6B38-9C22B9C18C22}"/>
              </a:ext>
            </a:extLst>
          </p:cNvPr>
          <p:cNvSpPr txBox="1"/>
          <p:nvPr/>
        </p:nvSpPr>
        <p:spPr>
          <a:xfrm>
            <a:off x="2460642" y="363840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741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FF62-43AA-5576-A2EB-791A29A6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5279018C-1D32-41CA-D5A2-5EA491C6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is March 19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25ED7ECE-3028-CB94-D316-927D582B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Tamara reports she started a job two days ago and will receive her first paycheck next week.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1DBDC-675B-6692-8A91-958BC513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611BDC-52CE-F51C-7635-574EB9FCE6E7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631104-21CE-C50B-C15A-82F843329D8B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D312F4-78B3-89D0-D4E9-596887C5C82D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C4E1F3-A391-F446-387E-A2A87AEDDF80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791A32-0D3E-E042-7C72-E24CA83137DA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CCA92B-DF8B-44B4-81D3-03208C8880EF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182E43-4017-29F3-FF76-0F5E2A3C0DC2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ACF111-F957-0106-2ED4-B85F22A7776F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E35F608-9367-1F76-D526-0B60F3C585BE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EB830D-3DBC-6CCD-FF55-B6B5ABF7196F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E2A1A4-C7A4-5DEA-EBB3-4C8AA61CDC35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2A4A052-3074-6C5E-2B19-F1395C1CEB64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D68398-BE64-ABF0-5962-89424CC6657F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8F4997-A7E0-50F8-8FF6-D766B6A34F88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45E322-0F8D-DB11-68D0-896098FFD17C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2644312-C60C-674C-83E4-AADF9278D437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4E1354-0F3F-16A6-F9A6-53C073890745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A0CD9FF-E21D-F36D-72BF-D26B02BFFF5B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3D3E3F-F044-835D-CF3D-19CF2C3703BF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6C33CB8-A06A-0DC9-5908-3CF352A964F1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19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853A60-F93A-8EBA-D75A-B7C95DCB0690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0FB745-F322-C098-779D-66596E9A72CC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BE993FC-C654-3166-E273-FC12365D1F9F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E12EFAE-1B30-DB69-F5D0-0109160CE40F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B11C32F-445A-B8F1-ECF5-98B40DFFB44F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DC7060F-20C6-35E1-FC34-BCAFE80F0BE7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7475922-5083-48E5-ADC4-93DE62CA553E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C98B1A4-1335-CBCB-3EF7-4ADA56F95900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C21EBF-BD8F-996A-D3EB-DECA63339C6B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DDA19EA-B876-073F-D964-73B38BC3C993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D9F7D85-27AA-E5A9-A736-86825D62849C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E3CB63-6A00-7F32-A4D5-E15FF8E69ED7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31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DC60016-2F25-FE93-E099-43CF86978314}"/>
              </a:ext>
            </a:extLst>
          </p:cNvPr>
          <p:cNvSpPr txBox="1"/>
          <p:nvPr/>
        </p:nvSpPr>
        <p:spPr>
          <a:xfrm>
            <a:off x="2460642" y="380808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1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01DDD-ACEC-6062-6071-496BECB4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2AC7FAA2-97CB-DB89-776B-DE831793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is March 3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D36DF26E-8595-CE98-4661-6E6AD00C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Barb is an ongoing parent and reports having a baby yesterday. She comes in today and you add her baby to the case.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96204-2467-0783-0FD7-C62B41F1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633466-B290-DF31-4076-3372E4A85F5F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583E9E-04C8-BE5D-7FF2-D4E3DB723FF4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1232DD-34C6-BA63-8CF8-579C31CCE414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883E1C-D217-E1F2-A809-CB3479017B97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B69009-3335-69FE-AB36-326AD6793E25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C478EA-6C27-9BF5-A554-2507C27E21D1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EFC222-0E81-B49F-3D65-96DE9D78B176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54CB2E-7B7B-575A-BC40-CCF79067C8C0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0F08D0-BD26-D1D6-A652-F8ECC3921CA3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483446-5C89-D139-26CA-D8B502786687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465EE3-7E3D-D1BF-0058-6FE37532F59E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92B1ED-AD80-02A0-A363-9B723E6943B4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E014506-03C9-6CD6-2DD0-8C6EDC3F0D07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FB48E4-B79B-F14C-B6EE-1FBC6CBD2A6D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2050BF-FBE7-DC36-0092-30FE34CAC159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E753FB-4F6F-A8D2-0861-E985EA3D4446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8A79ED5-AFC1-13D9-D21A-BD712EA8D0F5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4BD8FAF-965E-6BF9-369C-9128166572C4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6ED954B-DF15-FE76-CBD2-93078E415C00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027B16-232D-05FD-291D-67AC6B53D99A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C52520F-1E84-63AD-1126-A594C02A2E96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4572E1F-5493-3C82-DEF9-4F95D6773C20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956F14-DAA5-1F86-0C75-023A6DDC42FF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3C47CA-8553-B243-0B85-DE8EBB43BF8F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8E94DB-98FF-77A5-0139-9BB709532184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3DD4E7-2DF1-04D4-2A63-44C198E160A1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05950C1-628A-415D-DF1D-FD02E176247B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3CA703F-EF7A-6078-C745-2BB226F8A7BD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147756A-1E7F-6BA3-EB65-A26B561DD954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F7C85AF-8432-4584-70CE-26AF7A066672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277DF97-7EB2-2196-8BF4-14C0037F42DA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AD5985F-8185-968A-9E9D-38E35ECEAF55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31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E8C40E2-EBA1-4E45-771F-EF896396BF9F}"/>
              </a:ext>
            </a:extLst>
          </p:cNvPr>
          <p:cNvSpPr txBox="1"/>
          <p:nvPr/>
        </p:nvSpPr>
        <p:spPr>
          <a:xfrm>
            <a:off x="2460642" y="4222863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67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0720E-757E-8C20-3122-EF063B2A6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B6447DF3-18D5-CDFE-3060-EBF917D6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is March 31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5F716299-D78C-D5C0-9928-5C485FB7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Jacqueline, an ongoing parent, reports her daughter’s legal father</a:t>
            </a:r>
            <a:r>
              <a:rPr lang="en-US"/>
              <a:t>, Ronald</a:t>
            </a:r>
            <a:r>
              <a:rPr lang="en-US" dirty="0"/>
              <a:t>, moved into the household three weeks ago. They both come in today to see if they’re still eligible for W-2.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76B65D-CB69-68C6-F7B5-A32FC287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FA35A8A-AA45-751E-090A-999E7473F135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CD3696-AC32-C35E-6C79-1DD1320B955C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C77584-9D67-FFBF-E64B-526A9F61F64B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7E7FBB-D1B0-B425-9D58-972931939277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E446D1-FA17-995F-70B5-68DA2098A567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8035B6-030B-0F03-5F2C-765A8851CC5D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9E0A20-045E-5445-2B3F-CC0CDB5CDAC9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FD6724-454E-3E0A-A55B-62F7F8AB0B95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E94A32-8FFA-9BBE-85CD-60EFDCD6ACED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512889-C9BA-33CE-9786-3D6F9490A3CE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2076EC-DDC2-5E35-8E8D-253354C745E5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4D5BFEB-BD81-7F7B-4949-368F251EB24C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53A480A-614E-802F-700E-FF632C160299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559211D-E03D-FED6-734A-2CC46AF72A5D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57FC9D-9AA4-1CB7-C331-90CD162AE729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D5E2668-D21A-09AB-8989-5D5447C1212C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357434-557C-3872-C97C-50388CF16980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B03C48F-8BE1-CB2A-26C8-9521D2EC9920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BEBD712-F4C1-39FB-816B-7F12C61EADC7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B65378-5FE0-1342-9A80-C8EBFA430B2A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C70E6B-6CE9-75F5-DCBC-B5C007CB54E3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C80E3E-C5E3-9653-8F7C-E7CB71FAD317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42934B0-245E-3244-744E-479160D09ECF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68A5DDD-B0C8-D8B1-0660-7583B2ED71DA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CB5231-27B0-0360-02FF-7929BF9E9BC4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7CE417A-578F-41A6-5B74-E65A834C587C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C3E4FBA-6504-005D-5E2D-45FEE4BD38C6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A14A10C-204D-3908-5A4E-33FE8F8AA528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DD85ADA-69C5-4196-3064-DEDD508D98DB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FEDF42-8B7E-E40F-D387-B7543EA90F12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7C5C552-D52C-C297-393A-E344D5CB4CF2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56CF62-C19F-9971-96E8-F5DC65061107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31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6302E83-DD72-0DFC-493B-3F0FBDD336A8}"/>
              </a:ext>
            </a:extLst>
          </p:cNvPr>
          <p:cNvSpPr txBox="1"/>
          <p:nvPr/>
        </p:nvSpPr>
        <p:spPr>
          <a:xfrm>
            <a:off x="2460642" y="5335231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81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6A9F9-0BEE-064D-2B96-2444D7D0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7" name="Rebus Puzzles Text">
            <a:extLst>
              <a:ext uri="{FF2B5EF4-FFF2-40B4-BE49-F238E27FC236}">
                <a16:creationId xmlns:a16="http://schemas.microsoft.com/office/drawing/2014/main" id="{F4300B0A-5DED-5FF9-7E53-DAD9B2127E4D}"/>
              </a:ext>
            </a:extLst>
          </p:cNvPr>
          <p:cNvSpPr txBox="1">
            <a:spLocks/>
          </p:cNvSpPr>
          <p:nvPr/>
        </p:nvSpPr>
        <p:spPr>
          <a:xfrm>
            <a:off x="905068" y="154497"/>
            <a:ext cx="10448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Rebus Puzzles</a:t>
            </a:r>
          </a:p>
        </p:txBody>
      </p:sp>
      <p:sp>
        <p:nvSpPr>
          <p:cNvPr id="2" name="Placement Text">
            <a:extLst>
              <a:ext uri="{FF2B5EF4-FFF2-40B4-BE49-F238E27FC236}">
                <a16:creationId xmlns:a16="http://schemas.microsoft.com/office/drawing/2014/main" id="{4E973A66-54FA-8C6D-0CDD-CC2BDD97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8" y="154497"/>
            <a:ext cx="10448731" cy="1325563"/>
          </a:xfrm>
        </p:spPr>
        <p:txBody>
          <a:bodyPr/>
          <a:lstStyle/>
          <a:p>
            <a:r>
              <a:rPr lang="en-US" dirty="0"/>
              <a:t>Placement</a:t>
            </a:r>
          </a:p>
        </p:txBody>
      </p:sp>
      <p:grpSp>
        <p:nvGrpSpPr>
          <p:cNvPr id="28" name="Placement">
            <a:extLst>
              <a:ext uri="{FF2B5EF4-FFF2-40B4-BE49-F238E27FC236}">
                <a16:creationId xmlns:a16="http://schemas.microsoft.com/office/drawing/2014/main" id="{B906B8F6-0BEB-67D2-AC3F-1AC5C18F5A54}"/>
              </a:ext>
            </a:extLst>
          </p:cNvPr>
          <p:cNvGrpSpPr/>
          <p:nvPr/>
        </p:nvGrpSpPr>
        <p:grpSpPr>
          <a:xfrm>
            <a:off x="1926886" y="2686693"/>
            <a:ext cx="8338229" cy="2804370"/>
            <a:chOff x="2211764" y="2863048"/>
            <a:chExt cx="8338229" cy="2804370"/>
          </a:xfrm>
        </p:grpSpPr>
        <p:pic>
          <p:nvPicPr>
            <p:cNvPr id="5" name="Graphic 4" descr="Castle scene with solid fill">
              <a:extLst>
                <a:ext uri="{FF2B5EF4-FFF2-40B4-BE49-F238E27FC236}">
                  <a16:creationId xmlns:a16="http://schemas.microsoft.com/office/drawing/2014/main" id="{3ACCC60C-A430-AB9B-86D8-E9A0C5BF0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11764" y="2924218"/>
              <a:ext cx="2743200" cy="274320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3CEA4F-F29E-36F1-653B-6804B5837F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1733" y="2924218"/>
              <a:ext cx="2740900" cy="2743200"/>
              <a:chOff x="5147460" y="2479816"/>
              <a:chExt cx="1897418" cy="189901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C3BC85D-CC81-2393-46FA-3E3FBBB0ACF8}"/>
                  </a:ext>
                </a:extLst>
              </p:cNvPr>
              <p:cNvSpPr/>
              <p:nvPr/>
            </p:nvSpPr>
            <p:spPr>
              <a:xfrm>
                <a:off x="5977576" y="3423380"/>
                <a:ext cx="746406" cy="881824"/>
              </a:xfrm>
              <a:custGeom>
                <a:avLst/>
                <a:gdLst>
                  <a:gd name="connsiteX0" fmla="*/ 118145 w 746406"/>
                  <a:gd name="connsiteY0" fmla="*/ -354 h 881824"/>
                  <a:gd name="connsiteX1" fmla="*/ 702 w 746406"/>
                  <a:gd name="connsiteY1" fmla="*/ 226245 h 881824"/>
                  <a:gd name="connsiteX2" fmla="*/ 337220 w 746406"/>
                  <a:gd name="connsiteY2" fmla="*/ 709449 h 881824"/>
                  <a:gd name="connsiteX3" fmla="*/ 418278 w 746406"/>
                  <a:gd name="connsiteY3" fmla="*/ 881470 h 881824"/>
                  <a:gd name="connsiteX4" fmla="*/ 746128 w 746406"/>
                  <a:gd name="connsiteY4" fmla="*/ 685065 h 881824"/>
                  <a:gd name="connsiteX5" fmla="*/ 587347 w 746406"/>
                  <a:gd name="connsiteY5" fmla="*/ 551143 h 881824"/>
                  <a:gd name="connsiteX6" fmla="*/ 132242 w 746406"/>
                  <a:gd name="connsiteY6" fmla="*/ 311780 h 881824"/>
                  <a:gd name="connsiteX7" fmla="*/ 118145 w 746406"/>
                  <a:gd name="connsiteY7" fmla="*/ -354 h 88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6" h="881824">
                    <a:moveTo>
                      <a:pt x="118145" y="-354"/>
                    </a:moveTo>
                    <a:cubicBezTo>
                      <a:pt x="118145" y="-354"/>
                      <a:pt x="-12824" y="80799"/>
                      <a:pt x="702" y="226245"/>
                    </a:cubicBezTo>
                    <a:cubicBezTo>
                      <a:pt x="14227" y="371502"/>
                      <a:pt x="255210" y="602578"/>
                      <a:pt x="337220" y="709449"/>
                    </a:cubicBezTo>
                    <a:cubicBezTo>
                      <a:pt x="385607" y="772504"/>
                      <a:pt x="407800" y="837941"/>
                      <a:pt x="418278" y="881470"/>
                    </a:cubicBezTo>
                    <a:cubicBezTo>
                      <a:pt x="541341" y="839274"/>
                      <a:pt x="652593" y="771552"/>
                      <a:pt x="746128" y="685065"/>
                    </a:cubicBezTo>
                    <a:cubicBezTo>
                      <a:pt x="706504" y="647155"/>
                      <a:pt x="639734" y="585624"/>
                      <a:pt x="587347" y="551143"/>
                    </a:cubicBezTo>
                    <a:cubicBezTo>
                      <a:pt x="509432" y="499803"/>
                      <a:pt x="267211" y="439320"/>
                      <a:pt x="132242" y="311780"/>
                    </a:cubicBezTo>
                    <a:cubicBezTo>
                      <a:pt x="988" y="187764"/>
                      <a:pt x="118145" y="-354"/>
                      <a:pt x="118145" y="-3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88889">
                    <a:srgbClr val="F30000"/>
                  </a:gs>
                  <a:gs pos="100000">
                    <a:srgbClr val="E70000"/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DA6618E-7B37-196C-2445-D3AFB4DE7736}"/>
                  </a:ext>
                </a:extLst>
              </p:cNvPr>
              <p:cNvSpPr/>
              <p:nvPr/>
            </p:nvSpPr>
            <p:spPr>
              <a:xfrm>
                <a:off x="5169998" y="2502948"/>
                <a:ext cx="1852098" cy="1852098"/>
              </a:xfrm>
              <a:custGeom>
                <a:avLst/>
                <a:gdLst>
                  <a:gd name="connsiteX0" fmla="*/ 1851848 w 1852098"/>
                  <a:gd name="connsiteY0" fmla="*/ 925667 h 1852098"/>
                  <a:gd name="connsiteX1" fmla="*/ 925799 w 1852098"/>
                  <a:gd name="connsiteY1" fmla="*/ 1851716 h 1852098"/>
                  <a:gd name="connsiteX2" fmla="*/ -250 w 1852098"/>
                  <a:gd name="connsiteY2" fmla="*/ 925667 h 1852098"/>
                  <a:gd name="connsiteX3" fmla="*/ 925799 w 1852098"/>
                  <a:gd name="connsiteY3" fmla="*/ -382 h 1852098"/>
                  <a:gd name="connsiteX4" fmla="*/ 1851848 w 1852098"/>
                  <a:gd name="connsiteY4" fmla="*/ 925667 h 1852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2098" h="1852098">
                    <a:moveTo>
                      <a:pt x="1851848" y="925667"/>
                    </a:moveTo>
                    <a:cubicBezTo>
                      <a:pt x="1851848" y="1437111"/>
                      <a:pt x="1437243" y="1851716"/>
                      <a:pt x="925799" y="1851716"/>
                    </a:cubicBezTo>
                    <a:cubicBezTo>
                      <a:pt x="414355" y="1851716"/>
                      <a:pt x="-250" y="1437111"/>
                      <a:pt x="-250" y="925667"/>
                    </a:cubicBezTo>
                    <a:cubicBezTo>
                      <a:pt x="-250" y="414223"/>
                      <a:pt x="414355" y="-382"/>
                      <a:pt x="925799" y="-382"/>
                    </a:cubicBezTo>
                    <a:cubicBezTo>
                      <a:pt x="1437243" y="-382"/>
                      <a:pt x="1851848" y="414223"/>
                      <a:pt x="1851848" y="9256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917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AD816C5-574C-AD91-0A55-166ACE66989E}"/>
                  </a:ext>
                </a:extLst>
              </p:cNvPr>
              <p:cNvSpPr/>
              <p:nvPr/>
            </p:nvSpPr>
            <p:spPr>
              <a:xfrm>
                <a:off x="5977576" y="3420427"/>
                <a:ext cx="746406" cy="884777"/>
              </a:xfrm>
              <a:custGeom>
                <a:avLst/>
                <a:gdLst>
                  <a:gd name="connsiteX0" fmla="*/ 118145 w 746406"/>
                  <a:gd name="connsiteY0" fmla="*/ -354 h 884777"/>
                  <a:gd name="connsiteX1" fmla="*/ 702 w 746406"/>
                  <a:gd name="connsiteY1" fmla="*/ 229198 h 884777"/>
                  <a:gd name="connsiteX2" fmla="*/ 337220 w 746406"/>
                  <a:gd name="connsiteY2" fmla="*/ 712401 h 884777"/>
                  <a:gd name="connsiteX3" fmla="*/ 418278 w 746406"/>
                  <a:gd name="connsiteY3" fmla="*/ 884423 h 884777"/>
                  <a:gd name="connsiteX4" fmla="*/ 746128 w 746406"/>
                  <a:gd name="connsiteY4" fmla="*/ 688017 h 884777"/>
                  <a:gd name="connsiteX5" fmla="*/ 587347 w 746406"/>
                  <a:gd name="connsiteY5" fmla="*/ 554096 h 884777"/>
                  <a:gd name="connsiteX6" fmla="*/ 132242 w 746406"/>
                  <a:gd name="connsiteY6" fmla="*/ 314733 h 884777"/>
                  <a:gd name="connsiteX7" fmla="*/ 118145 w 746406"/>
                  <a:gd name="connsiteY7" fmla="*/ -354 h 88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6" h="884777">
                    <a:moveTo>
                      <a:pt x="118145" y="-354"/>
                    </a:moveTo>
                    <a:cubicBezTo>
                      <a:pt x="118145" y="-354"/>
                      <a:pt x="-12824" y="83752"/>
                      <a:pt x="702" y="229198"/>
                    </a:cubicBezTo>
                    <a:cubicBezTo>
                      <a:pt x="14227" y="374454"/>
                      <a:pt x="255210" y="605531"/>
                      <a:pt x="337220" y="712401"/>
                    </a:cubicBezTo>
                    <a:cubicBezTo>
                      <a:pt x="385607" y="775457"/>
                      <a:pt x="407800" y="840894"/>
                      <a:pt x="418278" y="884423"/>
                    </a:cubicBezTo>
                    <a:cubicBezTo>
                      <a:pt x="541341" y="842227"/>
                      <a:pt x="652593" y="774504"/>
                      <a:pt x="746128" y="688017"/>
                    </a:cubicBezTo>
                    <a:cubicBezTo>
                      <a:pt x="706504" y="650108"/>
                      <a:pt x="639734" y="588576"/>
                      <a:pt x="587347" y="554096"/>
                    </a:cubicBezTo>
                    <a:cubicBezTo>
                      <a:pt x="509432" y="502756"/>
                      <a:pt x="267211" y="442272"/>
                      <a:pt x="132242" y="314733"/>
                    </a:cubicBezTo>
                    <a:cubicBezTo>
                      <a:pt x="988" y="190717"/>
                      <a:pt x="118145" y="-354"/>
                      <a:pt x="118145" y="-35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88921A9-41EC-8236-BF9E-21C24FE84026}"/>
                  </a:ext>
                </a:extLst>
              </p:cNvPr>
              <p:cNvSpPr/>
              <p:nvPr/>
            </p:nvSpPr>
            <p:spPr>
              <a:xfrm>
                <a:off x="5147460" y="2479816"/>
                <a:ext cx="1897418" cy="1899010"/>
              </a:xfrm>
              <a:custGeom>
                <a:avLst/>
                <a:gdLst>
                  <a:gd name="connsiteX0" fmla="*/ 883560 w 1897418"/>
                  <a:gd name="connsiteY0" fmla="*/ 1897779 h 1899010"/>
                  <a:gd name="connsiteX1" fmla="*/ 811399 w 1897418"/>
                  <a:gd name="connsiteY1" fmla="*/ 1888349 h 1899010"/>
                  <a:gd name="connsiteX2" fmla="*/ 27720 w 1897418"/>
                  <a:gd name="connsiteY2" fmla="*/ 1180165 h 1899010"/>
                  <a:gd name="connsiteX3" fmla="*/ 31687 w 1897418"/>
                  <a:gd name="connsiteY3" fmla="*/ 701620 h 1899010"/>
                  <a:gd name="connsiteX4" fmla="*/ 278270 w 1897418"/>
                  <a:gd name="connsiteY4" fmla="*/ 278462 h 1899010"/>
                  <a:gd name="connsiteX5" fmla="*/ 425146 w 1897418"/>
                  <a:gd name="connsiteY5" fmla="*/ 157714 h 1899010"/>
                  <a:gd name="connsiteX6" fmla="*/ 1278010 w 1897418"/>
                  <a:gd name="connsiteY6" fmla="*/ 58968 h 1899010"/>
                  <a:gd name="connsiteX7" fmla="*/ 1801218 w 1897418"/>
                  <a:gd name="connsiteY7" fmla="*/ 531960 h 1899010"/>
                  <a:gd name="connsiteX8" fmla="*/ 1841318 w 1897418"/>
                  <a:gd name="connsiteY8" fmla="*/ 1271605 h 1899010"/>
                  <a:gd name="connsiteX9" fmla="*/ 1619490 w 1897418"/>
                  <a:gd name="connsiteY9" fmla="*/ 1619458 h 1899010"/>
                  <a:gd name="connsiteX10" fmla="*/ 1097606 w 1897418"/>
                  <a:gd name="connsiteY10" fmla="*/ 1886730 h 1899010"/>
                  <a:gd name="connsiteX11" fmla="*/ 883565 w 1897418"/>
                  <a:gd name="connsiteY11" fmla="*/ 1897779 h 1899010"/>
                  <a:gd name="connsiteX12" fmla="*/ 1080652 w 1897418"/>
                  <a:gd name="connsiteY12" fmla="*/ 1839962 h 1899010"/>
                  <a:gd name="connsiteX13" fmla="*/ 1221907 w 1897418"/>
                  <a:gd name="connsiteY13" fmla="*/ 1808530 h 1899010"/>
                  <a:gd name="connsiteX14" fmla="*/ 1211144 w 1897418"/>
                  <a:gd name="connsiteY14" fmla="*/ 1734711 h 1899010"/>
                  <a:gd name="connsiteX15" fmla="*/ 1067412 w 1897418"/>
                  <a:gd name="connsiteY15" fmla="*/ 1541068 h 1899010"/>
                  <a:gd name="connsiteX16" fmla="*/ 900410 w 1897418"/>
                  <a:gd name="connsiteY16" fmla="*/ 1332946 h 1899010"/>
                  <a:gd name="connsiteX17" fmla="*/ 829115 w 1897418"/>
                  <a:gd name="connsiteY17" fmla="*/ 1135874 h 1899010"/>
                  <a:gd name="connsiteX18" fmla="*/ 895486 w 1897418"/>
                  <a:gd name="connsiteY18" fmla="*/ 989856 h 1899010"/>
                  <a:gd name="connsiteX19" fmla="*/ 922489 w 1897418"/>
                  <a:gd name="connsiteY19" fmla="*/ 957757 h 1899010"/>
                  <a:gd name="connsiteX20" fmla="*/ 829087 w 1897418"/>
                  <a:gd name="connsiteY20" fmla="*/ 1006620 h 1899010"/>
                  <a:gd name="connsiteX21" fmla="*/ 759649 w 1897418"/>
                  <a:gd name="connsiteY21" fmla="*/ 1087582 h 1899010"/>
                  <a:gd name="connsiteX22" fmla="*/ 744143 w 1897418"/>
                  <a:gd name="connsiteY22" fmla="*/ 1174165 h 1899010"/>
                  <a:gd name="connsiteX23" fmla="*/ 839307 w 1897418"/>
                  <a:gd name="connsiteY23" fmla="*/ 1518684 h 1899010"/>
                  <a:gd name="connsiteX24" fmla="*/ 908068 w 1897418"/>
                  <a:gd name="connsiteY24" fmla="*/ 1789956 h 1899010"/>
                  <a:gd name="connsiteX25" fmla="*/ 916726 w 1897418"/>
                  <a:gd name="connsiteY25" fmla="*/ 1849106 h 1899010"/>
                  <a:gd name="connsiteX26" fmla="*/ 1080652 w 1897418"/>
                  <a:gd name="connsiteY26" fmla="*/ 1839962 h 1899010"/>
                  <a:gd name="connsiteX27" fmla="*/ 564768 w 1897418"/>
                  <a:gd name="connsiteY27" fmla="*/ 1716042 h 1899010"/>
                  <a:gd name="connsiteX28" fmla="*/ 614288 w 1897418"/>
                  <a:gd name="connsiteY28" fmla="*/ 1395526 h 1899010"/>
                  <a:gd name="connsiteX29" fmla="*/ 658256 w 1897418"/>
                  <a:gd name="connsiteY29" fmla="*/ 1109299 h 1899010"/>
                  <a:gd name="connsiteX30" fmla="*/ 719454 w 1897418"/>
                  <a:gd name="connsiteY30" fmla="*/ 1003191 h 1899010"/>
                  <a:gd name="connsiteX31" fmla="*/ 885770 w 1897418"/>
                  <a:gd name="connsiteY31" fmla="*/ 938078 h 1899010"/>
                  <a:gd name="connsiteX32" fmla="*/ 922051 w 1897418"/>
                  <a:gd name="connsiteY32" fmla="*/ 937678 h 1899010"/>
                  <a:gd name="connsiteX33" fmla="*/ 897029 w 1897418"/>
                  <a:gd name="connsiteY33" fmla="*/ 925838 h 1899010"/>
                  <a:gd name="connsiteX34" fmla="*/ 700861 w 1897418"/>
                  <a:gd name="connsiteY34" fmla="*/ 916161 h 1899010"/>
                  <a:gd name="connsiteX35" fmla="*/ 531145 w 1897418"/>
                  <a:gd name="connsiteY35" fmla="*/ 1123682 h 1899010"/>
                  <a:gd name="connsiteX36" fmla="*/ 463679 w 1897418"/>
                  <a:gd name="connsiteY36" fmla="*/ 1275320 h 1899010"/>
                  <a:gd name="connsiteX37" fmla="*/ 409301 w 1897418"/>
                  <a:gd name="connsiteY37" fmla="*/ 1398002 h 1899010"/>
                  <a:gd name="connsiteX38" fmla="*/ 310460 w 1897418"/>
                  <a:gd name="connsiteY38" fmla="*/ 1525256 h 1899010"/>
                  <a:gd name="connsiteX39" fmla="*/ 283990 w 1897418"/>
                  <a:gd name="connsiteY39" fmla="*/ 1553831 h 1899010"/>
                  <a:gd name="connsiteX40" fmla="*/ 294201 w 1897418"/>
                  <a:gd name="connsiteY40" fmla="*/ 1567642 h 1899010"/>
                  <a:gd name="connsiteX41" fmla="*/ 404853 w 1897418"/>
                  <a:gd name="connsiteY41" fmla="*/ 1667560 h 1899010"/>
                  <a:gd name="connsiteX42" fmla="*/ 543727 w 1897418"/>
                  <a:gd name="connsiteY42" fmla="*/ 1750427 h 1899010"/>
                  <a:gd name="connsiteX43" fmla="*/ 564768 w 1897418"/>
                  <a:gd name="connsiteY43" fmla="*/ 1716042 h 1899010"/>
                  <a:gd name="connsiteX44" fmla="*/ 1603755 w 1897418"/>
                  <a:gd name="connsiteY44" fmla="*/ 1567452 h 1899010"/>
                  <a:gd name="connsiteX45" fmla="*/ 1673192 w 1897418"/>
                  <a:gd name="connsiteY45" fmla="*/ 1483918 h 1899010"/>
                  <a:gd name="connsiteX46" fmla="*/ 1755202 w 1897418"/>
                  <a:gd name="connsiteY46" fmla="*/ 1345138 h 1899010"/>
                  <a:gd name="connsiteX47" fmla="*/ 1643189 w 1897418"/>
                  <a:gd name="connsiteY47" fmla="*/ 1301895 h 1899010"/>
                  <a:gd name="connsiteX48" fmla="*/ 1456022 w 1897418"/>
                  <a:gd name="connsiteY48" fmla="*/ 1282559 h 1899010"/>
                  <a:gd name="connsiteX49" fmla="*/ 1126457 w 1897418"/>
                  <a:gd name="connsiteY49" fmla="*/ 1238268 h 1899010"/>
                  <a:gd name="connsiteX50" fmla="*/ 943282 w 1897418"/>
                  <a:gd name="connsiteY50" fmla="*/ 1006048 h 1899010"/>
                  <a:gd name="connsiteX51" fmla="*/ 942882 w 1897418"/>
                  <a:gd name="connsiteY51" fmla="*/ 969758 h 1899010"/>
                  <a:gd name="connsiteX52" fmla="*/ 931052 w 1897418"/>
                  <a:gd name="connsiteY52" fmla="*/ 994714 h 1899010"/>
                  <a:gd name="connsiteX53" fmla="*/ 920984 w 1897418"/>
                  <a:gd name="connsiteY53" fmla="*/ 1190071 h 1899010"/>
                  <a:gd name="connsiteX54" fmla="*/ 1287430 w 1897418"/>
                  <a:gd name="connsiteY54" fmla="*/ 1431625 h 1899010"/>
                  <a:gd name="connsiteX55" fmla="*/ 1528222 w 1897418"/>
                  <a:gd name="connsiteY55" fmla="*/ 1579930 h 1899010"/>
                  <a:gd name="connsiteX56" fmla="*/ 1561750 w 1897418"/>
                  <a:gd name="connsiteY56" fmla="*/ 1606981 h 1899010"/>
                  <a:gd name="connsiteX57" fmla="*/ 1603755 w 1897418"/>
                  <a:gd name="connsiteY57" fmla="*/ 1567452 h 1899010"/>
                  <a:gd name="connsiteX58" fmla="*/ 152621 w 1897418"/>
                  <a:gd name="connsiteY58" fmla="*/ 1208074 h 1899010"/>
                  <a:gd name="connsiteX59" fmla="*/ 352922 w 1897418"/>
                  <a:gd name="connsiteY59" fmla="*/ 1060722 h 1899010"/>
                  <a:gd name="connsiteX60" fmla="*/ 660561 w 1897418"/>
                  <a:gd name="connsiteY60" fmla="*/ 838294 h 1899010"/>
                  <a:gd name="connsiteX61" fmla="*/ 744057 w 1897418"/>
                  <a:gd name="connsiteY61" fmla="*/ 825416 h 1899010"/>
                  <a:gd name="connsiteX62" fmla="*/ 833383 w 1897418"/>
                  <a:gd name="connsiteY62" fmla="*/ 842809 h 1899010"/>
                  <a:gd name="connsiteX63" fmla="*/ 901944 w 1897418"/>
                  <a:gd name="connsiteY63" fmla="*/ 890272 h 1899010"/>
                  <a:gd name="connsiteX64" fmla="*/ 934081 w 1897418"/>
                  <a:gd name="connsiteY64" fmla="*/ 917066 h 1899010"/>
                  <a:gd name="connsiteX65" fmla="*/ 917926 w 1897418"/>
                  <a:gd name="connsiteY65" fmla="*/ 879223 h 1899010"/>
                  <a:gd name="connsiteX66" fmla="*/ 794568 w 1897418"/>
                  <a:gd name="connsiteY66" fmla="*/ 749654 h 1899010"/>
                  <a:gd name="connsiteX67" fmla="*/ 715187 w 1897418"/>
                  <a:gd name="connsiteY67" fmla="*/ 739367 h 1899010"/>
                  <a:gd name="connsiteX68" fmla="*/ 380840 w 1897418"/>
                  <a:gd name="connsiteY68" fmla="*/ 831350 h 1899010"/>
                  <a:gd name="connsiteX69" fmla="*/ 246128 w 1897418"/>
                  <a:gd name="connsiteY69" fmla="*/ 883328 h 1899010"/>
                  <a:gd name="connsiteX70" fmla="*/ 103006 w 1897418"/>
                  <a:gd name="connsiteY70" fmla="*/ 902969 h 1899010"/>
                  <a:gd name="connsiteX71" fmla="*/ 48886 w 1897418"/>
                  <a:gd name="connsiteY71" fmla="*/ 906245 h 1899010"/>
                  <a:gd name="connsiteX72" fmla="*/ 48886 w 1897418"/>
                  <a:gd name="connsiteY72" fmla="*/ 966329 h 1899010"/>
                  <a:gd name="connsiteX73" fmla="*/ 88028 w 1897418"/>
                  <a:gd name="connsiteY73" fmla="*/ 1216456 h 1899010"/>
                  <a:gd name="connsiteX74" fmla="*/ 152621 w 1897418"/>
                  <a:gd name="connsiteY74" fmla="*/ 1208074 h 1899010"/>
                  <a:gd name="connsiteX75" fmla="*/ 1290097 w 1897418"/>
                  <a:gd name="connsiteY75" fmla="*/ 1134064 h 1899010"/>
                  <a:gd name="connsiteX76" fmla="*/ 1524698 w 1897418"/>
                  <a:gd name="connsiteY76" fmla="*/ 1052149 h 1899010"/>
                  <a:gd name="connsiteX77" fmla="*/ 1798827 w 1897418"/>
                  <a:gd name="connsiteY77" fmla="*/ 983760 h 1899010"/>
                  <a:gd name="connsiteX78" fmla="*/ 1848167 w 1897418"/>
                  <a:gd name="connsiteY78" fmla="*/ 980521 h 1899010"/>
                  <a:gd name="connsiteX79" fmla="*/ 1848071 w 1897418"/>
                  <a:gd name="connsiteY79" fmla="*/ 924629 h 1899010"/>
                  <a:gd name="connsiteX80" fmla="*/ 1804923 w 1897418"/>
                  <a:gd name="connsiteY80" fmla="*/ 666815 h 1899010"/>
                  <a:gd name="connsiteX81" fmla="*/ 1800256 w 1897418"/>
                  <a:gd name="connsiteY81" fmla="*/ 654681 h 1899010"/>
                  <a:gd name="connsiteX82" fmla="*/ 1776062 w 1897418"/>
                  <a:gd name="connsiteY82" fmla="*/ 664206 h 1899010"/>
                  <a:gd name="connsiteX83" fmla="*/ 1546319 w 1897418"/>
                  <a:gd name="connsiteY83" fmla="*/ 824368 h 1899010"/>
                  <a:gd name="connsiteX84" fmla="*/ 1338103 w 1897418"/>
                  <a:gd name="connsiteY84" fmla="*/ 991380 h 1899010"/>
                  <a:gd name="connsiteX85" fmla="*/ 1141126 w 1897418"/>
                  <a:gd name="connsiteY85" fmla="*/ 1062627 h 1899010"/>
                  <a:gd name="connsiteX86" fmla="*/ 994345 w 1897418"/>
                  <a:gd name="connsiteY86" fmla="*/ 995666 h 1899010"/>
                  <a:gd name="connsiteX87" fmla="*/ 983392 w 1897418"/>
                  <a:gd name="connsiteY87" fmla="*/ 1017859 h 1899010"/>
                  <a:gd name="connsiteX88" fmla="*/ 1125219 w 1897418"/>
                  <a:gd name="connsiteY88" fmla="*/ 1145209 h 1899010"/>
                  <a:gd name="connsiteX89" fmla="*/ 1290097 w 1897418"/>
                  <a:gd name="connsiteY89" fmla="*/ 1134064 h 1899010"/>
                  <a:gd name="connsiteX90" fmla="*/ 1195228 w 1897418"/>
                  <a:gd name="connsiteY90" fmla="*/ 970901 h 1899010"/>
                  <a:gd name="connsiteX91" fmla="*/ 1427923 w 1897418"/>
                  <a:gd name="connsiteY91" fmla="*/ 624267 h 1899010"/>
                  <a:gd name="connsiteX92" fmla="*/ 1575942 w 1897418"/>
                  <a:gd name="connsiteY92" fmla="*/ 373693 h 1899010"/>
                  <a:gd name="connsiteX93" fmla="*/ 1609375 w 1897418"/>
                  <a:gd name="connsiteY93" fmla="*/ 335698 h 1899010"/>
                  <a:gd name="connsiteX94" fmla="*/ 1571084 w 1897418"/>
                  <a:gd name="connsiteY94" fmla="*/ 298865 h 1899010"/>
                  <a:gd name="connsiteX95" fmla="*/ 1348294 w 1897418"/>
                  <a:gd name="connsiteY95" fmla="*/ 145769 h 1899010"/>
                  <a:gd name="connsiteX96" fmla="*/ 1306861 w 1897418"/>
                  <a:gd name="connsiteY96" fmla="*/ 250782 h 1899010"/>
                  <a:gd name="connsiteX97" fmla="*/ 1294669 w 1897418"/>
                  <a:gd name="connsiteY97" fmla="*/ 343813 h 1899010"/>
                  <a:gd name="connsiteX98" fmla="*/ 1280477 w 1897418"/>
                  <a:gd name="connsiteY98" fmla="*/ 515120 h 1899010"/>
                  <a:gd name="connsiteX99" fmla="*/ 1183798 w 1897418"/>
                  <a:gd name="connsiteY99" fmla="*/ 878375 h 1899010"/>
                  <a:gd name="connsiteX100" fmla="*/ 1023111 w 1897418"/>
                  <a:gd name="connsiteY100" fmla="*/ 947498 h 1899010"/>
                  <a:gd name="connsiteX101" fmla="*/ 974914 w 1897418"/>
                  <a:gd name="connsiteY101" fmla="*/ 950803 h 1899010"/>
                  <a:gd name="connsiteX102" fmla="*/ 994155 w 1897418"/>
                  <a:gd name="connsiteY102" fmla="*/ 959471 h 1899010"/>
                  <a:gd name="connsiteX103" fmla="*/ 1195228 w 1897418"/>
                  <a:gd name="connsiteY103" fmla="*/ 970901 h 1899010"/>
                  <a:gd name="connsiteX104" fmla="*/ 1023111 w 1897418"/>
                  <a:gd name="connsiteY104" fmla="*/ 908360 h 1899010"/>
                  <a:gd name="connsiteX105" fmla="*/ 1140364 w 1897418"/>
                  <a:gd name="connsiteY105" fmla="*/ 794146 h 1899010"/>
                  <a:gd name="connsiteX106" fmla="*/ 1152842 w 1897418"/>
                  <a:gd name="connsiteY106" fmla="*/ 712364 h 1899010"/>
                  <a:gd name="connsiteX107" fmla="*/ 1057687 w 1897418"/>
                  <a:gd name="connsiteY107" fmla="*/ 367864 h 1899010"/>
                  <a:gd name="connsiteX108" fmla="*/ 988916 w 1897418"/>
                  <a:gd name="connsiteY108" fmla="*/ 97782 h 1899010"/>
                  <a:gd name="connsiteX109" fmla="*/ 985773 w 1897418"/>
                  <a:gd name="connsiteY109" fmla="*/ 48469 h 1899010"/>
                  <a:gd name="connsiteX110" fmla="*/ 936014 w 1897418"/>
                  <a:gd name="connsiteY110" fmla="*/ 48469 h 1899010"/>
                  <a:gd name="connsiteX111" fmla="*/ 722883 w 1897418"/>
                  <a:gd name="connsiteY111" fmla="*/ 77562 h 1899010"/>
                  <a:gd name="connsiteX112" fmla="*/ 666352 w 1897418"/>
                  <a:gd name="connsiteY112" fmla="*/ 91765 h 1899010"/>
                  <a:gd name="connsiteX113" fmla="*/ 718521 w 1897418"/>
                  <a:gd name="connsiteY113" fmla="*/ 211199 h 1899010"/>
                  <a:gd name="connsiteX114" fmla="*/ 831106 w 1897418"/>
                  <a:gd name="connsiteY114" fmla="*/ 347702 h 1899010"/>
                  <a:gd name="connsiteX115" fmla="*/ 1053496 w 1897418"/>
                  <a:gd name="connsiteY115" fmla="*/ 655341 h 1899010"/>
                  <a:gd name="connsiteX116" fmla="*/ 1066355 w 1897418"/>
                  <a:gd name="connsiteY116" fmla="*/ 738827 h 1899010"/>
                  <a:gd name="connsiteX117" fmla="*/ 1049019 w 1897418"/>
                  <a:gd name="connsiteY117" fmla="*/ 828162 h 1899010"/>
                  <a:gd name="connsiteX118" fmla="*/ 1000822 w 1897418"/>
                  <a:gd name="connsiteY118" fmla="*/ 897419 h 1899010"/>
                  <a:gd name="connsiteX119" fmla="*/ 1023111 w 1897418"/>
                  <a:gd name="connsiteY119" fmla="*/ 908363 h 1899010"/>
                  <a:gd name="connsiteX120" fmla="*/ 975486 w 1897418"/>
                  <a:gd name="connsiteY120" fmla="*/ 868717 h 1899010"/>
                  <a:gd name="connsiteX121" fmla="*/ 989107 w 1897418"/>
                  <a:gd name="connsiteY121" fmla="*/ 777315 h 1899010"/>
                  <a:gd name="connsiteX122" fmla="*/ 976343 w 1897418"/>
                  <a:gd name="connsiteY122" fmla="*/ 696581 h 1899010"/>
                  <a:gd name="connsiteX123" fmla="*/ 618956 w 1897418"/>
                  <a:gd name="connsiteY123" fmla="*/ 459618 h 1899010"/>
                  <a:gd name="connsiteX124" fmla="*/ 390870 w 1897418"/>
                  <a:gd name="connsiteY124" fmla="*/ 325982 h 1899010"/>
                  <a:gd name="connsiteX125" fmla="*/ 340797 w 1897418"/>
                  <a:gd name="connsiteY125" fmla="*/ 282567 h 1899010"/>
                  <a:gd name="connsiteX126" fmla="*/ 301726 w 1897418"/>
                  <a:gd name="connsiteY126" fmla="*/ 323077 h 1899010"/>
                  <a:gd name="connsiteX127" fmla="*/ 231698 w 1897418"/>
                  <a:gd name="connsiteY127" fmla="*/ 404344 h 1899010"/>
                  <a:gd name="connsiteX128" fmla="*/ 145087 w 1897418"/>
                  <a:gd name="connsiteY128" fmla="*/ 542247 h 1899010"/>
                  <a:gd name="connsiteX129" fmla="*/ 252100 w 1897418"/>
                  <a:gd name="connsiteY129" fmla="*/ 584938 h 1899010"/>
                  <a:gd name="connsiteX130" fmla="*/ 436142 w 1897418"/>
                  <a:gd name="connsiteY130" fmla="*/ 604131 h 1899010"/>
                  <a:gd name="connsiteX131" fmla="*/ 736818 w 1897418"/>
                  <a:gd name="connsiteY131" fmla="*/ 640365 h 1899010"/>
                  <a:gd name="connsiteX132" fmla="*/ 911164 w 1897418"/>
                  <a:gd name="connsiteY132" fmla="*/ 739110 h 1899010"/>
                  <a:gd name="connsiteX133" fmla="*/ 952055 w 1897418"/>
                  <a:gd name="connsiteY133" fmla="*/ 867821 h 1899010"/>
                  <a:gd name="connsiteX134" fmla="*/ 958436 w 1897418"/>
                  <a:gd name="connsiteY134" fmla="*/ 911122 h 1899010"/>
                  <a:gd name="connsiteX135" fmla="*/ 975486 w 1897418"/>
                  <a:gd name="connsiteY135" fmla="*/ 868717 h 189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1897418" h="1899010">
                    <a:moveTo>
                      <a:pt x="883560" y="1897779"/>
                    </a:moveTo>
                    <a:cubicBezTo>
                      <a:pt x="872978" y="1896731"/>
                      <a:pt x="840507" y="1892445"/>
                      <a:pt x="811399" y="1888349"/>
                    </a:cubicBezTo>
                    <a:cubicBezTo>
                      <a:pt x="434247" y="1834628"/>
                      <a:pt x="120160" y="1550878"/>
                      <a:pt x="27720" y="1180165"/>
                    </a:cubicBezTo>
                    <a:cubicBezTo>
                      <a:pt x="-10593" y="1026622"/>
                      <a:pt x="-9115" y="848219"/>
                      <a:pt x="31687" y="701620"/>
                    </a:cubicBezTo>
                    <a:cubicBezTo>
                      <a:pt x="77251" y="537904"/>
                      <a:pt x="160922" y="394315"/>
                      <a:pt x="278270" y="278462"/>
                    </a:cubicBezTo>
                    <a:cubicBezTo>
                      <a:pt x="335496" y="221979"/>
                      <a:pt x="364071" y="198481"/>
                      <a:pt x="425146" y="157714"/>
                    </a:cubicBezTo>
                    <a:cubicBezTo>
                      <a:pt x="675187" y="-9193"/>
                      <a:pt x="994546" y="-46169"/>
                      <a:pt x="1278010" y="58968"/>
                    </a:cubicBezTo>
                    <a:cubicBezTo>
                      <a:pt x="1505371" y="143274"/>
                      <a:pt x="1691785" y="311800"/>
                      <a:pt x="1801218" y="531960"/>
                    </a:cubicBezTo>
                    <a:cubicBezTo>
                      <a:pt x="1913432" y="757608"/>
                      <a:pt x="1928377" y="1033671"/>
                      <a:pt x="1841318" y="1271605"/>
                    </a:cubicBezTo>
                    <a:cubicBezTo>
                      <a:pt x="1792274" y="1405527"/>
                      <a:pt x="1719970" y="1518970"/>
                      <a:pt x="1619490" y="1619458"/>
                    </a:cubicBezTo>
                    <a:cubicBezTo>
                      <a:pt x="1475853" y="1763095"/>
                      <a:pt x="1298774" y="1853773"/>
                      <a:pt x="1097606" y="1886730"/>
                    </a:cubicBezTo>
                    <a:cubicBezTo>
                      <a:pt x="1044085" y="1895493"/>
                      <a:pt x="922846" y="1901779"/>
                      <a:pt x="883565" y="1897779"/>
                    </a:cubicBezTo>
                    <a:close/>
                    <a:moveTo>
                      <a:pt x="1080652" y="1839962"/>
                    </a:moveTo>
                    <a:cubicBezTo>
                      <a:pt x="1125705" y="1833390"/>
                      <a:pt x="1185617" y="1820055"/>
                      <a:pt x="1221907" y="1808530"/>
                    </a:cubicBezTo>
                    <a:cubicBezTo>
                      <a:pt x="1241529" y="1802243"/>
                      <a:pt x="1240862" y="1797385"/>
                      <a:pt x="1211144" y="1734711"/>
                    </a:cubicBezTo>
                    <a:cubicBezTo>
                      <a:pt x="1186665" y="1682990"/>
                      <a:pt x="1165043" y="1653748"/>
                      <a:pt x="1067412" y="1541068"/>
                    </a:cubicBezTo>
                    <a:cubicBezTo>
                      <a:pt x="975496" y="1434959"/>
                      <a:pt x="935757" y="1385429"/>
                      <a:pt x="900410" y="1332946"/>
                    </a:cubicBezTo>
                    <a:cubicBezTo>
                      <a:pt x="843231" y="1247983"/>
                      <a:pt x="826029" y="1200454"/>
                      <a:pt x="829115" y="1135874"/>
                    </a:cubicBezTo>
                    <a:cubicBezTo>
                      <a:pt x="831735" y="1081105"/>
                      <a:pt x="852185" y="1036147"/>
                      <a:pt x="895486" y="989856"/>
                    </a:cubicBezTo>
                    <a:cubicBezTo>
                      <a:pt x="912021" y="972139"/>
                      <a:pt x="924175" y="957757"/>
                      <a:pt x="922489" y="957757"/>
                    </a:cubicBezTo>
                    <a:cubicBezTo>
                      <a:pt x="912640" y="957757"/>
                      <a:pt x="851299" y="989761"/>
                      <a:pt x="829087" y="1006620"/>
                    </a:cubicBezTo>
                    <a:cubicBezTo>
                      <a:pt x="792501" y="1034242"/>
                      <a:pt x="777642" y="1051578"/>
                      <a:pt x="759649" y="1087582"/>
                    </a:cubicBezTo>
                    <a:cubicBezTo>
                      <a:pt x="744743" y="1117491"/>
                      <a:pt x="744048" y="1121396"/>
                      <a:pt x="744143" y="1174165"/>
                    </a:cubicBezTo>
                    <a:cubicBezTo>
                      <a:pt x="744305" y="1261414"/>
                      <a:pt x="767050" y="1343805"/>
                      <a:pt x="839307" y="1518684"/>
                    </a:cubicBezTo>
                    <a:cubicBezTo>
                      <a:pt x="895352" y="1654415"/>
                      <a:pt x="901296" y="1677847"/>
                      <a:pt x="908068" y="1789956"/>
                    </a:cubicBezTo>
                    <a:cubicBezTo>
                      <a:pt x="909944" y="1821007"/>
                      <a:pt x="913745" y="1847011"/>
                      <a:pt x="916726" y="1849106"/>
                    </a:cubicBezTo>
                    <a:cubicBezTo>
                      <a:pt x="923756" y="1854154"/>
                      <a:pt x="1020358" y="1848820"/>
                      <a:pt x="1080652" y="1839962"/>
                    </a:cubicBezTo>
                    <a:close/>
                    <a:moveTo>
                      <a:pt x="564768" y="1716042"/>
                    </a:moveTo>
                    <a:cubicBezTo>
                      <a:pt x="593048" y="1649176"/>
                      <a:pt x="596267" y="1628412"/>
                      <a:pt x="614288" y="1395526"/>
                    </a:cubicBezTo>
                    <a:cubicBezTo>
                      <a:pt x="625928" y="1245221"/>
                      <a:pt x="636320" y="1177498"/>
                      <a:pt x="658256" y="1109299"/>
                    </a:cubicBezTo>
                    <a:cubicBezTo>
                      <a:pt x="675982" y="1054054"/>
                      <a:pt x="686317" y="1036147"/>
                      <a:pt x="719454" y="1003191"/>
                    </a:cubicBezTo>
                    <a:cubicBezTo>
                      <a:pt x="763917" y="958995"/>
                      <a:pt x="815342" y="938849"/>
                      <a:pt x="885770" y="938078"/>
                    </a:cubicBezTo>
                    <a:lnTo>
                      <a:pt x="922051" y="937678"/>
                    </a:lnTo>
                    <a:lnTo>
                      <a:pt x="897029" y="925838"/>
                    </a:lnTo>
                    <a:cubicBezTo>
                      <a:pt x="835954" y="896949"/>
                      <a:pt x="751887" y="892796"/>
                      <a:pt x="700861" y="916161"/>
                    </a:cubicBezTo>
                    <a:cubicBezTo>
                      <a:pt x="646540" y="941021"/>
                      <a:pt x="584828" y="1016526"/>
                      <a:pt x="531145" y="1123682"/>
                    </a:cubicBezTo>
                    <a:cubicBezTo>
                      <a:pt x="517895" y="1150162"/>
                      <a:pt x="487539" y="1218361"/>
                      <a:pt x="463679" y="1275320"/>
                    </a:cubicBezTo>
                    <a:cubicBezTo>
                      <a:pt x="439829" y="1332280"/>
                      <a:pt x="415359" y="1387429"/>
                      <a:pt x="409301" y="1398002"/>
                    </a:cubicBezTo>
                    <a:cubicBezTo>
                      <a:pt x="394442" y="1423815"/>
                      <a:pt x="342940" y="1490109"/>
                      <a:pt x="310460" y="1525256"/>
                    </a:cubicBezTo>
                    <a:lnTo>
                      <a:pt x="283990" y="1553831"/>
                    </a:lnTo>
                    <a:lnTo>
                      <a:pt x="294201" y="1567642"/>
                    </a:lnTo>
                    <a:cubicBezTo>
                      <a:pt x="306955" y="1584883"/>
                      <a:pt x="363571" y="1636032"/>
                      <a:pt x="404853" y="1667560"/>
                    </a:cubicBezTo>
                    <a:cubicBezTo>
                      <a:pt x="446639" y="1699468"/>
                      <a:pt x="534955" y="1752142"/>
                      <a:pt x="543727" y="1750427"/>
                    </a:cubicBezTo>
                    <a:cubicBezTo>
                      <a:pt x="547594" y="1749760"/>
                      <a:pt x="557062" y="1734235"/>
                      <a:pt x="564768" y="1716042"/>
                    </a:cubicBezTo>
                    <a:close/>
                    <a:moveTo>
                      <a:pt x="1603755" y="1567452"/>
                    </a:moveTo>
                    <a:cubicBezTo>
                      <a:pt x="1624329" y="1545640"/>
                      <a:pt x="1655571" y="1508016"/>
                      <a:pt x="1673192" y="1483918"/>
                    </a:cubicBezTo>
                    <a:cubicBezTo>
                      <a:pt x="1709102" y="1434769"/>
                      <a:pt x="1757679" y="1352663"/>
                      <a:pt x="1755202" y="1345138"/>
                    </a:cubicBezTo>
                    <a:cubicBezTo>
                      <a:pt x="1752726" y="1337804"/>
                      <a:pt x="1680908" y="1310086"/>
                      <a:pt x="1643189" y="1301895"/>
                    </a:cubicBezTo>
                    <a:cubicBezTo>
                      <a:pt x="1624901" y="1297894"/>
                      <a:pt x="1540700" y="1289227"/>
                      <a:pt x="1456022" y="1282559"/>
                    </a:cubicBezTo>
                    <a:cubicBezTo>
                      <a:pt x="1267237" y="1267700"/>
                      <a:pt x="1200848" y="1258842"/>
                      <a:pt x="1126457" y="1238268"/>
                    </a:cubicBezTo>
                    <a:cubicBezTo>
                      <a:pt x="1008728" y="1205788"/>
                      <a:pt x="944596" y="1124444"/>
                      <a:pt x="943282" y="1006048"/>
                    </a:cubicBezTo>
                    <a:lnTo>
                      <a:pt x="942882" y="969758"/>
                    </a:lnTo>
                    <a:lnTo>
                      <a:pt x="931052" y="994714"/>
                    </a:lnTo>
                    <a:cubicBezTo>
                      <a:pt x="902124" y="1055864"/>
                      <a:pt x="897810" y="1139494"/>
                      <a:pt x="920984" y="1190071"/>
                    </a:cubicBezTo>
                    <a:cubicBezTo>
                      <a:pt x="956341" y="1267319"/>
                      <a:pt x="1073213" y="1344376"/>
                      <a:pt x="1287430" y="1431625"/>
                    </a:cubicBezTo>
                    <a:cubicBezTo>
                      <a:pt x="1405730" y="1479727"/>
                      <a:pt x="1448783" y="1506301"/>
                      <a:pt x="1528222" y="1579930"/>
                    </a:cubicBezTo>
                    <a:cubicBezTo>
                      <a:pt x="1544033" y="1594693"/>
                      <a:pt x="1559178" y="1606885"/>
                      <a:pt x="1561750" y="1606981"/>
                    </a:cubicBezTo>
                    <a:cubicBezTo>
                      <a:pt x="1564322" y="1607076"/>
                      <a:pt x="1583276" y="1589359"/>
                      <a:pt x="1603755" y="1567452"/>
                    </a:cubicBezTo>
                    <a:close/>
                    <a:moveTo>
                      <a:pt x="152621" y="1208074"/>
                    </a:moveTo>
                    <a:cubicBezTo>
                      <a:pt x="208562" y="1182166"/>
                      <a:pt x="228859" y="1167211"/>
                      <a:pt x="352922" y="1060722"/>
                    </a:cubicBezTo>
                    <a:cubicBezTo>
                      <a:pt x="516438" y="920257"/>
                      <a:pt x="586923" y="869307"/>
                      <a:pt x="660561" y="838294"/>
                    </a:cubicBezTo>
                    <a:cubicBezTo>
                      <a:pt x="687460" y="826969"/>
                      <a:pt x="697499" y="825416"/>
                      <a:pt x="744057" y="825416"/>
                    </a:cubicBezTo>
                    <a:cubicBezTo>
                      <a:pt x="794930" y="825416"/>
                      <a:pt x="798378" y="826092"/>
                      <a:pt x="833383" y="842809"/>
                    </a:cubicBezTo>
                    <a:cubicBezTo>
                      <a:pt x="856652" y="853925"/>
                      <a:pt x="881398" y="871050"/>
                      <a:pt x="901944" y="890272"/>
                    </a:cubicBezTo>
                    <a:cubicBezTo>
                      <a:pt x="919622" y="906807"/>
                      <a:pt x="934081" y="918866"/>
                      <a:pt x="934081" y="917066"/>
                    </a:cubicBezTo>
                    <a:cubicBezTo>
                      <a:pt x="934081" y="915266"/>
                      <a:pt x="926813" y="898235"/>
                      <a:pt x="917926" y="879223"/>
                    </a:cubicBezTo>
                    <a:cubicBezTo>
                      <a:pt x="887732" y="814643"/>
                      <a:pt x="845403" y="770181"/>
                      <a:pt x="794568" y="749654"/>
                    </a:cubicBezTo>
                    <a:cubicBezTo>
                      <a:pt x="772499" y="740739"/>
                      <a:pt x="759326" y="739034"/>
                      <a:pt x="715187" y="739367"/>
                    </a:cubicBezTo>
                    <a:cubicBezTo>
                      <a:pt x="629128" y="740015"/>
                      <a:pt x="559329" y="759208"/>
                      <a:pt x="380840" y="831350"/>
                    </a:cubicBezTo>
                    <a:cubicBezTo>
                      <a:pt x="318652" y="856477"/>
                      <a:pt x="258034" y="879871"/>
                      <a:pt x="246128" y="883328"/>
                    </a:cubicBezTo>
                    <a:cubicBezTo>
                      <a:pt x="215096" y="892358"/>
                      <a:pt x="165261" y="899197"/>
                      <a:pt x="103006" y="902969"/>
                    </a:cubicBezTo>
                    <a:lnTo>
                      <a:pt x="48886" y="906245"/>
                    </a:lnTo>
                    <a:lnTo>
                      <a:pt x="48886" y="966329"/>
                    </a:lnTo>
                    <a:cubicBezTo>
                      <a:pt x="48886" y="1043482"/>
                      <a:pt x="64215" y="1141494"/>
                      <a:pt x="88028" y="1216456"/>
                    </a:cubicBezTo>
                    <a:cubicBezTo>
                      <a:pt x="93938" y="1235125"/>
                      <a:pt x="94528" y="1235029"/>
                      <a:pt x="152621" y="1208074"/>
                    </a:cubicBezTo>
                    <a:close/>
                    <a:moveTo>
                      <a:pt x="1290097" y="1134064"/>
                    </a:moveTo>
                    <a:cubicBezTo>
                      <a:pt x="1353724" y="1118729"/>
                      <a:pt x="1416494" y="1096822"/>
                      <a:pt x="1524698" y="1052149"/>
                    </a:cubicBezTo>
                    <a:cubicBezTo>
                      <a:pt x="1657286" y="997380"/>
                      <a:pt x="1681193" y="991475"/>
                      <a:pt x="1798827" y="983760"/>
                    </a:cubicBezTo>
                    <a:lnTo>
                      <a:pt x="1848167" y="980521"/>
                    </a:lnTo>
                    <a:lnTo>
                      <a:pt x="1848071" y="924629"/>
                    </a:lnTo>
                    <a:cubicBezTo>
                      <a:pt x="1847881" y="851029"/>
                      <a:pt x="1826735" y="724156"/>
                      <a:pt x="1804923" y="666815"/>
                    </a:cubicBezTo>
                    <a:lnTo>
                      <a:pt x="1800256" y="654681"/>
                    </a:lnTo>
                    <a:lnTo>
                      <a:pt x="1776062" y="664206"/>
                    </a:lnTo>
                    <a:cubicBezTo>
                      <a:pt x="1704625" y="692390"/>
                      <a:pt x="1674526" y="713345"/>
                      <a:pt x="1546319" y="824368"/>
                    </a:cubicBezTo>
                    <a:cubicBezTo>
                      <a:pt x="1440211" y="916256"/>
                      <a:pt x="1390586" y="956042"/>
                      <a:pt x="1338103" y="991380"/>
                    </a:cubicBezTo>
                    <a:cubicBezTo>
                      <a:pt x="1253235" y="1048530"/>
                      <a:pt x="1205705" y="1065770"/>
                      <a:pt x="1141126" y="1062627"/>
                    </a:cubicBezTo>
                    <a:cubicBezTo>
                      <a:pt x="1086071" y="1060055"/>
                      <a:pt x="1041399" y="1039672"/>
                      <a:pt x="994345" y="995666"/>
                    </a:cubicBezTo>
                    <a:cubicBezTo>
                      <a:pt x="958151" y="961852"/>
                      <a:pt x="956817" y="964615"/>
                      <a:pt x="983392" y="1017859"/>
                    </a:cubicBezTo>
                    <a:cubicBezTo>
                      <a:pt x="1016443" y="1083868"/>
                      <a:pt x="1068831" y="1130921"/>
                      <a:pt x="1125219" y="1145209"/>
                    </a:cubicBezTo>
                    <a:cubicBezTo>
                      <a:pt x="1154937" y="1152733"/>
                      <a:pt x="1234757" y="1147399"/>
                      <a:pt x="1290097" y="1134064"/>
                    </a:cubicBezTo>
                    <a:close/>
                    <a:moveTo>
                      <a:pt x="1195228" y="970901"/>
                    </a:moveTo>
                    <a:cubicBezTo>
                      <a:pt x="1271904" y="935592"/>
                      <a:pt x="1341246" y="832303"/>
                      <a:pt x="1427923" y="624267"/>
                    </a:cubicBezTo>
                    <a:cubicBezTo>
                      <a:pt x="1487550" y="481087"/>
                      <a:pt x="1499933" y="460085"/>
                      <a:pt x="1575942" y="373693"/>
                    </a:cubicBezTo>
                    <a:lnTo>
                      <a:pt x="1609375" y="335698"/>
                    </a:lnTo>
                    <a:lnTo>
                      <a:pt x="1571084" y="298865"/>
                    </a:lnTo>
                    <a:cubicBezTo>
                      <a:pt x="1505552" y="235762"/>
                      <a:pt x="1368773" y="141731"/>
                      <a:pt x="1348294" y="145769"/>
                    </a:cubicBezTo>
                    <a:cubicBezTo>
                      <a:pt x="1339532" y="147512"/>
                      <a:pt x="1316100" y="206929"/>
                      <a:pt x="1306861" y="250782"/>
                    </a:cubicBezTo>
                    <a:cubicBezTo>
                      <a:pt x="1302860" y="269909"/>
                      <a:pt x="1297336" y="311771"/>
                      <a:pt x="1294669" y="343813"/>
                    </a:cubicBezTo>
                    <a:cubicBezTo>
                      <a:pt x="1292002" y="375855"/>
                      <a:pt x="1285620" y="452941"/>
                      <a:pt x="1280477" y="515120"/>
                    </a:cubicBezTo>
                    <a:cubicBezTo>
                      <a:pt x="1262951" y="729080"/>
                      <a:pt x="1238567" y="820387"/>
                      <a:pt x="1183798" y="878375"/>
                    </a:cubicBezTo>
                    <a:cubicBezTo>
                      <a:pt x="1139888" y="924752"/>
                      <a:pt x="1099406" y="942193"/>
                      <a:pt x="1023111" y="947498"/>
                    </a:cubicBezTo>
                    <a:lnTo>
                      <a:pt x="974914" y="950803"/>
                    </a:lnTo>
                    <a:lnTo>
                      <a:pt x="994155" y="959471"/>
                    </a:lnTo>
                    <a:cubicBezTo>
                      <a:pt x="1061306" y="989665"/>
                      <a:pt x="1144269" y="994333"/>
                      <a:pt x="1195228" y="970901"/>
                    </a:cubicBezTo>
                    <a:close/>
                    <a:moveTo>
                      <a:pt x="1023111" y="908360"/>
                    </a:moveTo>
                    <a:cubicBezTo>
                      <a:pt x="1078547" y="880623"/>
                      <a:pt x="1117123" y="843104"/>
                      <a:pt x="1140364" y="794146"/>
                    </a:cubicBezTo>
                    <a:cubicBezTo>
                      <a:pt x="1151699" y="770324"/>
                      <a:pt x="1152937" y="762189"/>
                      <a:pt x="1152842" y="712364"/>
                    </a:cubicBezTo>
                    <a:cubicBezTo>
                      <a:pt x="1152746" y="625134"/>
                      <a:pt x="1129982" y="542771"/>
                      <a:pt x="1057687" y="367864"/>
                    </a:cubicBezTo>
                    <a:cubicBezTo>
                      <a:pt x="1002156" y="233495"/>
                      <a:pt x="996155" y="209892"/>
                      <a:pt x="988916" y="97782"/>
                    </a:cubicBezTo>
                    <a:lnTo>
                      <a:pt x="985773" y="48469"/>
                    </a:lnTo>
                    <a:lnTo>
                      <a:pt x="936014" y="48469"/>
                    </a:lnTo>
                    <a:cubicBezTo>
                      <a:pt x="872978" y="48469"/>
                      <a:pt x="793092" y="59373"/>
                      <a:pt x="722883" y="77562"/>
                    </a:cubicBezTo>
                    <a:cubicBezTo>
                      <a:pt x="692727" y="85374"/>
                      <a:pt x="667286" y="91765"/>
                      <a:pt x="666352" y="91765"/>
                    </a:cubicBezTo>
                    <a:cubicBezTo>
                      <a:pt x="656541" y="91765"/>
                      <a:pt x="690603" y="169744"/>
                      <a:pt x="718521" y="211199"/>
                    </a:cubicBezTo>
                    <a:cubicBezTo>
                      <a:pt x="727788" y="224953"/>
                      <a:pt x="778452" y="286380"/>
                      <a:pt x="831106" y="347702"/>
                    </a:cubicBezTo>
                    <a:cubicBezTo>
                      <a:pt x="971485" y="511218"/>
                      <a:pt x="1022444" y="581693"/>
                      <a:pt x="1053496" y="655341"/>
                    </a:cubicBezTo>
                    <a:cubicBezTo>
                      <a:pt x="1064831" y="682230"/>
                      <a:pt x="1066355" y="692279"/>
                      <a:pt x="1066355" y="738827"/>
                    </a:cubicBezTo>
                    <a:cubicBezTo>
                      <a:pt x="1066355" y="789700"/>
                      <a:pt x="1065688" y="793158"/>
                      <a:pt x="1049019" y="828162"/>
                    </a:cubicBezTo>
                    <a:cubicBezTo>
                      <a:pt x="1037780" y="851670"/>
                      <a:pt x="1020730" y="876206"/>
                      <a:pt x="1000822" y="897419"/>
                    </a:cubicBezTo>
                    <a:cubicBezTo>
                      <a:pt x="967009" y="933604"/>
                      <a:pt x="969771" y="934976"/>
                      <a:pt x="1023111" y="908363"/>
                    </a:cubicBezTo>
                    <a:close/>
                    <a:moveTo>
                      <a:pt x="975486" y="868717"/>
                    </a:moveTo>
                    <a:cubicBezTo>
                      <a:pt x="986726" y="836189"/>
                      <a:pt x="988821" y="822035"/>
                      <a:pt x="989107" y="777315"/>
                    </a:cubicBezTo>
                    <a:cubicBezTo>
                      <a:pt x="989393" y="729480"/>
                      <a:pt x="988154" y="721718"/>
                      <a:pt x="976343" y="696581"/>
                    </a:cubicBezTo>
                    <a:cubicBezTo>
                      <a:pt x="940034" y="619057"/>
                      <a:pt x="828315" y="544991"/>
                      <a:pt x="618956" y="459618"/>
                    </a:cubicBezTo>
                    <a:cubicBezTo>
                      <a:pt x="491206" y="407526"/>
                      <a:pt x="471842" y="396182"/>
                      <a:pt x="390870" y="325982"/>
                    </a:cubicBezTo>
                    <a:lnTo>
                      <a:pt x="340797" y="282567"/>
                    </a:lnTo>
                    <a:lnTo>
                      <a:pt x="301726" y="323077"/>
                    </a:lnTo>
                    <a:cubicBezTo>
                      <a:pt x="280237" y="345356"/>
                      <a:pt x="248728" y="381923"/>
                      <a:pt x="231698" y="404344"/>
                    </a:cubicBezTo>
                    <a:cubicBezTo>
                      <a:pt x="197865" y="448893"/>
                      <a:pt x="145087" y="532932"/>
                      <a:pt x="145087" y="542247"/>
                    </a:cubicBezTo>
                    <a:cubicBezTo>
                      <a:pt x="145087" y="549144"/>
                      <a:pt x="209143" y="574690"/>
                      <a:pt x="252100" y="584938"/>
                    </a:cubicBezTo>
                    <a:cubicBezTo>
                      <a:pt x="268655" y="588882"/>
                      <a:pt x="351475" y="597521"/>
                      <a:pt x="436142" y="604131"/>
                    </a:cubicBezTo>
                    <a:cubicBezTo>
                      <a:pt x="605897" y="617390"/>
                      <a:pt x="675325" y="625753"/>
                      <a:pt x="736818" y="640365"/>
                    </a:cubicBezTo>
                    <a:cubicBezTo>
                      <a:pt x="825886" y="661529"/>
                      <a:pt x="872378" y="687866"/>
                      <a:pt x="911164" y="739110"/>
                    </a:cubicBezTo>
                    <a:cubicBezTo>
                      <a:pt x="936605" y="772724"/>
                      <a:pt x="948911" y="811481"/>
                      <a:pt x="952055" y="867821"/>
                    </a:cubicBezTo>
                    <a:cubicBezTo>
                      <a:pt x="953483" y="893787"/>
                      <a:pt x="956341" y="913265"/>
                      <a:pt x="958436" y="911122"/>
                    </a:cubicBezTo>
                    <a:cubicBezTo>
                      <a:pt x="960532" y="908969"/>
                      <a:pt x="968247" y="889881"/>
                      <a:pt x="975486" y="8687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C296616-4CE7-664D-A703-CAAB6613AA02}"/>
                  </a:ext>
                </a:extLst>
              </p:cNvPr>
              <p:cNvSpPr/>
              <p:nvPr/>
            </p:nvSpPr>
            <p:spPr>
              <a:xfrm>
                <a:off x="5147460" y="2479816"/>
                <a:ext cx="1897418" cy="1899010"/>
              </a:xfrm>
              <a:custGeom>
                <a:avLst/>
                <a:gdLst>
                  <a:gd name="connsiteX0" fmla="*/ 883560 w 1897418"/>
                  <a:gd name="connsiteY0" fmla="*/ 1897779 h 1899010"/>
                  <a:gd name="connsiteX1" fmla="*/ 811399 w 1897418"/>
                  <a:gd name="connsiteY1" fmla="*/ 1888349 h 1899010"/>
                  <a:gd name="connsiteX2" fmla="*/ 27720 w 1897418"/>
                  <a:gd name="connsiteY2" fmla="*/ 1180165 h 1899010"/>
                  <a:gd name="connsiteX3" fmla="*/ 31687 w 1897418"/>
                  <a:gd name="connsiteY3" fmla="*/ 701620 h 1899010"/>
                  <a:gd name="connsiteX4" fmla="*/ 278270 w 1897418"/>
                  <a:gd name="connsiteY4" fmla="*/ 278462 h 1899010"/>
                  <a:gd name="connsiteX5" fmla="*/ 425146 w 1897418"/>
                  <a:gd name="connsiteY5" fmla="*/ 157714 h 1899010"/>
                  <a:gd name="connsiteX6" fmla="*/ 1278010 w 1897418"/>
                  <a:gd name="connsiteY6" fmla="*/ 58968 h 1899010"/>
                  <a:gd name="connsiteX7" fmla="*/ 1801218 w 1897418"/>
                  <a:gd name="connsiteY7" fmla="*/ 531960 h 1899010"/>
                  <a:gd name="connsiteX8" fmla="*/ 1841318 w 1897418"/>
                  <a:gd name="connsiteY8" fmla="*/ 1271605 h 1899010"/>
                  <a:gd name="connsiteX9" fmla="*/ 1619490 w 1897418"/>
                  <a:gd name="connsiteY9" fmla="*/ 1619458 h 1899010"/>
                  <a:gd name="connsiteX10" fmla="*/ 1097606 w 1897418"/>
                  <a:gd name="connsiteY10" fmla="*/ 1886730 h 1899010"/>
                  <a:gd name="connsiteX11" fmla="*/ 883565 w 1897418"/>
                  <a:gd name="connsiteY11" fmla="*/ 1897779 h 1899010"/>
                  <a:gd name="connsiteX12" fmla="*/ 1080652 w 1897418"/>
                  <a:gd name="connsiteY12" fmla="*/ 1839962 h 1899010"/>
                  <a:gd name="connsiteX13" fmla="*/ 1221907 w 1897418"/>
                  <a:gd name="connsiteY13" fmla="*/ 1808530 h 1899010"/>
                  <a:gd name="connsiteX14" fmla="*/ 1211144 w 1897418"/>
                  <a:gd name="connsiteY14" fmla="*/ 1734711 h 1899010"/>
                  <a:gd name="connsiteX15" fmla="*/ 1067412 w 1897418"/>
                  <a:gd name="connsiteY15" fmla="*/ 1541068 h 1899010"/>
                  <a:gd name="connsiteX16" fmla="*/ 900410 w 1897418"/>
                  <a:gd name="connsiteY16" fmla="*/ 1332946 h 1899010"/>
                  <a:gd name="connsiteX17" fmla="*/ 829115 w 1897418"/>
                  <a:gd name="connsiteY17" fmla="*/ 1135874 h 1899010"/>
                  <a:gd name="connsiteX18" fmla="*/ 895486 w 1897418"/>
                  <a:gd name="connsiteY18" fmla="*/ 989856 h 1899010"/>
                  <a:gd name="connsiteX19" fmla="*/ 922489 w 1897418"/>
                  <a:gd name="connsiteY19" fmla="*/ 957757 h 1899010"/>
                  <a:gd name="connsiteX20" fmla="*/ 829087 w 1897418"/>
                  <a:gd name="connsiteY20" fmla="*/ 1006620 h 1899010"/>
                  <a:gd name="connsiteX21" fmla="*/ 759649 w 1897418"/>
                  <a:gd name="connsiteY21" fmla="*/ 1087582 h 1899010"/>
                  <a:gd name="connsiteX22" fmla="*/ 744143 w 1897418"/>
                  <a:gd name="connsiteY22" fmla="*/ 1174165 h 1899010"/>
                  <a:gd name="connsiteX23" fmla="*/ 839307 w 1897418"/>
                  <a:gd name="connsiteY23" fmla="*/ 1518684 h 1899010"/>
                  <a:gd name="connsiteX24" fmla="*/ 908068 w 1897418"/>
                  <a:gd name="connsiteY24" fmla="*/ 1789956 h 1899010"/>
                  <a:gd name="connsiteX25" fmla="*/ 916726 w 1897418"/>
                  <a:gd name="connsiteY25" fmla="*/ 1849106 h 1899010"/>
                  <a:gd name="connsiteX26" fmla="*/ 1080652 w 1897418"/>
                  <a:gd name="connsiteY26" fmla="*/ 1839962 h 1899010"/>
                  <a:gd name="connsiteX27" fmla="*/ 564768 w 1897418"/>
                  <a:gd name="connsiteY27" fmla="*/ 1716042 h 1899010"/>
                  <a:gd name="connsiteX28" fmla="*/ 614288 w 1897418"/>
                  <a:gd name="connsiteY28" fmla="*/ 1395526 h 1899010"/>
                  <a:gd name="connsiteX29" fmla="*/ 658256 w 1897418"/>
                  <a:gd name="connsiteY29" fmla="*/ 1109299 h 1899010"/>
                  <a:gd name="connsiteX30" fmla="*/ 719454 w 1897418"/>
                  <a:gd name="connsiteY30" fmla="*/ 1003191 h 1899010"/>
                  <a:gd name="connsiteX31" fmla="*/ 885770 w 1897418"/>
                  <a:gd name="connsiteY31" fmla="*/ 938078 h 1899010"/>
                  <a:gd name="connsiteX32" fmla="*/ 922051 w 1897418"/>
                  <a:gd name="connsiteY32" fmla="*/ 937678 h 1899010"/>
                  <a:gd name="connsiteX33" fmla="*/ 897029 w 1897418"/>
                  <a:gd name="connsiteY33" fmla="*/ 925838 h 1899010"/>
                  <a:gd name="connsiteX34" fmla="*/ 700861 w 1897418"/>
                  <a:gd name="connsiteY34" fmla="*/ 916161 h 1899010"/>
                  <a:gd name="connsiteX35" fmla="*/ 531145 w 1897418"/>
                  <a:gd name="connsiteY35" fmla="*/ 1123682 h 1899010"/>
                  <a:gd name="connsiteX36" fmla="*/ 463679 w 1897418"/>
                  <a:gd name="connsiteY36" fmla="*/ 1275320 h 1899010"/>
                  <a:gd name="connsiteX37" fmla="*/ 409301 w 1897418"/>
                  <a:gd name="connsiteY37" fmla="*/ 1398002 h 1899010"/>
                  <a:gd name="connsiteX38" fmla="*/ 310460 w 1897418"/>
                  <a:gd name="connsiteY38" fmla="*/ 1525256 h 1899010"/>
                  <a:gd name="connsiteX39" fmla="*/ 283990 w 1897418"/>
                  <a:gd name="connsiteY39" fmla="*/ 1553831 h 1899010"/>
                  <a:gd name="connsiteX40" fmla="*/ 294201 w 1897418"/>
                  <a:gd name="connsiteY40" fmla="*/ 1567642 h 1899010"/>
                  <a:gd name="connsiteX41" fmla="*/ 404853 w 1897418"/>
                  <a:gd name="connsiteY41" fmla="*/ 1667560 h 1899010"/>
                  <a:gd name="connsiteX42" fmla="*/ 543727 w 1897418"/>
                  <a:gd name="connsiteY42" fmla="*/ 1750427 h 1899010"/>
                  <a:gd name="connsiteX43" fmla="*/ 564768 w 1897418"/>
                  <a:gd name="connsiteY43" fmla="*/ 1716042 h 1899010"/>
                  <a:gd name="connsiteX44" fmla="*/ 1603755 w 1897418"/>
                  <a:gd name="connsiteY44" fmla="*/ 1567452 h 1899010"/>
                  <a:gd name="connsiteX45" fmla="*/ 1673192 w 1897418"/>
                  <a:gd name="connsiteY45" fmla="*/ 1483918 h 1899010"/>
                  <a:gd name="connsiteX46" fmla="*/ 1755202 w 1897418"/>
                  <a:gd name="connsiteY46" fmla="*/ 1345138 h 1899010"/>
                  <a:gd name="connsiteX47" fmla="*/ 1643189 w 1897418"/>
                  <a:gd name="connsiteY47" fmla="*/ 1301895 h 1899010"/>
                  <a:gd name="connsiteX48" fmla="*/ 1456022 w 1897418"/>
                  <a:gd name="connsiteY48" fmla="*/ 1282559 h 1899010"/>
                  <a:gd name="connsiteX49" fmla="*/ 1126457 w 1897418"/>
                  <a:gd name="connsiteY49" fmla="*/ 1238268 h 1899010"/>
                  <a:gd name="connsiteX50" fmla="*/ 943282 w 1897418"/>
                  <a:gd name="connsiteY50" fmla="*/ 1006048 h 1899010"/>
                  <a:gd name="connsiteX51" fmla="*/ 942882 w 1897418"/>
                  <a:gd name="connsiteY51" fmla="*/ 969758 h 1899010"/>
                  <a:gd name="connsiteX52" fmla="*/ 931052 w 1897418"/>
                  <a:gd name="connsiteY52" fmla="*/ 994714 h 1899010"/>
                  <a:gd name="connsiteX53" fmla="*/ 920984 w 1897418"/>
                  <a:gd name="connsiteY53" fmla="*/ 1190071 h 1899010"/>
                  <a:gd name="connsiteX54" fmla="*/ 1287430 w 1897418"/>
                  <a:gd name="connsiteY54" fmla="*/ 1431625 h 1899010"/>
                  <a:gd name="connsiteX55" fmla="*/ 1528222 w 1897418"/>
                  <a:gd name="connsiteY55" fmla="*/ 1579930 h 1899010"/>
                  <a:gd name="connsiteX56" fmla="*/ 1561750 w 1897418"/>
                  <a:gd name="connsiteY56" fmla="*/ 1606981 h 1899010"/>
                  <a:gd name="connsiteX57" fmla="*/ 1603755 w 1897418"/>
                  <a:gd name="connsiteY57" fmla="*/ 1567452 h 1899010"/>
                  <a:gd name="connsiteX58" fmla="*/ 152621 w 1897418"/>
                  <a:gd name="connsiteY58" fmla="*/ 1208074 h 1899010"/>
                  <a:gd name="connsiteX59" fmla="*/ 352922 w 1897418"/>
                  <a:gd name="connsiteY59" fmla="*/ 1060722 h 1899010"/>
                  <a:gd name="connsiteX60" fmla="*/ 660561 w 1897418"/>
                  <a:gd name="connsiteY60" fmla="*/ 838294 h 1899010"/>
                  <a:gd name="connsiteX61" fmla="*/ 744057 w 1897418"/>
                  <a:gd name="connsiteY61" fmla="*/ 825416 h 1899010"/>
                  <a:gd name="connsiteX62" fmla="*/ 833383 w 1897418"/>
                  <a:gd name="connsiteY62" fmla="*/ 842809 h 1899010"/>
                  <a:gd name="connsiteX63" fmla="*/ 901944 w 1897418"/>
                  <a:gd name="connsiteY63" fmla="*/ 890272 h 1899010"/>
                  <a:gd name="connsiteX64" fmla="*/ 934081 w 1897418"/>
                  <a:gd name="connsiteY64" fmla="*/ 917066 h 1899010"/>
                  <a:gd name="connsiteX65" fmla="*/ 917926 w 1897418"/>
                  <a:gd name="connsiteY65" fmla="*/ 879223 h 1899010"/>
                  <a:gd name="connsiteX66" fmla="*/ 794568 w 1897418"/>
                  <a:gd name="connsiteY66" fmla="*/ 749654 h 1899010"/>
                  <a:gd name="connsiteX67" fmla="*/ 715187 w 1897418"/>
                  <a:gd name="connsiteY67" fmla="*/ 739367 h 1899010"/>
                  <a:gd name="connsiteX68" fmla="*/ 380840 w 1897418"/>
                  <a:gd name="connsiteY68" fmla="*/ 831350 h 1899010"/>
                  <a:gd name="connsiteX69" fmla="*/ 246128 w 1897418"/>
                  <a:gd name="connsiteY69" fmla="*/ 883328 h 1899010"/>
                  <a:gd name="connsiteX70" fmla="*/ 103006 w 1897418"/>
                  <a:gd name="connsiteY70" fmla="*/ 902969 h 1899010"/>
                  <a:gd name="connsiteX71" fmla="*/ 48886 w 1897418"/>
                  <a:gd name="connsiteY71" fmla="*/ 906245 h 1899010"/>
                  <a:gd name="connsiteX72" fmla="*/ 48886 w 1897418"/>
                  <a:gd name="connsiteY72" fmla="*/ 966329 h 1899010"/>
                  <a:gd name="connsiteX73" fmla="*/ 88028 w 1897418"/>
                  <a:gd name="connsiteY73" fmla="*/ 1216456 h 1899010"/>
                  <a:gd name="connsiteX74" fmla="*/ 152621 w 1897418"/>
                  <a:gd name="connsiteY74" fmla="*/ 1208074 h 1899010"/>
                  <a:gd name="connsiteX75" fmla="*/ 1290097 w 1897418"/>
                  <a:gd name="connsiteY75" fmla="*/ 1134064 h 1899010"/>
                  <a:gd name="connsiteX76" fmla="*/ 1524698 w 1897418"/>
                  <a:gd name="connsiteY76" fmla="*/ 1052149 h 1899010"/>
                  <a:gd name="connsiteX77" fmla="*/ 1798827 w 1897418"/>
                  <a:gd name="connsiteY77" fmla="*/ 983760 h 1899010"/>
                  <a:gd name="connsiteX78" fmla="*/ 1848167 w 1897418"/>
                  <a:gd name="connsiteY78" fmla="*/ 980521 h 1899010"/>
                  <a:gd name="connsiteX79" fmla="*/ 1848071 w 1897418"/>
                  <a:gd name="connsiteY79" fmla="*/ 924629 h 1899010"/>
                  <a:gd name="connsiteX80" fmla="*/ 1804923 w 1897418"/>
                  <a:gd name="connsiteY80" fmla="*/ 666815 h 1899010"/>
                  <a:gd name="connsiteX81" fmla="*/ 1800256 w 1897418"/>
                  <a:gd name="connsiteY81" fmla="*/ 654681 h 1899010"/>
                  <a:gd name="connsiteX82" fmla="*/ 1776062 w 1897418"/>
                  <a:gd name="connsiteY82" fmla="*/ 664206 h 1899010"/>
                  <a:gd name="connsiteX83" fmla="*/ 1546319 w 1897418"/>
                  <a:gd name="connsiteY83" fmla="*/ 824368 h 1899010"/>
                  <a:gd name="connsiteX84" fmla="*/ 1338103 w 1897418"/>
                  <a:gd name="connsiteY84" fmla="*/ 991380 h 1899010"/>
                  <a:gd name="connsiteX85" fmla="*/ 1141126 w 1897418"/>
                  <a:gd name="connsiteY85" fmla="*/ 1062627 h 1899010"/>
                  <a:gd name="connsiteX86" fmla="*/ 994345 w 1897418"/>
                  <a:gd name="connsiteY86" fmla="*/ 995666 h 1899010"/>
                  <a:gd name="connsiteX87" fmla="*/ 983392 w 1897418"/>
                  <a:gd name="connsiteY87" fmla="*/ 1017859 h 1899010"/>
                  <a:gd name="connsiteX88" fmla="*/ 1125219 w 1897418"/>
                  <a:gd name="connsiteY88" fmla="*/ 1145209 h 1899010"/>
                  <a:gd name="connsiteX89" fmla="*/ 1290097 w 1897418"/>
                  <a:gd name="connsiteY89" fmla="*/ 1134064 h 1899010"/>
                  <a:gd name="connsiteX90" fmla="*/ 1195228 w 1897418"/>
                  <a:gd name="connsiteY90" fmla="*/ 970901 h 1899010"/>
                  <a:gd name="connsiteX91" fmla="*/ 1427923 w 1897418"/>
                  <a:gd name="connsiteY91" fmla="*/ 624267 h 1899010"/>
                  <a:gd name="connsiteX92" fmla="*/ 1575942 w 1897418"/>
                  <a:gd name="connsiteY92" fmla="*/ 373693 h 1899010"/>
                  <a:gd name="connsiteX93" fmla="*/ 1609375 w 1897418"/>
                  <a:gd name="connsiteY93" fmla="*/ 335698 h 1899010"/>
                  <a:gd name="connsiteX94" fmla="*/ 1571084 w 1897418"/>
                  <a:gd name="connsiteY94" fmla="*/ 298865 h 1899010"/>
                  <a:gd name="connsiteX95" fmla="*/ 1348294 w 1897418"/>
                  <a:gd name="connsiteY95" fmla="*/ 145769 h 1899010"/>
                  <a:gd name="connsiteX96" fmla="*/ 1306861 w 1897418"/>
                  <a:gd name="connsiteY96" fmla="*/ 250782 h 1899010"/>
                  <a:gd name="connsiteX97" fmla="*/ 1294669 w 1897418"/>
                  <a:gd name="connsiteY97" fmla="*/ 343813 h 1899010"/>
                  <a:gd name="connsiteX98" fmla="*/ 1280477 w 1897418"/>
                  <a:gd name="connsiteY98" fmla="*/ 515120 h 1899010"/>
                  <a:gd name="connsiteX99" fmla="*/ 1183798 w 1897418"/>
                  <a:gd name="connsiteY99" fmla="*/ 878375 h 1899010"/>
                  <a:gd name="connsiteX100" fmla="*/ 1023111 w 1897418"/>
                  <a:gd name="connsiteY100" fmla="*/ 947498 h 1899010"/>
                  <a:gd name="connsiteX101" fmla="*/ 974914 w 1897418"/>
                  <a:gd name="connsiteY101" fmla="*/ 950803 h 1899010"/>
                  <a:gd name="connsiteX102" fmla="*/ 994155 w 1897418"/>
                  <a:gd name="connsiteY102" fmla="*/ 959471 h 1899010"/>
                  <a:gd name="connsiteX103" fmla="*/ 1195228 w 1897418"/>
                  <a:gd name="connsiteY103" fmla="*/ 970901 h 1899010"/>
                  <a:gd name="connsiteX104" fmla="*/ 1023111 w 1897418"/>
                  <a:gd name="connsiteY104" fmla="*/ 908360 h 1899010"/>
                  <a:gd name="connsiteX105" fmla="*/ 1140364 w 1897418"/>
                  <a:gd name="connsiteY105" fmla="*/ 794146 h 1899010"/>
                  <a:gd name="connsiteX106" fmla="*/ 1152842 w 1897418"/>
                  <a:gd name="connsiteY106" fmla="*/ 712364 h 1899010"/>
                  <a:gd name="connsiteX107" fmla="*/ 1057687 w 1897418"/>
                  <a:gd name="connsiteY107" fmla="*/ 367864 h 1899010"/>
                  <a:gd name="connsiteX108" fmla="*/ 988916 w 1897418"/>
                  <a:gd name="connsiteY108" fmla="*/ 97782 h 1899010"/>
                  <a:gd name="connsiteX109" fmla="*/ 985773 w 1897418"/>
                  <a:gd name="connsiteY109" fmla="*/ 48469 h 1899010"/>
                  <a:gd name="connsiteX110" fmla="*/ 936014 w 1897418"/>
                  <a:gd name="connsiteY110" fmla="*/ 48469 h 1899010"/>
                  <a:gd name="connsiteX111" fmla="*/ 722883 w 1897418"/>
                  <a:gd name="connsiteY111" fmla="*/ 77562 h 1899010"/>
                  <a:gd name="connsiteX112" fmla="*/ 666352 w 1897418"/>
                  <a:gd name="connsiteY112" fmla="*/ 91765 h 1899010"/>
                  <a:gd name="connsiteX113" fmla="*/ 718521 w 1897418"/>
                  <a:gd name="connsiteY113" fmla="*/ 211199 h 1899010"/>
                  <a:gd name="connsiteX114" fmla="*/ 831106 w 1897418"/>
                  <a:gd name="connsiteY114" fmla="*/ 347702 h 1899010"/>
                  <a:gd name="connsiteX115" fmla="*/ 1053496 w 1897418"/>
                  <a:gd name="connsiteY115" fmla="*/ 655341 h 1899010"/>
                  <a:gd name="connsiteX116" fmla="*/ 1066355 w 1897418"/>
                  <a:gd name="connsiteY116" fmla="*/ 738827 h 1899010"/>
                  <a:gd name="connsiteX117" fmla="*/ 1049019 w 1897418"/>
                  <a:gd name="connsiteY117" fmla="*/ 828162 h 1899010"/>
                  <a:gd name="connsiteX118" fmla="*/ 1000822 w 1897418"/>
                  <a:gd name="connsiteY118" fmla="*/ 897419 h 1899010"/>
                  <a:gd name="connsiteX119" fmla="*/ 1023111 w 1897418"/>
                  <a:gd name="connsiteY119" fmla="*/ 908363 h 1899010"/>
                  <a:gd name="connsiteX120" fmla="*/ 975486 w 1897418"/>
                  <a:gd name="connsiteY120" fmla="*/ 868717 h 1899010"/>
                  <a:gd name="connsiteX121" fmla="*/ 989107 w 1897418"/>
                  <a:gd name="connsiteY121" fmla="*/ 777315 h 1899010"/>
                  <a:gd name="connsiteX122" fmla="*/ 976343 w 1897418"/>
                  <a:gd name="connsiteY122" fmla="*/ 696581 h 1899010"/>
                  <a:gd name="connsiteX123" fmla="*/ 618956 w 1897418"/>
                  <a:gd name="connsiteY123" fmla="*/ 459618 h 1899010"/>
                  <a:gd name="connsiteX124" fmla="*/ 390870 w 1897418"/>
                  <a:gd name="connsiteY124" fmla="*/ 325982 h 1899010"/>
                  <a:gd name="connsiteX125" fmla="*/ 340797 w 1897418"/>
                  <a:gd name="connsiteY125" fmla="*/ 282567 h 1899010"/>
                  <a:gd name="connsiteX126" fmla="*/ 301726 w 1897418"/>
                  <a:gd name="connsiteY126" fmla="*/ 323077 h 1899010"/>
                  <a:gd name="connsiteX127" fmla="*/ 231698 w 1897418"/>
                  <a:gd name="connsiteY127" fmla="*/ 404344 h 1899010"/>
                  <a:gd name="connsiteX128" fmla="*/ 145087 w 1897418"/>
                  <a:gd name="connsiteY128" fmla="*/ 542247 h 1899010"/>
                  <a:gd name="connsiteX129" fmla="*/ 252100 w 1897418"/>
                  <a:gd name="connsiteY129" fmla="*/ 584938 h 1899010"/>
                  <a:gd name="connsiteX130" fmla="*/ 436142 w 1897418"/>
                  <a:gd name="connsiteY130" fmla="*/ 604131 h 1899010"/>
                  <a:gd name="connsiteX131" fmla="*/ 736818 w 1897418"/>
                  <a:gd name="connsiteY131" fmla="*/ 640365 h 1899010"/>
                  <a:gd name="connsiteX132" fmla="*/ 911164 w 1897418"/>
                  <a:gd name="connsiteY132" fmla="*/ 739110 h 1899010"/>
                  <a:gd name="connsiteX133" fmla="*/ 952055 w 1897418"/>
                  <a:gd name="connsiteY133" fmla="*/ 867821 h 1899010"/>
                  <a:gd name="connsiteX134" fmla="*/ 958436 w 1897418"/>
                  <a:gd name="connsiteY134" fmla="*/ 911122 h 1899010"/>
                  <a:gd name="connsiteX135" fmla="*/ 975486 w 1897418"/>
                  <a:gd name="connsiteY135" fmla="*/ 868717 h 189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1897418" h="1899010">
                    <a:moveTo>
                      <a:pt x="883560" y="1897779"/>
                    </a:moveTo>
                    <a:cubicBezTo>
                      <a:pt x="872978" y="1896731"/>
                      <a:pt x="840507" y="1892445"/>
                      <a:pt x="811399" y="1888349"/>
                    </a:cubicBezTo>
                    <a:cubicBezTo>
                      <a:pt x="434247" y="1834628"/>
                      <a:pt x="120160" y="1550878"/>
                      <a:pt x="27720" y="1180165"/>
                    </a:cubicBezTo>
                    <a:cubicBezTo>
                      <a:pt x="-10593" y="1026622"/>
                      <a:pt x="-9115" y="848219"/>
                      <a:pt x="31687" y="701620"/>
                    </a:cubicBezTo>
                    <a:cubicBezTo>
                      <a:pt x="77251" y="537904"/>
                      <a:pt x="160922" y="394315"/>
                      <a:pt x="278270" y="278462"/>
                    </a:cubicBezTo>
                    <a:cubicBezTo>
                      <a:pt x="335496" y="221979"/>
                      <a:pt x="364071" y="198481"/>
                      <a:pt x="425146" y="157714"/>
                    </a:cubicBezTo>
                    <a:cubicBezTo>
                      <a:pt x="675187" y="-9193"/>
                      <a:pt x="994546" y="-46169"/>
                      <a:pt x="1278010" y="58968"/>
                    </a:cubicBezTo>
                    <a:cubicBezTo>
                      <a:pt x="1505371" y="143274"/>
                      <a:pt x="1691785" y="311800"/>
                      <a:pt x="1801218" y="531960"/>
                    </a:cubicBezTo>
                    <a:cubicBezTo>
                      <a:pt x="1913432" y="757608"/>
                      <a:pt x="1928377" y="1033671"/>
                      <a:pt x="1841318" y="1271605"/>
                    </a:cubicBezTo>
                    <a:cubicBezTo>
                      <a:pt x="1792274" y="1405527"/>
                      <a:pt x="1719970" y="1518970"/>
                      <a:pt x="1619490" y="1619458"/>
                    </a:cubicBezTo>
                    <a:cubicBezTo>
                      <a:pt x="1475853" y="1763095"/>
                      <a:pt x="1298774" y="1853773"/>
                      <a:pt x="1097606" y="1886730"/>
                    </a:cubicBezTo>
                    <a:cubicBezTo>
                      <a:pt x="1044085" y="1895493"/>
                      <a:pt x="922846" y="1901779"/>
                      <a:pt x="883565" y="1897779"/>
                    </a:cubicBezTo>
                    <a:close/>
                    <a:moveTo>
                      <a:pt x="1080652" y="1839962"/>
                    </a:moveTo>
                    <a:cubicBezTo>
                      <a:pt x="1125705" y="1833390"/>
                      <a:pt x="1185617" y="1820055"/>
                      <a:pt x="1221907" y="1808530"/>
                    </a:cubicBezTo>
                    <a:cubicBezTo>
                      <a:pt x="1241529" y="1802243"/>
                      <a:pt x="1240862" y="1797385"/>
                      <a:pt x="1211144" y="1734711"/>
                    </a:cubicBezTo>
                    <a:cubicBezTo>
                      <a:pt x="1186665" y="1682990"/>
                      <a:pt x="1165043" y="1653748"/>
                      <a:pt x="1067412" y="1541068"/>
                    </a:cubicBezTo>
                    <a:cubicBezTo>
                      <a:pt x="975496" y="1434959"/>
                      <a:pt x="935757" y="1385429"/>
                      <a:pt x="900410" y="1332946"/>
                    </a:cubicBezTo>
                    <a:cubicBezTo>
                      <a:pt x="843231" y="1247983"/>
                      <a:pt x="826029" y="1200454"/>
                      <a:pt x="829115" y="1135874"/>
                    </a:cubicBezTo>
                    <a:cubicBezTo>
                      <a:pt x="831735" y="1081105"/>
                      <a:pt x="852185" y="1036147"/>
                      <a:pt x="895486" y="989856"/>
                    </a:cubicBezTo>
                    <a:cubicBezTo>
                      <a:pt x="912021" y="972139"/>
                      <a:pt x="924175" y="957757"/>
                      <a:pt x="922489" y="957757"/>
                    </a:cubicBezTo>
                    <a:cubicBezTo>
                      <a:pt x="912640" y="957757"/>
                      <a:pt x="851299" y="989761"/>
                      <a:pt x="829087" y="1006620"/>
                    </a:cubicBezTo>
                    <a:cubicBezTo>
                      <a:pt x="792501" y="1034242"/>
                      <a:pt x="777642" y="1051578"/>
                      <a:pt x="759649" y="1087582"/>
                    </a:cubicBezTo>
                    <a:cubicBezTo>
                      <a:pt x="744743" y="1117491"/>
                      <a:pt x="744048" y="1121396"/>
                      <a:pt x="744143" y="1174165"/>
                    </a:cubicBezTo>
                    <a:cubicBezTo>
                      <a:pt x="744305" y="1261414"/>
                      <a:pt x="767050" y="1343805"/>
                      <a:pt x="839307" y="1518684"/>
                    </a:cubicBezTo>
                    <a:cubicBezTo>
                      <a:pt x="895352" y="1654415"/>
                      <a:pt x="901296" y="1677847"/>
                      <a:pt x="908068" y="1789956"/>
                    </a:cubicBezTo>
                    <a:cubicBezTo>
                      <a:pt x="909944" y="1821007"/>
                      <a:pt x="913745" y="1847011"/>
                      <a:pt x="916726" y="1849106"/>
                    </a:cubicBezTo>
                    <a:cubicBezTo>
                      <a:pt x="923756" y="1854154"/>
                      <a:pt x="1020358" y="1848820"/>
                      <a:pt x="1080652" y="1839962"/>
                    </a:cubicBezTo>
                    <a:close/>
                    <a:moveTo>
                      <a:pt x="564768" y="1716042"/>
                    </a:moveTo>
                    <a:cubicBezTo>
                      <a:pt x="593048" y="1649176"/>
                      <a:pt x="596267" y="1628412"/>
                      <a:pt x="614288" y="1395526"/>
                    </a:cubicBezTo>
                    <a:cubicBezTo>
                      <a:pt x="625928" y="1245221"/>
                      <a:pt x="636320" y="1177498"/>
                      <a:pt x="658256" y="1109299"/>
                    </a:cubicBezTo>
                    <a:cubicBezTo>
                      <a:pt x="675982" y="1054054"/>
                      <a:pt x="686317" y="1036147"/>
                      <a:pt x="719454" y="1003191"/>
                    </a:cubicBezTo>
                    <a:cubicBezTo>
                      <a:pt x="763917" y="958995"/>
                      <a:pt x="815342" y="938849"/>
                      <a:pt x="885770" y="938078"/>
                    </a:cubicBezTo>
                    <a:lnTo>
                      <a:pt x="922051" y="937678"/>
                    </a:lnTo>
                    <a:lnTo>
                      <a:pt x="897029" y="925838"/>
                    </a:lnTo>
                    <a:cubicBezTo>
                      <a:pt x="835954" y="896949"/>
                      <a:pt x="751887" y="892796"/>
                      <a:pt x="700861" y="916161"/>
                    </a:cubicBezTo>
                    <a:cubicBezTo>
                      <a:pt x="646540" y="941021"/>
                      <a:pt x="584828" y="1016526"/>
                      <a:pt x="531145" y="1123682"/>
                    </a:cubicBezTo>
                    <a:cubicBezTo>
                      <a:pt x="517895" y="1150162"/>
                      <a:pt x="487539" y="1218361"/>
                      <a:pt x="463679" y="1275320"/>
                    </a:cubicBezTo>
                    <a:cubicBezTo>
                      <a:pt x="439829" y="1332280"/>
                      <a:pt x="415359" y="1387429"/>
                      <a:pt x="409301" y="1398002"/>
                    </a:cubicBezTo>
                    <a:cubicBezTo>
                      <a:pt x="394442" y="1423815"/>
                      <a:pt x="342940" y="1490109"/>
                      <a:pt x="310460" y="1525256"/>
                    </a:cubicBezTo>
                    <a:lnTo>
                      <a:pt x="283990" y="1553831"/>
                    </a:lnTo>
                    <a:lnTo>
                      <a:pt x="294201" y="1567642"/>
                    </a:lnTo>
                    <a:cubicBezTo>
                      <a:pt x="306955" y="1584883"/>
                      <a:pt x="363571" y="1636032"/>
                      <a:pt x="404853" y="1667560"/>
                    </a:cubicBezTo>
                    <a:cubicBezTo>
                      <a:pt x="446639" y="1699468"/>
                      <a:pt x="534955" y="1752142"/>
                      <a:pt x="543727" y="1750427"/>
                    </a:cubicBezTo>
                    <a:cubicBezTo>
                      <a:pt x="547594" y="1749760"/>
                      <a:pt x="557062" y="1734235"/>
                      <a:pt x="564768" y="1716042"/>
                    </a:cubicBezTo>
                    <a:close/>
                    <a:moveTo>
                      <a:pt x="1603755" y="1567452"/>
                    </a:moveTo>
                    <a:cubicBezTo>
                      <a:pt x="1624329" y="1545640"/>
                      <a:pt x="1655571" y="1508016"/>
                      <a:pt x="1673192" y="1483918"/>
                    </a:cubicBezTo>
                    <a:cubicBezTo>
                      <a:pt x="1709102" y="1434769"/>
                      <a:pt x="1757679" y="1352663"/>
                      <a:pt x="1755202" y="1345138"/>
                    </a:cubicBezTo>
                    <a:cubicBezTo>
                      <a:pt x="1752726" y="1337804"/>
                      <a:pt x="1680908" y="1310086"/>
                      <a:pt x="1643189" y="1301895"/>
                    </a:cubicBezTo>
                    <a:cubicBezTo>
                      <a:pt x="1624901" y="1297894"/>
                      <a:pt x="1540700" y="1289227"/>
                      <a:pt x="1456022" y="1282559"/>
                    </a:cubicBezTo>
                    <a:cubicBezTo>
                      <a:pt x="1267237" y="1267700"/>
                      <a:pt x="1200848" y="1258842"/>
                      <a:pt x="1126457" y="1238268"/>
                    </a:cubicBezTo>
                    <a:cubicBezTo>
                      <a:pt x="1008728" y="1205788"/>
                      <a:pt x="944596" y="1124444"/>
                      <a:pt x="943282" y="1006048"/>
                    </a:cubicBezTo>
                    <a:lnTo>
                      <a:pt x="942882" y="969758"/>
                    </a:lnTo>
                    <a:lnTo>
                      <a:pt x="931052" y="994714"/>
                    </a:lnTo>
                    <a:cubicBezTo>
                      <a:pt x="902124" y="1055864"/>
                      <a:pt x="897810" y="1139494"/>
                      <a:pt x="920984" y="1190071"/>
                    </a:cubicBezTo>
                    <a:cubicBezTo>
                      <a:pt x="956341" y="1267319"/>
                      <a:pt x="1073213" y="1344376"/>
                      <a:pt x="1287430" y="1431625"/>
                    </a:cubicBezTo>
                    <a:cubicBezTo>
                      <a:pt x="1405730" y="1479727"/>
                      <a:pt x="1448783" y="1506301"/>
                      <a:pt x="1528222" y="1579930"/>
                    </a:cubicBezTo>
                    <a:cubicBezTo>
                      <a:pt x="1544033" y="1594693"/>
                      <a:pt x="1559178" y="1606885"/>
                      <a:pt x="1561750" y="1606981"/>
                    </a:cubicBezTo>
                    <a:cubicBezTo>
                      <a:pt x="1564322" y="1607076"/>
                      <a:pt x="1583276" y="1589359"/>
                      <a:pt x="1603755" y="1567452"/>
                    </a:cubicBezTo>
                    <a:close/>
                    <a:moveTo>
                      <a:pt x="152621" y="1208074"/>
                    </a:moveTo>
                    <a:cubicBezTo>
                      <a:pt x="208562" y="1182166"/>
                      <a:pt x="228859" y="1167211"/>
                      <a:pt x="352922" y="1060722"/>
                    </a:cubicBezTo>
                    <a:cubicBezTo>
                      <a:pt x="516438" y="920257"/>
                      <a:pt x="586923" y="869307"/>
                      <a:pt x="660561" y="838294"/>
                    </a:cubicBezTo>
                    <a:cubicBezTo>
                      <a:pt x="687460" y="826969"/>
                      <a:pt x="697499" y="825416"/>
                      <a:pt x="744057" y="825416"/>
                    </a:cubicBezTo>
                    <a:cubicBezTo>
                      <a:pt x="794930" y="825416"/>
                      <a:pt x="798378" y="826092"/>
                      <a:pt x="833383" y="842809"/>
                    </a:cubicBezTo>
                    <a:cubicBezTo>
                      <a:pt x="856652" y="853925"/>
                      <a:pt x="881398" y="871050"/>
                      <a:pt x="901944" y="890272"/>
                    </a:cubicBezTo>
                    <a:cubicBezTo>
                      <a:pt x="919622" y="906807"/>
                      <a:pt x="934081" y="918866"/>
                      <a:pt x="934081" y="917066"/>
                    </a:cubicBezTo>
                    <a:cubicBezTo>
                      <a:pt x="934081" y="915266"/>
                      <a:pt x="926813" y="898235"/>
                      <a:pt x="917926" y="879223"/>
                    </a:cubicBezTo>
                    <a:cubicBezTo>
                      <a:pt x="887732" y="814643"/>
                      <a:pt x="845403" y="770181"/>
                      <a:pt x="794568" y="749654"/>
                    </a:cubicBezTo>
                    <a:cubicBezTo>
                      <a:pt x="772499" y="740739"/>
                      <a:pt x="759326" y="739034"/>
                      <a:pt x="715187" y="739367"/>
                    </a:cubicBezTo>
                    <a:cubicBezTo>
                      <a:pt x="629128" y="740015"/>
                      <a:pt x="559329" y="759208"/>
                      <a:pt x="380840" y="831350"/>
                    </a:cubicBezTo>
                    <a:cubicBezTo>
                      <a:pt x="318652" y="856477"/>
                      <a:pt x="258034" y="879871"/>
                      <a:pt x="246128" y="883328"/>
                    </a:cubicBezTo>
                    <a:cubicBezTo>
                      <a:pt x="215096" y="892358"/>
                      <a:pt x="165261" y="899197"/>
                      <a:pt x="103006" y="902969"/>
                    </a:cubicBezTo>
                    <a:lnTo>
                      <a:pt x="48886" y="906245"/>
                    </a:lnTo>
                    <a:lnTo>
                      <a:pt x="48886" y="966329"/>
                    </a:lnTo>
                    <a:cubicBezTo>
                      <a:pt x="48886" y="1043482"/>
                      <a:pt x="64215" y="1141494"/>
                      <a:pt x="88028" y="1216456"/>
                    </a:cubicBezTo>
                    <a:cubicBezTo>
                      <a:pt x="93938" y="1235125"/>
                      <a:pt x="94528" y="1235029"/>
                      <a:pt x="152621" y="1208074"/>
                    </a:cubicBezTo>
                    <a:close/>
                    <a:moveTo>
                      <a:pt x="1290097" y="1134064"/>
                    </a:moveTo>
                    <a:cubicBezTo>
                      <a:pt x="1353724" y="1118729"/>
                      <a:pt x="1416494" y="1096822"/>
                      <a:pt x="1524698" y="1052149"/>
                    </a:cubicBezTo>
                    <a:cubicBezTo>
                      <a:pt x="1657286" y="997380"/>
                      <a:pt x="1681193" y="991475"/>
                      <a:pt x="1798827" y="983760"/>
                    </a:cubicBezTo>
                    <a:lnTo>
                      <a:pt x="1848167" y="980521"/>
                    </a:lnTo>
                    <a:lnTo>
                      <a:pt x="1848071" y="924629"/>
                    </a:lnTo>
                    <a:cubicBezTo>
                      <a:pt x="1847881" y="851029"/>
                      <a:pt x="1826735" y="724156"/>
                      <a:pt x="1804923" y="666815"/>
                    </a:cubicBezTo>
                    <a:lnTo>
                      <a:pt x="1800256" y="654681"/>
                    </a:lnTo>
                    <a:lnTo>
                      <a:pt x="1776062" y="664206"/>
                    </a:lnTo>
                    <a:cubicBezTo>
                      <a:pt x="1704625" y="692390"/>
                      <a:pt x="1674526" y="713345"/>
                      <a:pt x="1546319" y="824368"/>
                    </a:cubicBezTo>
                    <a:cubicBezTo>
                      <a:pt x="1440211" y="916256"/>
                      <a:pt x="1390586" y="956042"/>
                      <a:pt x="1338103" y="991380"/>
                    </a:cubicBezTo>
                    <a:cubicBezTo>
                      <a:pt x="1253235" y="1048530"/>
                      <a:pt x="1205705" y="1065770"/>
                      <a:pt x="1141126" y="1062627"/>
                    </a:cubicBezTo>
                    <a:cubicBezTo>
                      <a:pt x="1086071" y="1060055"/>
                      <a:pt x="1041399" y="1039672"/>
                      <a:pt x="994345" y="995666"/>
                    </a:cubicBezTo>
                    <a:cubicBezTo>
                      <a:pt x="958151" y="961852"/>
                      <a:pt x="956817" y="964615"/>
                      <a:pt x="983392" y="1017859"/>
                    </a:cubicBezTo>
                    <a:cubicBezTo>
                      <a:pt x="1016443" y="1083868"/>
                      <a:pt x="1068831" y="1130921"/>
                      <a:pt x="1125219" y="1145209"/>
                    </a:cubicBezTo>
                    <a:cubicBezTo>
                      <a:pt x="1154937" y="1152733"/>
                      <a:pt x="1234757" y="1147399"/>
                      <a:pt x="1290097" y="1134064"/>
                    </a:cubicBezTo>
                    <a:close/>
                    <a:moveTo>
                      <a:pt x="1195228" y="970901"/>
                    </a:moveTo>
                    <a:cubicBezTo>
                      <a:pt x="1271904" y="935592"/>
                      <a:pt x="1341246" y="832303"/>
                      <a:pt x="1427923" y="624267"/>
                    </a:cubicBezTo>
                    <a:cubicBezTo>
                      <a:pt x="1487550" y="481087"/>
                      <a:pt x="1499933" y="460085"/>
                      <a:pt x="1575942" y="373693"/>
                    </a:cubicBezTo>
                    <a:lnTo>
                      <a:pt x="1609375" y="335698"/>
                    </a:lnTo>
                    <a:lnTo>
                      <a:pt x="1571084" y="298865"/>
                    </a:lnTo>
                    <a:cubicBezTo>
                      <a:pt x="1505552" y="235762"/>
                      <a:pt x="1368773" y="141731"/>
                      <a:pt x="1348294" y="145769"/>
                    </a:cubicBezTo>
                    <a:cubicBezTo>
                      <a:pt x="1339532" y="147512"/>
                      <a:pt x="1316100" y="206929"/>
                      <a:pt x="1306861" y="250782"/>
                    </a:cubicBezTo>
                    <a:cubicBezTo>
                      <a:pt x="1302860" y="269909"/>
                      <a:pt x="1297336" y="311771"/>
                      <a:pt x="1294669" y="343813"/>
                    </a:cubicBezTo>
                    <a:cubicBezTo>
                      <a:pt x="1292002" y="375855"/>
                      <a:pt x="1285620" y="452941"/>
                      <a:pt x="1280477" y="515120"/>
                    </a:cubicBezTo>
                    <a:cubicBezTo>
                      <a:pt x="1262951" y="729080"/>
                      <a:pt x="1238567" y="820387"/>
                      <a:pt x="1183798" y="878375"/>
                    </a:cubicBezTo>
                    <a:cubicBezTo>
                      <a:pt x="1139888" y="924752"/>
                      <a:pt x="1099406" y="942193"/>
                      <a:pt x="1023111" y="947498"/>
                    </a:cubicBezTo>
                    <a:lnTo>
                      <a:pt x="974914" y="950803"/>
                    </a:lnTo>
                    <a:lnTo>
                      <a:pt x="994155" y="959471"/>
                    </a:lnTo>
                    <a:cubicBezTo>
                      <a:pt x="1061306" y="989665"/>
                      <a:pt x="1144269" y="994333"/>
                      <a:pt x="1195228" y="970901"/>
                    </a:cubicBezTo>
                    <a:close/>
                    <a:moveTo>
                      <a:pt x="1023111" y="908360"/>
                    </a:moveTo>
                    <a:cubicBezTo>
                      <a:pt x="1078547" y="880623"/>
                      <a:pt x="1117123" y="843104"/>
                      <a:pt x="1140364" y="794146"/>
                    </a:cubicBezTo>
                    <a:cubicBezTo>
                      <a:pt x="1151699" y="770324"/>
                      <a:pt x="1152937" y="762189"/>
                      <a:pt x="1152842" y="712364"/>
                    </a:cubicBezTo>
                    <a:cubicBezTo>
                      <a:pt x="1152746" y="625134"/>
                      <a:pt x="1129982" y="542771"/>
                      <a:pt x="1057687" y="367864"/>
                    </a:cubicBezTo>
                    <a:cubicBezTo>
                      <a:pt x="1002156" y="233495"/>
                      <a:pt x="996155" y="209892"/>
                      <a:pt x="988916" y="97782"/>
                    </a:cubicBezTo>
                    <a:lnTo>
                      <a:pt x="985773" y="48469"/>
                    </a:lnTo>
                    <a:lnTo>
                      <a:pt x="936014" y="48469"/>
                    </a:lnTo>
                    <a:cubicBezTo>
                      <a:pt x="872978" y="48469"/>
                      <a:pt x="793092" y="59373"/>
                      <a:pt x="722883" y="77562"/>
                    </a:cubicBezTo>
                    <a:cubicBezTo>
                      <a:pt x="692727" y="85374"/>
                      <a:pt x="667286" y="91765"/>
                      <a:pt x="666352" y="91765"/>
                    </a:cubicBezTo>
                    <a:cubicBezTo>
                      <a:pt x="656541" y="91765"/>
                      <a:pt x="690603" y="169744"/>
                      <a:pt x="718521" y="211199"/>
                    </a:cubicBezTo>
                    <a:cubicBezTo>
                      <a:pt x="727788" y="224953"/>
                      <a:pt x="778452" y="286380"/>
                      <a:pt x="831106" y="347702"/>
                    </a:cubicBezTo>
                    <a:cubicBezTo>
                      <a:pt x="971485" y="511218"/>
                      <a:pt x="1022444" y="581693"/>
                      <a:pt x="1053496" y="655341"/>
                    </a:cubicBezTo>
                    <a:cubicBezTo>
                      <a:pt x="1064831" y="682230"/>
                      <a:pt x="1066355" y="692279"/>
                      <a:pt x="1066355" y="738827"/>
                    </a:cubicBezTo>
                    <a:cubicBezTo>
                      <a:pt x="1066355" y="789700"/>
                      <a:pt x="1065688" y="793158"/>
                      <a:pt x="1049019" y="828162"/>
                    </a:cubicBezTo>
                    <a:cubicBezTo>
                      <a:pt x="1037780" y="851670"/>
                      <a:pt x="1020730" y="876206"/>
                      <a:pt x="1000822" y="897419"/>
                    </a:cubicBezTo>
                    <a:cubicBezTo>
                      <a:pt x="967009" y="933604"/>
                      <a:pt x="969771" y="934976"/>
                      <a:pt x="1023111" y="908363"/>
                    </a:cubicBezTo>
                    <a:close/>
                    <a:moveTo>
                      <a:pt x="975486" y="868717"/>
                    </a:moveTo>
                    <a:cubicBezTo>
                      <a:pt x="986726" y="836189"/>
                      <a:pt x="988821" y="822035"/>
                      <a:pt x="989107" y="777315"/>
                    </a:cubicBezTo>
                    <a:cubicBezTo>
                      <a:pt x="989393" y="729480"/>
                      <a:pt x="988154" y="721718"/>
                      <a:pt x="976343" y="696581"/>
                    </a:cubicBezTo>
                    <a:cubicBezTo>
                      <a:pt x="940034" y="619057"/>
                      <a:pt x="828315" y="544991"/>
                      <a:pt x="618956" y="459618"/>
                    </a:cubicBezTo>
                    <a:cubicBezTo>
                      <a:pt x="491206" y="407526"/>
                      <a:pt x="471842" y="396182"/>
                      <a:pt x="390870" y="325982"/>
                    </a:cubicBezTo>
                    <a:lnTo>
                      <a:pt x="340797" y="282567"/>
                    </a:lnTo>
                    <a:lnTo>
                      <a:pt x="301726" y="323077"/>
                    </a:lnTo>
                    <a:cubicBezTo>
                      <a:pt x="280237" y="345356"/>
                      <a:pt x="248728" y="381923"/>
                      <a:pt x="231698" y="404344"/>
                    </a:cubicBezTo>
                    <a:cubicBezTo>
                      <a:pt x="197865" y="448893"/>
                      <a:pt x="145087" y="532932"/>
                      <a:pt x="145087" y="542247"/>
                    </a:cubicBezTo>
                    <a:cubicBezTo>
                      <a:pt x="145087" y="549144"/>
                      <a:pt x="209143" y="574690"/>
                      <a:pt x="252100" y="584938"/>
                    </a:cubicBezTo>
                    <a:cubicBezTo>
                      <a:pt x="268655" y="588882"/>
                      <a:pt x="351475" y="597521"/>
                      <a:pt x="436142" y="604131"/>
                    </a:cubicBezTo>
                    <a:cubicBezTo>
                      <a:pt x="605897" y="617390"/>
                      <a:pt x="675325" y="625753"/>
                      <a:pt x="736818" y="640365"/>
                    </a:cubicBezTo>
                    <a:cubicBezTo>
                      <a:pt x="825886" y="661529"/>
                      <a:pt x="872378" y="687866"/>
                      <a:pt x="911164" y="739110"/>
                    </a:cubicBezTo>
                    <a:cubicBezTo>
                      <a:pt x="936605" y="772724"/>
                      <a:pt x="948911" y="811481"/>
                      <a:pt x="952055" y="867821"/>
                    </a:cubicBezTo>
                    <a:cubicBezTo>
                      <a:pt x="953483" y="893787"/>
                      <a:pt x="956341" y="913265"/>
                      <a:pt x="958436" y="911122"/>
                    </a:cubicBezTo>
                    <a:cubicBezTo>
                      <a:pt x="960532" y="908969"/>
                      <a:pt x="968247" y="889881"/>
                      <a:pt x="975486" y="8687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8F48D9E-9109-96A1-D25E-EA7A42E14785}"/>
                  </a:ext>
                </a:extLst>
              </p:cNvPr>
              <p:cNvSpPr/>
              <p:nvPr/>
            </p:nvSpPr>
            <p:spPr>
              <a:xfrm>
                <a:off x="5147460" y="2479816"/>
                <a:ext cx="1897418" cy="1899010"/>
              </a:xfrm>
              <a:custGeom>
                <a:avLst/>
                <a:gdLst>
                  <a:gd name="connsiteX0" fmla="*/ 883560 w 1897418"/>
                  <a:gd name="connsiteY0" fmla="*/ 1897779 h 1899010"/>
                  <a:gd name="connsiteX1" fmla="*/ 811399 w 1897418"/>
                  <a:gd name="connsiteY1" fmla="*/ 1888349 h 1899010"/>
                  <a:gd name="connsiteX2" fmla="*/ 27720 w 1897418"/>
                  <a:gd name="connsiteY2" fmla="*/ 1180165 h 1899010"/>
                  <a:gd name="connsiteX3" fmla="*/ 31687 w 1897418"/>
                  <a:gd name="connsiteY3" fmla="*/ 701620 h 1899010"/>
                  <a:gd name="connsiteX4" fmla="*/ 278270 w 1897418"/>
                  <a:gd name="connsiteY4" fmla="*/ 278462 h 1899010"/>
                  <a:gd name="connsiteX5" fmla="*/ 425146 w 1897418"/>
                  <a:gd name="connsiteY5" fmla="*/ 157714 h 1899010"/>
                  <a:gd name="connsiteX6" fmla="*/ 1278010 w 1897418"/>
                  <a:gd name="connsiteY6" fmla="*/ 58968 h 1899010"/>
                  <a:gd name="connsiteX7" fmla="*/ 1801218 w 1897418"/>
                  <a:gd name="connsiteY7" fmla="*/ 531960 h 1899010"/>
                  <a:gd name="connsiteX8" fmla="*/ 1841318 w 1897418"/>
                  <a:gd name="connsiteY8" fmla="*/ 1271605 h 1899010"/>
                  <a:gd name="connsiteX9" fmla="*/ 1619490 w 1897418"/>
                  <a:gd name="connsiteY9" fmla="*/ 1619458 h 1899010"/>
                  <a:gd name="connsiteX10" fmla="*/ 1097606 w 1897418"/>
                  <a:gd name="connsiteY10" fmla="*/ 1886730 h 1899010"/>
                  <a:gd name="connsiteX11" fmla="*/ 883565 w 1897418"/>
                  <a:gd name="connsiteY11" fmla="*/ 1897779 h 1899010"/>
                  <a:gd name="connsiteX12" fmla="*/ 1080652 w 1897418"/>
                  <a:gd name="connsiteY12" fmla="*/ 1839962 h 1899010"/>
                  <a:gd name="connsiteX13" fmla="*/ 1221907 w 1897418"/>
                  <a:gd name="connsiteY13" fmla="*/ 1808530 h 1899010"/>
                  <a:gd name="connsiteX14" fmla="*/ 1211144 w 1897418"/>
                  <a:gd name="connsiteY14" fmla="*/ 1734711 h 1899010"/>
                  <a:gd name="connsiteX15" fmla="*/ 1067412 w 1897418"/>
                  <a:gd name="connsiteY15" fmla="*/ 1541068 h 1899010"/>
                  <a:gd name="connsiteX16" fmla="*/ 900410 w 1897418"/>
                  <a:gd name="connsiteY16" fmla="*/ 1332946 h 1899010"/>
                  <a:gd name="connsiteX17" fmla="*/ 829115 w 1897418"/>
                  <a:gd name="connsiteY17" fmla="*/ 1135874 h 1899010"/>
                  <a:gd name="connsiteX18" fmla="*/ 895486 w 1897418"/>
                  <a:gd name="connsiteY18" fmla="*/ 989856 h 1899010"/>
                  <a:gd name="connsiteX19" fmla="*/ 922489 w 1897418"/>
                  <a:gd name="connsiteY19" fmla="*/ 957757 h 1899010"/>
                  <a:gd name="connsiteX20" fmla="*/ 829087 w 1897418"/>
                  <a:gd name="connsiteY20" fmla="*/ 1006620 h 1899010"/>
                  <a:gd name="connsiteX21" fmla="*/ 759649 w 1897418"/>
                  <a:gd name="connsiteY21" fmla="*/ 1087582 h 1899010"/>
                  <a:gd name="connsiteX22" fmla="*/ 744143 w 1897418"/>
                  <a:gd name="connsiteY22" fmla="*/ 1174165 h 1899010"/>
                  <a:gd name="connsiteX23" fmla="*/ 839307 w 1897418"/>
                  <a:gd name="connsiteY23" fmla="*/ 1518684 h 1899010"/>
                  <a:gd name="connsiteX24" fmla="*/ 908068 w 1897418"/>
                  <a:gd name="connsiteY24" fmla="*/ 1789956 h 1899010"/>
                  <a:gd name="connsiteX25" fmla="*/ 916726 w 1897418"/>
                  <a:gd name="connsiteY25" fmla="*/ 1849106 h 1899010"/>
                  <a:gd name="connsiteX26" fmla="*/ 1080652 w 1897418"/>
                  <a:gd name="connsiteY26" fmla="*/ 1839962 h 1899010"/>
                  <a:gd name="connsiteX27" fmla="*/ 564768 w 1897418"/>
                  <a:gd name="connsiteY27" fmla="*/ 1716042 h 1899010"/>
                  <a:gd name="connsiteX28" fmla="*/ 614288 w 1897418"/>
                  <a:gd name="connsiteY28" fmla="*/ 1395526 h 1899010"/>
                  <a:gd name="connsiteX29" fmla="*/ 658256 w 1897418"/>
                  <a:gd name="connsiteY29" fmla="*/ 1109299 h 1899010"/>
                  <a:gd name="connsiteX30" fmla="*/ 719454 w 1897418"/>
                  <a:gd name="connsiteY30" fmla="*/ 1003191 h 1899010"/>
                  <a:gd name="connsiteX31" fmla="*/ 885770 w 1897418"/>
                  <a:gd name="connsiteY31" fmla="*/ 938078 h 1899010"/>
                  <a:gd name="connsiteX32" fmla="*/ 922051 w 1897418"/>
                  <a:gd name="connsiteY32" fmla="*/ 937678 h 1899010"/>
                  <a:gd name="connsiteX33" fmla="*/ 897029 w 1897418"/>
                  <a:gd name="connsiteY33" fmla="*/ 925838 h 1899010"/>
                  <a:gd name="connsiteX34" fmla="*/ 700861 w 1897418"/>
                  <a:gd name="connsiteY34" fmla="*/ 916161 h 1899010"/>
                  <a:gd name="connsiteX35" fmla="*/ 531145 w 1897418"/>
                  <a:gd name="connsiteY35" fmla="*/ 1123682 h 1899010"/>
                  <a:gd name="connsiteX36" fmla="*/ 463679 w 1897418"/>
                  <a:gd name="connsiteY36" fmla="*/ 1275320 h 1899010"/>
                  <a:gd name="connsiteX37" fmla="*/ 409301 w 1897418"/>
                  <a:gd name="connsiteY37" fmla="*/ 1398002 h 1899010"/>
                  <a:gd name="connsiteX38" fmla="*/ 310460 w 1897418"/>
                  <a:gd name="connsiteY38" fmla="*/ 1525256 h 1899010"/>
                  <a:gd name="connsiteX39" fmla="*/ 283990 w 1897418"/>
                  <a:gd name="connsiteY39" fmla="*/ 1553831 h 1899010"/>
                  <a:gd name="connsiteX40" fmla="*/ 294201 w 1897418"/>
                  <a:gd name="connsiteY40" fmla="*/ 1567642 h 1899010"/>
                  <a:gd name="connsiteX41" fmla="*/ 404853 w 1897418"/>
                  <a:gd name="connsiteY41" fmla="*/ 1667560 h 1899010"/>
                  <a:gd name="connsiteX42" fmla="*/ 543727 w 1897418"/>
                  <a:gd name="connsiteY42" fmla="*/ 1750427 h 1899010"/>
                  <a:gd name="connsiteX43" fmla="*/ 564768 w 1897418"/>
                  <a:gd name="connsiteY43" fmla="*/ 1716042 h 1899010"/>
                  <a:gd name="connsiteX44" fmla="*/ 1603755 w 1897418"/>
                  <a:gd name="connsiteY44" fmla="*/ 1567452 h 1899010"/>
                  <a:gd name="connsiteX45" fmla="*/ 1673192 w 1897418"/>
                  <a:gd name="connsiteY45" fmla="*/ 1483918 h 1899010"/>
                  <a:gd name="connsiteX46" fmla="*/ 1755202 w 1897418"/>
                  <a:gd name="connsiteY46" fmla="*/ 1345138 h 1899010"/>
                  <a:gd name="connsiteX47" fmla="*/ 1643189 w 1897418"/>
                  <a:gd name="connsiteY47" fmla="*/ 1301895 h 1899010"/>
                  <a:gd name="connsiteX48" fmla="*/ 1456022 w 1897418"/>
                  <a:gd name="connsiteY48" fmla="*/ 1282559 h 1899010"/>
                  <a:gd name="connsiteX49" fmla="*/ 1126457 w 1897418"/>
                  <a:gd name="connsiteY49" fmla="*/ 1238268 h 1899010"/>
                  <a:gd name="connsiteX50" fmla="*/ 943282 w 1897418"/>
                  <a:gd name="connsiteY50" fmla="*/ 1006048 h 1899010"/>
                  <a:gd name="connsiteX51" fmla="*/ 942882 w 1897418"/>
                  <a:gd name="connsiteY51" fmla="*/ 969758 h 1899010"/>
                  <a:gd name="connsiteX52" fmla="*/ 931052 w 1897418"/>
                  <a:gd name="connsiteY52" fmla="*/ 994714 h 1899010"/>
                  <a:gd name="connsiteX53" fmla="*/ 920984 w 1897418"/>
                  <a:gd name="connsiteY53" fmla="*/ 1190071 h 1899010"/>
                  <a:gd name="connsiteX54" fmla="*/ 1287430 w 1897418"/>
                  <a:gd name="connsiteY54" fmla="*/ 1431625 h 1899010"/>
                  <a:gd name="connsiteX55" fmla="*/ 1528222 w 1897418"/>
                  <a:gd name="connsiteY55" fmla="*/ 1579930 h 1899010"/>
                  <a:gd name="connsiteX56" fmla="*/ 1561750 w 1897418"/>
                  <a:gd name="connsiteY56" fmla="*/ 1606981 h 1899010"/>
                  <a:gd name="connsiteX57" fmla="*/ 1603755 w 1897418"/>
                  <a:gd name="connsiteY57" fmla="*/ 1567452 h 1899010"/>
                  <a:gd name="connsiteX58" fmla="*/ 152621 w 1897418"/>
                  <a:gd name="connsiteY58" fmla="*/ 1208074 h 1899010"/>
                  <a:gd name="connsiteX59" fmla="*/ 352922 w 1897418"/>
                  <a:gd name="connsiteY59" fmla="*/ 1060722 h 1899010"/>
                  <a:gd name="connsiteX60" fmla="*/ 660561 w 1897418"/>
                  <a:gd name="connsiteY60" fmla="*/ 838294 h 1899010"/>
                  <a:gd name="connsiteX61" fmla="*/ 744057 w 1897418"/>
                  <a:gd name="connsiteY61" fmla="*/ 825416 h 1899010"/>
                  <a:gd name="connsiteX62" fmla="*/ 833383 w 1897418"/>
                  <a:gd name="connsiteY62" fmla="*/ 842809 h 1899010"/>
                  <a:gd name="connsiteX63" fmla="*/ 901944 w 1897418"/>
                  <a:gd name="connsiteY63" fmla="*/ 890272 h 1899010"/>
                  <a:gd name="connsiteX64" fmla="*/ 934081 w 1897418"/>
                  <a:gd name="connsiteY64" fmla="*/ 917066 h 1899010"/>
                  <a:gd name="connsiteX65" fmla="*/ 917926 w 1897418"/>
                  <a:gd name="connsiteY65" fmla="*/ 879223 h 1899010"/>
                  <a:gd name="connsiteX66" fmla="*/ 794568 w 1897418"/>
                  <a:gd name="connsiteY66" fmla="*/ 749654 h 1899010"/>
                  <a:gd name="connsiteX67" fmla="*/ 715187 w 1897418"/>
                  <a:gd name="connsiteY67" fmla="*/ 739367 h 1899010"/>
                  <a:gd name="connsiteX68" fmla="*/ 380840 w 1897418"/>
                  <a:gd name="connsiteY68" fmla="*/ 831350 h 1899010"/>
                  <a:gd name="connsiteX69" fmla="*/ 246128 w 1897418"/>
                  <a:gd name="connsiteY69" fmla="*/ 883328 h 1899010"/>
                  <a:gd name="connsiteX70" fmla="*/ 103006 w 1897418"/>
                  <a:gd name="connsiteY70" fmla="*/ 902969 h 1899010"/>
                  <a:gd name="connsiteX71" fmla="*/ 48886 w 1897418"/>
                  <a:gd name="connsiteY71" fmla="*/ 906245 h 1899010"/>
                  <a:gd name="connsiteX72" fmla="*/ 48886 w 1897418"/>
                  <a:gd name="connsiteY72" fmla="*/ 966329 h 1899010"/>
                  <a:gd name="connsiteX73" fmla="*/ 88028 w 1897418"/>
                  <a:gd name="connsiteY73" fmla="*/ 1216456 h 1899010"/>
                  <a:gd name="connsiteX74" fmla="*/ 152621 w 1897418"/>
                  <a:gd name="connsiteY74" fmla="*/ 1208074 h 1899010"/>
                  <a:gd name="connsiteX75" fmla="*/ 1290097 w 1897418"/>
                  <a:gd name="connsiteY75" fmla="*/ 1134064 h 1899010"/>
                  <a:gd name="connsiteX76" fmla="*/ 1524698 w 1897418"/>
                  <a:gd name="connsiteY76" fmla="*/ 1052149 h 1899010"/>
                  <a:gd name="connsiteX77" fmla="*/ 1798827 w 1897418"/>
                  <a:gd name="connsiteY77" fmla="*/ 983760 h 1899010"/>
                  <a:gd name="connsiteX78" fmla="*/ 1848167 w 1897418"/>
                  <a:gd name="connsiteY78" fmla="*/ 980521 h 1899010"/>
                  <a:gd name="connsiteX79" fmla="*/ 1848071 w 1897418"/>
                  <a:gd name="connsiteY79" fmla="*/ 924629 h 1899010"/>
                  <a:gd name="connsiteX80" fmla="*/ 1804923 w 1897418"/>
                  <a:gd name="connsiteY80" fmla="*/ 666815 h 1899010"/>
                  <a:gd name="connsiteX81" fmla="*/ 1800256 w 1897418"/>
                  <a:gd name="connsiteY81" fmla="*/ 654681 h 1899010"/>
                  <a:gd name="connsiteX82" fmla="*/ 1776062 w 1897418"/>
                  <a:gd name="connsiteY82" fmla="*/ 664206 h 1899010"/>
                  <a:gd name="connsiteX83" fmla="*/ 1546319 w 1897418"/>
                  <a:gd name="connsiteY83" fmla="*/ 824368 h 1899010"/>
                  <a:gd name="connsiteX84" fmla="*/ 1338103 w 1897418"/>
                  <a:gd name="connsiteY84" fmla="*/ 991380 h 1899010"/>
                  <a:gd name="connsiteX85" fmla="*/ 1141126 w 1897418"/>
                  <a:gd name="connsiteY85" fmla="*/ 1062627 h 1899010"/>
                  <a:gd name="connsiteX86" fmla="*/ 994345 w 1897418"/>
                  <a:gd name="connsiteY86" fmla="*/ 995666 h 1899010"/>
                  <a:gd name="connsiteX87" fmla="*/ 983392 w 1897418"/>
                  <a:gd name="connsiteY87" fmla="*/ 1017859 h 1899010"/>
                  <a:gd name="connsiteX88" fmla="*/ 1125219 w 1897418"/>
                  <a:gd name="connsiteY88" fmla="*/ 1145209 h 1899010"/>
                  <a:gd name="connsiteX89" fmla="*/ 1290097 w 1897418"/>
                  <a:gd name="connsiteY89" fmla="*/ 1134064 h 1899010"/>
                  <a:gd name="connsiteX90" fmla="*/ 1195228 w 1897418"/>
                  <a:gd name="connsiteY90" fmla="*/ 970901 h 1899010"/>
                  <a:gd name="connsiteX91" fmla="*/ 1427923 w 1897418"/>
                  <a:gd name="connsiteY91" fmla="*/ 624267 h 1899010"/>
                  <a:gd name="connsiteX92" fmla="*/ 1575942 w 1897418"/>
                  <a:gd name="connsiteY92" fmla="*/ 373693 h 1899010"/>
                  <a:gd name="connsiteX93" fmla="*/ 1609375 w 1897418"/>
                  <a:gd name="connsiteY93" fmla="*/ 335698 h 1899010"/>
                  <a:gd name="connsiteX94" fmla="*/ 1571084 w 1897418"/>
                  <a:gd name="connsiteY94" fmla="*/ 298865 h 1899010"/>
                  <a:gd name="connsiteX95" fmla="*/ 1348294 w 1897418"/>
                  <a:gd name="connsiteY95" fmla="*/ 145769 h 1899010"/>
                  <a:gd name="connsiteX96" fmla="*/ 1306861 w 1897418"/>
                  <a:gd name="connsiteY96" fmla="*/ 250782 h 1899010"/>
                  <a:gd name="connsiteX97" fmla="*/ 1294669 w 1897418"/>
                  <a:gd name="connsiteY97" fmla="*/ 343813 h 1899010"/>
                  <a:gd name="connsiteX98" fmla="*/ 1280477 w 1897418"/>
                  <a:gd name="connsiteY98" fmla="*/ 515120 h 1899010"/>
                  <a:gd name="connsiteX99" fmla="*/ 1183798 w 1897418"/>
                  <a:gd name="connsiteY99" fmla="*/ 878375 h 1899010"/>
                  <a:gd name="connsiteX100" fmla="*/ 1023111 w 1897418"/>
                  <a:gd name="connsiteY100" fmla="*/ 947498 h 1899010"/>
                  <a:gd name="connsiteX101" fmla="*/ 974914 w 1897418"/>
                  <a:gd name="connsiteY101" fmla="*/ 950803 h 1899010"/>
                  <a:gd name="connsiteX102" fmla="*/ 994155 w 1897418"/>
                  <a:gd name="connsiteY102" fmla="*/ 959471 h 1899010"/>
                  <a:gd name="connsiteX103" fmla="*/ 1195228 w 1897418"/>
                  <a:gd name="connsiteY103" fmla="*/ 970901 h 1899010"/>
                  <a:gd name="connsiteX104" fmla="*/ 1023111 w 1897418"/>
                  <a:gd name="connsiteY104" fmla="*/ 908360 h 1899010"/>
                  <a:gd name="connsiteX105" fmla="*/ 1140364 w 1897418"/>
                  <a:gd name="connsiteY105" fmla="*/ 794146 h 1899010"/>
                  <a:gd name="connsiteX106" fmla="*/ 1152842 w 1897418"/>
                  <a:gd name="connsiteY106" fmla="*/ 712364 h 1899010"/>
                  <a:gd name="connsiteX107" fmla="*/ 1057687 w 1897418"/>
                  <a:gd name="connsiteY107" fmla="*/ 367864 h 1899010"/>
                  <a:gd name="connsiteX108" fmla="*/ 988916 w 1897418"/>
                  <a:gd name="connsiteY108" fmla="*/ 97782 h 1899010"/>
                  <a:gd name="connsiteX109" fmla="*/ 985773 w 1897418"/>
                  <a:gd name="connsiteY109" fmla="*/ 48469 h 1899010"/>
                  <a:gd name="connsiteX110" fmla="*/ 936014 w 1897418"/>
                  <a:gd name="connsiteY110" fmla="*/ 48469 h 1899010"/>
                  <a:gd name="connsiteX111" fmla="*/ 722883 w 1897418"/>
                  <a:gd name="connsiteY111" fmla="*/ 77562 h 1899010"/>
                  <a:gd name="connsiteX112" fmla="*/ 666352 w 1897418"/>
                  <a:gd name="connsiteY112" fmla="*/ 91765 h 1899010"/>
                  <a:gd name="connsiteX113" fmla="*/ 718521 w 1897418"/>
                  <a:gd name="connsiteY113" fmla="*/ 211199 h 1899010"/>
                  <a:gd name="connsiteX114" fmla="*/ 831106 w 1897418"/>
                  <a:gd name="connsiteY114" fmla="*/ 347702 h 1899010"/>
                  <a:gd name="connsiteX115" fmla="*/ 1053496 w 1897418"/>
                  <a:gd name="connsiteY115" fmla="*/ 655341 h 1899010"/>
                  <a:gd name="connsiteX116" fmla="*/ 1066355 w 1897418"/>
                  <a:gd name="connsiteY116" fmla="*/ 738827 h 1899010"/>
                  <a:gd name="connsiteX117" fmla="*/ 1049019 w 1897418"/>
                  <a:gd name="connsiteY117" fmla="*/ 828162 h 1899010"/>
                  <a:gd name="connsiteX118" fmla="*/ 1000822 w 1897418"/>
                  <a:gd name="connsiteY118" fmla="*/ 897419 h 1899010"/>
                  <a:gd name="connsiteX119" fmla="*/ 1023111 w 1897418"/>
                  <a:gd name="connsiteY119" fmla="*/ 908363 h 1899010"/>
                  <a:gd name="connsiteX120" fmla="*/ 975486 w 1897418"/>
                  <a:gd name="connsiteY120" fmla="*/ 868717 h 1899010"/>
                  <a:gd name="connsiteX121" fmla="*/ 989107 w 1897418"/>
                  <a:gd name="connsiteY121" fmla="*/ 777315 h 1899010"/>
                  <a:gd name="connsiteX122" fmla="*/ 976343 w 1897418"/>
                  <a:gd name="connsiteY122" fmla="*/ 696581 h 1899010"/>
                  <a:gd name="connsiteX123" fmla="*/ 618956 w 1897418"/>
                  <a:gd name="connsiteY123" fmla="*/ 459618 h 1899010"/>
                  <a:gd name="connsiteX124" fmla="*/ 390870 w 1897418"/>
                  <a:gd name="connsiteY124" fmla="*/ 325982 h 1899010"/>
                  <a:gd name="connsiteX125" fmla="*/ 340797 w 1897418"/>
                  <a:gd name="connsiteY125" fmla="*/ 282567 h 1899010"/>
                  <a:gd name="connsiteX126" fmla="*/ 301726 w 1897418"/>
                  <a:gd name="connsiteY126" fmla="*/ 323077 h 1899010"/>
                  <a:gd name="connsiteX127" fmla="*/ 231698 w 1897418"/>
                  <a:gd name="connsiteY127" fmla="*/ 404344 h 1899010"/>
                  <a:gd name="connsiteX128" fmla="*/ 145087 w 1897418"/>
                  <a:gd name="connsiteY128" fmla="*/ 542247 h 1899010"/>
                  <a:gd name="connsiteX129" fmla="*/ 252100 w 1897418"/>
                  <a:gd name="connsiteY129" fmla="*/ 584938 h 1899010"/>
                  <a:gd name="connsiteX130" fmla="*/ 436142 w 1897418"/>
                  <a:gd name="connsiteY130" fmla="*/ 604131 h 1899010"/>
                  <a:gd name="connsiteX131" fmla="*/ 736818 w 1897418"/>
                  <a:gd name="connsiteY131" fmla="*/ 640365 h 1899010"/>
                  <a:gd name="connsiteX132" fmla="*/ 911164 w 1897418"/>
                  <a:gd name="connsiteY132" fmla="*/ 739110 h 1899010"/>
                  <a:gd name="connsiteX133" fmla="*/ 952055 w 1897418"/>
                  <a:gd name="connsiteY133" fmla="*/ 867821 h 1899010"/>
                  <a:gd name="connsiteX134" fmla="*/ 958436 w 1897418"/>
                  <a:gd name="connsiteY134" fmla="*/ 911122 h 1899010"/>
                  <a:gd name="connsiteX135" fmla="*/ 975486 w 1897418"/>
                  <a:gd name="connsiteY135" fmla="*/ 868717 h 189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1897418" h="1899010">
                    <a:moveTo>
                      <a:pt x="883560" y="1897779"/>
                    </a:moveTo>
                    <a:cubicBezTo>
                      <a:pt x="872978" y="1896731"/>
                      <a:pt x="840507" y="1892445"/>
                      <a:pt x="811399" y="1888349"/>
                    </a:cubicBezTo>
                    <a:cubicBezTo>
                      <a:pt x="434247" y="1834628"/>
                      <a:pt x="120160" y="1550878"/>
                      <a:pt x="27720" y="1180165"/>
                    </a:cubicBezTo>
                    <a:cubicBezTo>
                      <a:pt x="-10593" y="1026622"/>
                      <a:pt x="-9115" y="848219"/>
                      <a:pt x="31687" y="701620"/>
                    </a:cubicBezTo>
                    <a:cubicBezTo>
                      <a:pt x="77251" y="537904"/>
                      <a:pt x="160922" y="394315"/>
                      <a:pt x="278270" y="278462"/>
                    </a:cubicBezTo>
                    <a:cubicBezTo>
                      <a:pt x="335496" y="221979"/>
                      <a:pt x="364071" y="198481"/>
                      <a:pt x="425146" y="157714"/>
                    </a:cubicBezTo>
                    <a:cubicBezTo>
                      <a:pt x="675187" y="-9193"/>
                      <a:pt x="994546" y="-46169"/>
                      <a:pt x="1278010" y="58968"/>
                    </a:cubicBezTo>
                    <a:cubicBezTo>
                      <a:pt x="1505371" y="143274"/>
                      <a:pt x="1691785" y="311800"/>
                      <a:pt x="1801218" y="531960"/>
                    </a:cubicBezTo>
                    <a:cubicBezTo>
                      <a:pt x="1913432" y="757608"/>
                      <a:pt x="1928377" y="1033671"/>
                      <a:pt x="1841318" y="1271605"/>
                    </a:cubicBezTo>
                    <a:cubicBezTo>
                      <a:pt x="1792274" y="1405527"/>
                      <a:pt x="1719970" y="1518970"/>
                      <a:pt x="1619490" y="1619458"/>
                    </a:cubicBezTo>
                    <a:cubicBezTo>
                      <a:pt x="1475853" y="1763095"/>
                      <a:pt x="1298774" y="1853773"/>
                      <a:pt x="1097606" y="1886730"/>
                    </a:cubicBezTo>
                    <a:cubicBezTo>
                      <a:pt x="1044085" y="1895493"/>
                      <a:pt x="922846" y="1901779"/>
                      <a:pt x="883565" y="1897779"/>
                    </a:cubicBezTo>
                    <a:close/>
                    <a:moveTo>
                      <a:pt x="1080652" y="1839962"/>
                    </a:moveTo>
                    <a:cubicBezTo>
                      <a:pt x="1125705" y="1833390"/>
                      <a:pt x="1185617" y="1820055"/>
                      <a:pt x="1221907" y="1808530"/>
                    </a:cubicBezTo>
                    <a:cubicBezTo>
                      <a:pt x="1241529" y="1802243"/>
                      <a:pt x="1240862" y="1797385"/>
                      <a:pt x="1211144" y="1734711"/>
                    </a:cubicBezTo>
                    <a:cubicBezTo>
                      <a:pt x="1186665" y="1682990"/>
                      <a:pt x="1165043" y="1653748"/>
                      <a:pt x="1067412" y="1541068"/>
                    </a:cubicBezTo>
                    <a:cubicBezTo>
                      <a:pt x="975496" y="1434959"/>
                      <a:pt x="935757" y="1385429"/>
                      <a:pt x="900410" y="1332946"/>
                    </a:cubicBezTo>
                    <a:cubicBezTo>
                      <a:pt x="843231" y="1247983"/>
                      <a:pt x="826029" y="1200454"/>
                      <a:pt x="829115" y="1135874"/>
                    </a:cubicBezTo>
                    <a:cubicBezTo>
                      <a:pt x="831735" y="1081105"/>
                      <a:pt x="852185" y="1036147"/>
                      <a:pt x="895486" y="989856"/>
                    </a:cubicBezTo>
                    <a:cubicBezTo>
                      <a:pt x="912021" y="972139"/>
                      <a:pt x="924175" y="957757"/>
                      <a:pt x="922489" y="957757"/>
                    </a:cubicBezTo>
                    <a:cubicBezTo>
                      <a:pt x="912640" y="957757"/>
                      <a:pt x="851299" y="989761"/>
                      <a:pt x="829087" y="1006620"/>
                    </a:cubicBezTo>
                    <a:cubicBezTo>
                      <a:pt x="792501" y="1034242"/>
                      <a:pt x="777642" y="1051578"/>
                      <a:pt x="759649" y="1087582"/>
                    </a:cubicBezTo>
                    <a:cubicBezTo>
                      <a:pt x="744743" y="1117491"/>
                      <a:pt x="744048" y="1121396"/>
                      <a:pt x="744143" y="1174165"/>
                    </a:cubicBezTo>
                    <a:cubicBezTo>
                      <a:pt x="744305" y="1261414"/>
                      <a:pt x="767050" y="1343805"/>
                      <a:pt x="839307" y="1518684"/>
                    </a:cubicBezTo>
                    <a:cubicBezTo>
                      <a:pt x="895352" y="1654415"/>
                      <a:pt x="901296" y="1677847"/>
                      <a:pt x="908068" y="1789956"/>
                    </a:cubicBezTo>
                    <a:cubicBezTo>
                      <a:pt x="909944" y="1821007"/>
                      <a:pt x="913745" y="1847011"/>
                      <a:pt x="916726" y="1849106"/>
                    </a:cubicBezTo>
                    <a:cubicBezTo>
                      <a:pt x="923756" y="1854154"/>
                      <a:pt x="1020358" y="1848820"/>
                      <a:pt x="1080652" y="1839962"/>
                    </a:cubicBezTo>
                    <a:close/>
                    <a:moveTo>
                      <a:pt x="564768" y="1716042"/>
                    </a:moveTo>
                    <a:cubicBezTo>
                      <a:pt x="593048" y="1649176"/>
                      <a:pt x="596267" y="1628412"/>
                      <a:pt x="614288" y="1395526"/>
                    </a:cubicBezTo>
                    <a:cubicBezTo>
                      <a:pt x="625928" y="1245221"/>
                      <a:pt x="636320" y="1177498"/>
                      <a:pt x="658256" y="1109299"/>
                    </a:cubicBezTo>
                    <a:cubicBezTo>
                      <a:pt x="675982" y="1054054"/>
                      <a:pt x="686317" y="1036147"/>
                      <a:pt x="719454" y="1003191"/>
                    </a:cubicBezTo>
                    <a:cubicBezTo>
                      <a:pt x="763917" y="958995"/>
                      <a:pt x="815342" y="938849"/>
                      <a:pt x="885770" y="938078"/>
                    </a:cubicBezTo>
                    <a:lnTo>
                      <a:pt x="922051" y="937678"/>
                    </a:lnTo>
                    <a:lnTo>
                      <a:pt x="897029" y="925838"/>
                    </a:lnTo>
                    <a:cubicBezTo>
                      <a:pt x="835954" y="896949"/>
                      <a:pt x="751887" y="892796"/>
                      <a:pt x="700861" y="916161"/>
                    </a:cubicBezTo>
                    <a:cubicBezTo>
                      <a:pt x="646540" y="941021"/>
                      <a:pt x="584828" y="1016526"/>
                      <a:pt x="531145" y="1123682"/>
                    </a:cubicBezTo>
                    <a:cubicBezTo>
                      <a:pt x="517895" y="1150162"/>
                      <a:pt x="487539" y="1218361"/>
                      <a:pt x="463679" y="1275320"/>
                    </a:cubicBezTo>
                    <a:cubicBezTo>
                      <a:pt x="439829" y="1332280"/>
                      <a:pt x="415359" y="1387429"/>
                      <a:pt x="409301" y="1398002"/>
                    </a:cubicBezTo>
                    <a:cubicBezTo>
                      <a:pt x="394442" y="1423815"/>
                      <a:pt x="342940" y="1490109"/>
                      <a:pt x="310460" y="1525256"/>
                    </a:cubicBezTo>
                    <a:lnTo>
                      <a:pt x="283990" y="1553831"/>
                    </a:lnTo>
                    <a:lnTo>
                      <a:pt x="294201" y="1567642"/>
                    </a:lnTo>
                    <a:cubicBezTo>
                      <a:pt x="306955" y="1584883"/>
                      <a:pt x="363571" y="1636032"/>
                      <a:pt x="404853" y="1667560"/>
                    </a:cubicBezTo>
                    <a:cubicBezTo>
                      <a:pt x="446639" y="1699468"/>
                      <a:pt x="534955" y="1752142"/>
                      <a:pt x="543727" y="1750427"/>
                    </a:cubicBezTo>
                    <a:cubicBezTo>
                      <a:pt x="547594" y="1749760"/>
                      <a:pt x="557062" y="1734235"/>
                      <a:pt x="564768" y="1716042"/>
                    </a:cubicBezTo>
                    <a:close/>
                    <a:moveTo>
                      <a:pt x="1603755" y="1567452"/>
                    </a:moveTo>
                    <a:cubicBezTo>
                      <a:pt x="1624329" y="1545640"/>
                      <a:pt x="1655571" y="1508016"/>
                      <a:pt x="1673192" y="1483918"/>
                    </a:cubicBezTo>
                    <a:cubicBezTo>
                      <a:pt x="1709102" y="1434769"/>
                      <a:pt x="1757679" y="1352663"/>
                      <a:pt x="1755202" y="1345138"/>
                    </a:cubicBezTo>
                    <a:cubicBezTo>
                      <a:pt x="1752726" y="1337804"/>
                      <a:pt x="1680908" y="1310086"/>
                      <a:pt x="1643189" y="1301895"/>
                    </a:cubicBezTo>
                    <a:cubicBezTo>
                      <a:pt x="1624901" y="1297894"/>
                      <a:pt x="1540700" y="1289227"/>
                      <a:pt x="1456022" y="1282559"/>
                    </a:cubicBezTo>
                    <a:cubicBezTo>
                      <a:pt x="1267237" y="1267700"/>
                      <a:pt x="1200848" y="1258842"/>
                      <a:pt x="1126457" y="1238268"/>
                    </a:cubicBezTo>
                    <a:cubicBezTo>
                      <a:pt x="1008728" y="1205788"/>
                      <a:pt x="944596" y="1124444"/>
                      <a:pt x="943282" y="1006048"/>
                    </a:cubicBezTo>
                    <a:lnTo>
                      <a:pt x="942882" y="969758"/>
                    </a:lnTo>
                    <a:lnTo>
                      <a:pt x="931052" y="994714"/>
                    </a:lnTo>
                    <a:cubicBezTo>
                      <a:pt x="902124" y="1055864"/>
                      <a:pt x="897810" y="1139494"/>
                      <a:pt x="920984" y="1190071"/>
                    </a:cubicBezTo>
                    <a:cubicBezTo>
                      <a:pt x="956341" y="1267319"/>
                      <a:pt x="1073213" y="1344376"/>
                      <a:pt x="1287430" y="1431625"/>
                    </a:cubicBezTo>
                    <a:cubicBezTo>
                      <a:pt x="1405730" y="1479727"/>
                      <a:pt x="1448783" y="1506301"/>
                      <a:pt x="1528222" y="1579930"/>
                    </a:cubicBezTo>
                    <a:cubicBezTo>
                      <a:pt x="1544033" y="1594693"/>
                      <a:pt x="1559178" y="1606885"/>
                      <a:pt x="1561750" y="1606981"/>
                    </a:cubicBezTo>
                    <a:cubicBezTo>
                      <a:pt x="1564322" y="1607076"/>
                      <a:pt x="1583276" y="1589359"/>
                      <a:pt x="1603755" y="1567452"/>
                    </a:cubicBezTo>
                    <a:close/>
                    <a:moveTo>
                      <a:pt x="152621" y="1208074"/>
                    </a:moveTo>
                    <a:cubicBezTo>
                      <a:pt x="208562" y="1182166"/>
                      <a:pt x="228859" y="1167211"/>
                      <a:pt x="352922" y="1060722"/>
                    </a:cubicBezTo>
                    <a:cubicBezTo>
                      <a:pt x="516438" y="920257"/>
                      <a:pt x="586923" y="869307"/>
                      <a:pt x="660561" y="838294"/>
                    </a:cubicBezTo>
                    <a:cubicBezTo>
                      <a:pt x="687460" y="826969"/>
                      <a:pt x="697499" y="825416"/>
                      <a:pt x="744057" y="825416"/>
                    </a:cubicBezTo>
                    <a:cubicBezTo>
                      <a:pt x="794930" y="825416"/>
                      <a:pt x="798378" y="826092"/>
                      <a:pt x="833383" y="842809"/>
                    </a:cubicBezTo>
                    <a:cubicBezTo>
                      <a:pt x="856652" y="853925"/>
                      <a:pt x="881398" y="871050"/>
                      <a:pt x="901944" y="890272"/>
                    </a:cubicBezTo>
                    <a:cubicBezTo>
                      <a:pt x="919622" y="906807"/>
                      <a:pt x="934081" y="918866"/>
                      <a:pt x="934081" y="917066"/>
                    </a:cubicBezTo>
                    <a:cubicBezTo>
                      <a:pt x="934081" y="915266"/>
                      <a:pt x="926813" y="898235"/>
                      <a:pt x="917926" y="879223"/>
                    </a:cubicBezTo>
                    <a:cubicBezTo>
                      <a:pt x="887732" y="814643"/>
                      <a:pt x="845403" y="770181"/>
                      <a:pt x="794568" y="749654"/>
                    </a:cubicBezTo>
                    <a:cubicBezTo>
                      <a:pt x="772499" y="740739"/>
                      <a:pt x="759326" y="739034"/>
                      <a:pt x="715187" y="739367"/>
                    </a:cubicBezTo>
                    <a:cubicBezTo>
                      <a:pt x="629128" y="740015"/>
                      <a:pt x="559329" y="759208"/>
                      <a:pt x="380840" y="831350"/>
                    </a:cubicBezTo>
                    <a:cubicBezTo>
                      <a:pt x="318652" y="856477"/>
                      <a:pt x="258034" y="879871"/>
                      <a:pt x="246128" y="883328"/>
                    </a:cubicBezTo>
                    <a:cubicBezTo>
                      <a:pt x="215096" y="892358"/>
                      <a:pt x="165261" y="899197"/>
                      <a:pt x="103006" y="902969"/>
                    </a:cubicBezTo>
                    <a:lnTo>
                      <a:pt x="48886" y="906245"/>
                    </a:lnTo>
                    <a:lnTo>
                      <a:pt x="48886" y="966329"/>
                    </a:lnTo>
                    <a:cubicBezTo>
                      <a:pt x="48886" y="1043482"/>
                      <a:pt x="64215" y="1141494"/>
                      <a:pt x="88028" y="1216456"/>
                    </a:cubicBezTo>
                    <a:cubicBezTo>
                      <a:pt x="93938" y="1235125"/>
                      <a:pt x="94528" y="1235029"/>
                      <a:pt x="152621" y="1208074"/>
                    </a:cubicBezTo>
                    <a:close/>
                    <a:moveTo>
                      <a:pt x="1290097" y="1134064"/>
                    </a:moveTo>
                    <a:cubicBezTo>
                      <a:pt x="1353724" y="1118729"/>
                      <a:pt x="1416494" y="1096822"/>
                      <a:pt x="1524698" y="1052149"/>
                    </a:cubicBezTo>
                    <a:cubicBezTo>
                      <a:pt x="1657286" y="997380"/>
                      <a:pt x="1681193" y="991475"/>
                      <a:pt x="1798827" y="983760"/>
                    </a:cubicBezTo>
                    <a:lnTo>
                      <a:pt x="1848167" y="980521"/>
                    </a:lnTo>
                    <a:lnTo>
                      <a:pt x="1848071" y="924629"/>
                    </a:lnTo>
                    <a:cubicBezTo>
                      <a:pt x="1847881" y="851029"/>
                      <a:pt x="1826735" y="724156"/>
                      <a:pt x="1804923" y="666815"/>
                    </a:cubicBezTo>
                    <a:lnTo>
                      <a:pt x="1800256" y="654681"/>
                    </a:lnTo>
                    <a:lnTo>
                      <a:pt x="1776062" y="664206"/>
                    </a:lnTo>
                    <a:cubicBezTo>
                      <a:pt x="1704625" y="692390"/>
                      <a:pt x="1674526" y="713345"/>
                      <a:pt x="1546319" y="824368"/>
                    </a:cubicBezTo>
                    <a:cubicBezTo>
                      <a:pt x="1440211" y="916256"/>
                      <a:pt x="1390586" y="956042"/>
                      <a:pt x="1338103" y="991380"/>
                    </a:cubicBezTo>
                    <a:cubicBezTo>
                      <a:pt x="1253235" y="1048530"/>
                      <a:pt x="1205705" y="1065770"/>
                      <a:pt x="1141126" y="1062627"/>
                    </a:cubicBezTo>
                    <a:cubicBezTo>
                      <a:pt x="1086071" y="1060055"/>
                      <a:pt x="1041399" y="1039672"/>
                      <a:pt x="994345" y="995666"/>
                    </a:cubicBezTo>
                    <a:cubicBezTo>
                      <a:pt x="958151" y="961852"/>
                      <a:pt x="956817" y="964615"/>
                      <a:pt x="983392" y="1017859"/>
                    </a:cubicBezTo>
                    <a:cubicBezTo>
                      <a:pt x="1016443" y="1083868"/>
                      <a:pt x="1068831" y="1130921"/>
                      <a:pt x="1125219" y="1145209"/>
                    </a:cubicBezTo>
                    <a:cubicBezTo>
                      <a:pt x="1154937" y="1152733"/>
                      <a:pt x="1234757" y="1147399"/>
                      <a:pt x="1290097" y="1134064"/>
                    </a:cubicBezTo>
                    <a:close/>
                    <a:moveTo>
                      <a:pt x="1195228" y="970901"/>
                    </a:moveTo>
                    <a:cubicBezTo>
                      <a:pt x="1271904" y="935592"/>
                      <a:pt x="1341246" y="832303"/>
                      <a:pt x="1427923" y="624267"/>
                    </a:cubicBezTo>
                    <a:cubicBezTo>
                      <a:pt x="1487550" y="481087"/>
                      <a:pt x="1499933" y="460085"/>
                      <a:pt x="1575942" y="373693"/>
                    </a:cubicBezTo>
                    <a:lnTo>
                      <a:pt x="1609375" y="335698"/>
                    </a:lnTo>
                    <a:lnTo>
                      <a:pt x="1571084" y="298865"/>
                    </a:lnTo>
                    <a:cubicBezTo>
                      <a:pt x="1505552" y="235762"/>
                      <a:pt x="1368773" y="141731"/>
                      <a:pt x="1348294" y="145769"/>
                    </a:cubicBezTo>
                    <a:cubicBezTo>
                      <a:pt x="1339532" y="147512"/>
                      <a:pt x="1316100" y="206929"/>
                      <a:pt x="1306861" y="250782"/>
                    </a:cubicBezTo>
                    <a:cubicBezTo>
                      <a:pt x="1302860" y="269909"/>
                      <a:pt x="1297336" y="311771"/>
                      <a:pt x="1294669" y="343813"/>
                    </a:cubicBezTo>
                    <a:cubicBezTo>
                      <a:pt x="1292002" y="375855"/>
                      <a:pt x="1285620" y="452941"/>
                      <a:pt x="1280477" y="515120"/>
                    </a:cubicBezTo>
                    <a:cubicBezTo>
                      <a:pt x="1262951" y="729080"/>
                      <a:pt x="1238567" y="820387"/>
                      <a:pt x="1183798" y="878375"/>
                    </a:cubicBezTo>
                    <a:cubicBezTo>
                      <a:pt x="1139888" y="924752"/>
                      <a:pt x="1099406" y="942193"/>
                      <a:pt x="1023111" y="947498"/>
                    </a:cubicBezTo>
                    <a:lnTo>
                      <a:pt x="974914" y="950803"/>
                    </a:lnTo>
                    <a:lnTo>
                      <a:pt x="994155" y="959471"/>
                    </a:lnTo>
                    <a:cubicBezTo>
                      <a:pt x="1061306" y="989665"/>
                      <a:pt x="1144269" y="994333"/>
                      <a:pt x="1195228" y="970901"/>
                    </a:cubicBezTo>
                    <a:close/>
                    <a:moveTo>
                      <a:pt x="1023111" y="908360"/>
                    </a:moveTo>
                    <a:cubicBezTo>
                      <a:pt x="1078547" y="880623"/>
                      <a:pt x="1117123" y="843104"/>
                      <a:pt x="1140364" y="794146"/>
                    </a:cubicBezTo>
                    <a:cubicBezTo>
                      <a:pt x="1151699" y="770324"/>
                      <a:pt x="1152937" y="762189"/>
                      <a:pt x="1152842" y="712364"/>
                    </a:cubicBezTo>
                    <a:cubicBezTo>
                      <a:pt x="1152746" y="625134"/>
                      <a:pt x="1129982" y="542771"/>
                      <a:pt x="1057687" y="367864"/>
                    </a:cubicBezTo>
                    <a:cubicBezTo>
                      <a:pt x="1002156" y="233495"/>
                      <a:pt x="996155" y="209892"/>
                      <a:pt x="988916" y="97782"/>
                    </a:cubicBezTo>
                    <a:lnTo>
                      <a:pt x="985773" y="48469"/>
                    </a:lnTo>
                    <a:lnTo>
                      <a:pt x="936014" y="48469"/>
                    </a:lnTo>
                    <a:cubicBezTo>
                      <a:pt x="872978" y="48469"/>
                      <a:pt x="793092" y="59373"/>
                      <a:pt x="722883" y="77562"/>
                    </a:cubicBezTo>
                    <a:cubicBezTo>
                      <a:pt x="692727" y="85374"/>
                      <a:pt x="667286" y="91765"/>
                      <a:pt x="666352" y="91765"/>
                    </a:cubicBezTo>
                    <a:cubicBezTo>
                      <a:pt x="656541" y="91765"/>
                      <a:pt x="690603" y="169744"/>
                      <a:pt x="718521" y="211199"/>
                    </a:cubicBezTo>
                    <a:cubicBezTo>
                      <a:pt x="727788" y="224953"/>
                      <a:pt x="778452" y="286380"/>
                      <a:pt x="831106" y="347702"/>
                    </a:cubicBezTo>
                    <a:cubicBezTo>
                      <a:pt x="971485" y="511218"/>
                      <a:pt x="1022444" y="581693"/>
                      <a:pt x="1053496" y="655341"/>
                    </a:cubicBezTo>
                    <a:cubicBezTo>
                      <a:pt x="1064831" y="682230"/>
                      <a:pt x="1066355" y="692279"/>
                      <a:pt x="1066355" y="738827"/>
                    </a:cubicBezTo>
                    <a:cubicBezTo>
                      <a:pt x="1066355" y="789700"/>
                      <a:pt x="1065688" y="793158"/>
                      <a:pt x="1049019" y="828162"/>
                    </a:cubicBezTo>
                    <a:cubicBezTo>
                      <a:pt x="1037780" y="851670"/>
                      <a:pt x="1020730" y="876206"/>
                      <a:pt x="1000822" y="897419"/>
                    </a:cubicBezTo>
                    <a:cubicBezTo>
                      <a:pt x="967009" y="933604"/>
                      <a:pt x="969771" y="934976"/>
                      <a:pt x="1023111" y="908363"/>
                    </a:cubicBezTo>
                    <a:close/>
                    <a:moveTo>
                      <a:pt x="975486" y="868717"/>
                    </a:moveTo>
                    <a:cubicBezTo>
                      <a:pt x="986726" y="836189"/>
                      <a:pt x="988821" y="822035"/>
                      <a:pt x="989107" y="777315"/>
                    </a:cubicBezTo>
                    <a:cubicBezTo>
                      <a:pt x="989393" y="729480"/>
                      <a:pt x="988154" y="721718"/>
                      <a:pt x="976343" y="696581"/>
                    </a:cubicBezTo>
                    <a:cubicBezTo>
                      <a:pt x="940034" y="619057"/>
                      <a:pt x="828315" y="544991"/>
                      <a:pt x="618956" y="459618"/>
                    </a:cubicBezTo>
                    <a:cubicBezTo>
                      <a:pt x="491206" y="407526"/>
                      <a:pt x="471842" y="396182"/>
                      <a:pt x="390870" y="325982"/>
                    </a:cubicBezTo>
                    <a:lnTo>
                      <a:pt x="340797" y="282567"/>
                    </a:lnTo>
                    <a:lnTo>
                      <a:pt x="301726" y="323077"/>
                    </a:lnTo>
                    <a:cubicBezTo>
                      <a:pt x="280237" y="345356"/>
                      <a:pt x="248728" y="381923"/>
                      <a:pt x="231698" y="404344"/>
                    </a:cubicBezTo>
                    <a:cubicBezTo>
                      <a:pt x="197865" y="448893"/>
                      <a:pt x="145087" y="532932"/>
                      <a:pt x="145087" y="542247"/>
                    </a:cubicBezTo>
                    <a:cubicBezTo>
                      <a:pt x="145087" y="549144"/>
                      <a:pt x="209143" y="574690"/>
                      <a:pt x="252100" y="584938"/>
                    </a:cubicBezTo>
                    <a:cubicBezTo>
                      <a:pt x="268655" y="588882"/>
                      <a:pt x="351475" y="597521"/>
                      <a:pt x="436142" y="604131"/>
                    </a:cubicBezTo>
                    <a:cubicBezTo>
                      <a:pt x="605897" y="617390"/>
                      <a:pt x="675325" y="625753"/>
                      <a:pt x="736818" y="640365"/>
                    </a:cubicBezTo>
                    <a:cubicBezTo>
                      <a:pt x="825886" y="661529"/>
                      <a:pt x="872378" y="687866"/>
                      <a:pt x="911164" y="739110"/>
                    </a:cubicBezTo>
                    <a:cubicBezTo>
                      <a:pt x="936605" y="772724"/>
                      <a:pt x="948911" y="811481"/>
                      <a:pt x="952055" y="867821"/>
                    </a:cubicBezTo>
                    <a:cubicBezTo>
                      <a:pt x="953483" y="893787"/>
                      <a:pt x="956341" y="913265"/>
                      <a:pt x="958436" y="911122"/>
                    </a:cubicBezTo>
                    <a:cubicBezTo>
                      <a:pt x="960532" y="908969"/>
                      <a:pt x="968247" y="889881"/>
                      <a:pt x="975486" y="8687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38CA187-DC75-ECEA-C801-FACCFD0ACCD3}"/>
                  </a:ext>
                </a:extLst>
              </p:cNvPr>
              <p:cNvSpPr/>
              <p:nvPr/>
            </p:nvSpPr>
            <p:spPr>
              <a:xfrm>
                <a:off x="5147460" y="2479816"/>
                <a:ext cx="1897418" cy="1899010"/>
              </a:xfrm>
              <a:custGeom>
                <a:avLst/>
                <a:gdLst>
                  <a:gd name="connsiteX0" fmla="*/ 883560 w 1897418"/>
                  <a:gd name="connsiteY0" fmla="*/ 1897779 h 1899010"/>
                  <a:gd name="connsiteX1" fmla="*/ 811399 w 1897418"/>
                  <a:gd name="connsiteY1" fmla="*/ 1888349 h 1899010"/>
                  <a:gd name="connsiteX2" fmla="*/ 27720 w 1897418"/>
                  <a:gd name="connsiteY2" fmla="*/ 1180165 h 1899010"/>
                  <a:gd name="connsiteX3" fmla="*/ 31687 w 1897418"/>
                  <a:gd name="connsiteY3" fmla="*/ 701620 h 1899010"/>
                  <a:gd name="connsiteX4" fmla="*/ 278270 w 1897418"/>
                  <a:gd name="connsiteY4" fmla="*/ 278462 h 1899010"/>
                  <a:gd name="connsiteX5" fmla="*/ 425146 w 1897418"/>
                  <a:gd name="connsiteY5" fmla="*/ 157714 h 1899010"/>
                  <a:gd name="connsiteX6" fmla="*/ 1278010 w 1897418"/>
                  <a:gd name="connsiteY6" fmla="*/ 58968 h 1899010"/>
                  <a:gd name="connsiteX7" fmla="*/ 1801218 w 1897418"/>
                  <a:gd name="connsiteY7" fmla="*/ 531960 h 1899010"/>
                  <a:gd name="connsiteX8" fmla="*/ 1841318 w 1897418"/>
                  <a:gd name="connsiteY8" fmla="*/ 1271605 h 1899010"/>
                  <a:gd name="connsiteX9" fmla="*/ 1619490 w 1897418"/>
                  <a:gd name="connsiteY9" fmla="*/ 1619458 h 1899010"/>
                  <a:gd name="connsiteX10" fmla="*/ 1097606 w 1897418"/>
                  <a:gd name="connsiteY10" fmla="*/ 1886730 h 1899010"/>
                  <a:gd name="connsiteX11" fmla="*/ 883565 w 1897418"/>
                  <a:gd name="connsiteY11" fmla="*/ 1897779 h 1899010"/>
                  <a:gd name="connsiteX12" fmla="*/ 1080652 w 1897418"/>
                  <a:gd name="connsiteY12" fmla="*/ 1839962 h 1899010"/>
                  <a:gd name="connsiteX13" fmla="*/ 1221907 w 1897418"/>
                  <a:gd name="connsiteY13" fmla="*/ 1808530 h 1899010"/>
                  <a:gd name="connsiteX14" fmla="*/ 1211144 w 1897418"/>
                  <a:gd name="connsiteY14" fmla="*/ 1734711 h 1899010"/>
                  <a:gd name="connsiteX15" fmla="*/ 1067412 w 1897418"/>
                  <a:gd name="connsiteY15" fmla="*/ 1541068 h 1899010"/>
                  <a:gd name="connsiteX16" fmla="*/ 900410 w 1897418"/>
                  <a:gd name="connsiteY16" fmla="*/ 1332946 h 1899010"/>
                  <a:gd name="connsiteX17" fmla="*/ 829115 w 1897418"/>
                  <a:gd name="connsiteY17" fmla="*/ 1135874 h 1899010"/>
                  <a:gd name="connsiteX18" fmla="*/ 895486 w 1897418"/>
                  <a:gd name="connsiteY18" fmla="*/ 989856 h 1899010"/>
                  <a:gd name="connsiteX19" fmla="*/ 922489 w 1897418"/>
                  <a:gd name="connsiteY19" fmla="*/ 957757 h 1899010"/>
                  <a:gd name="connsiteX20" fmla="*/ 829087 w 1897418"/>
                  <a:gd name="connsiteY20" fmla="*/ 1006620 h 1899010"/>
                  <a:gd name="connsiteX21" fmla="*/ 759649 w 1897418"/>
                  <a:gd name="connsiteY21" fmla="*/ 1087582 h 1899010"/>
                  <a:gd name="connsiteX22" fmla="*/ 744143 w 1897418"/>
                  <a:gd name="connsiteY22" fmla="*/ 1174165 h 1899010"/>
                  <a:gd name="connsiteX23" fmla="*/ 839307 w 1897418"/>
                  <a:gd name="connsiteY23" fmla="*/ 1518684 h 1899010"/>
                  <a:gd name="connsiteX24" fmla="*/ 908068 w 1897418"/>
                  <a:gd name="connsiteY24" fmla="*/ 1789956 h 1899010"/>
                  <a:gd name="connsiteX25" fmla="*/ 916726 w 1897418"/>
                  <a:gd name="connsiteY25" fmla="*/ 1849106 h 1899010"/>
                  <a:gd name="connsiteX26" fmla="*/ 1080652 w 1897418"/>
                  <a:gd name="connsiteY26" fmla="*/ 1839962 h 1899010"/>
                  <a:gd name="connsiteX27" fmla="*/ 564768 w 1897418"/>
                  <a:gd name="connsiteY27" fmla="*/ 1716042 h 1899010"/>
                  <a:gd name="connsiteX28" fmla="*/ 614288 w 1897418"/>
                  <a:gd name="connsiteY28" fmla="*/ 1395526 h 1899010"/>
                  <a:gd name="connsiteX29" fmla="*/ 658256 w 1897418"/>
                  <a:gd name="connsiteY29" fmla="*/ 1109299 h 1899010"/>
                  <a:gd name="connsiteX30" fmla="*/ 719454 w 1897418"/>
                  <a:gd name="connsiteY30" fmla="*/ 1003191 h 1899010"/>
                  <a:gd name="connsiteX31" fmla="*/ 885770 w 1897418"/>
                  <a:gd name="connsiteY31" fmla="*/ 938078 h 1899010"/>
                  <a:gd name="connsiteX32" fmla="*/ 922051 w 1897418"/>
                  <a:gd name="connsiteY32" fmla="*/ 937678 h 1899010"/>
                  <a:gd name="connsiteX33" fmla="*/ 897029 w 1897418"/>
                  <a:gd name="connsiteY33" fmla="*/ 925838 h 1899010"/>
                  <a:gd name="connsiteX34" fmla="*/ 700861 w 1897418"/>
                  <a:gd name="connsiteY34" fmla="*/ 916161 h 1899010"/>
                  <a:gd name="connsiteX35" fmla="*/ 531145 w 1897418"/>
                  <a:gd name="connsiteY35" fmla="*/ 1123682 h 1899010"/>
                  <a:gd name="connsiteX36" fmla="*/ 463679 w 1897418"/>
                  <a:gd name="connsiteY36" fmla="*/ 1275320 h 1899010"/>
                  <a:gd name="connsiteX37" fmla="*/ 409301 w 1897418"/>
                  <a:gd name="connsiteY37" fmla="*/ 1398002 h 1899010"/>
                  <a:gd name="connsiteX38" fmla="*/ 310460 w 1897418"/>
                  <a:gd name="connsiteY38" fmla="*/ 1525256 h 1899010"/>
                  <a:gd name="connsiteX39" fmla="*/ 283990 w 1897418"/>
                  <a:gd name="connsiteY39" fmla="*/ 1553831 h 1899010"/>
                  <a:gd name="connsiteX40" fmla="*/ 294201 w 1897418"/>
                  <a:gd name="connsiteY40" fmla="*/ 1567642 h 1899010"/>
                  <a:gd name="connsiteX41" fmla="*/ 404853 w 1897418"/>
                  <a:gd name="connsiteY41" fmla="*/ 1667560 h 1899010"/>
                  <a:gd name="connsiteX42" fmla="*/ 543727 w 1897418"/>
                  <a:gd name="connsiteY42" fmla="*/ 1750427 h 1899010"/>
                  <a:gd name="connsiteX43" fmla="*/ 564768 w 1897418"/>
                  <a:gd name="connsiteY43" fmla="*/ 1716042 h 1899010"/>
                  <a:gd name="connsiteX44" fmla="*/ 1603755 w 1897418"/>
                  <a:gd name="connsiteY44" fmla="*/ 1567452 h 1899010"/>
                  <a:gd name="connsiteX45" fmla="*/ 1673192 w 1897418"/>
                  <a:gd name="connsiteY45" fmla="*/ 1483918 h 1899010"/>
                  <a:gd name="connsiteX46" fmla="*/ 1755202 w 1897418"/>
                  <a:gd name="connsiteY46" fmla="*/ 1345138 h 1899010"/>
                  <a:gd name="connsiteX47" fmla="*/ 1643189 w 1897418"/>
                  <a:gd name="connsiteY47" fmla="*/ 1301895 h 1899010"/>
                  <a:gd name="connsiteX48" fmla="*/ 1456022 w 1897418"/>
                  <a:gd name="connsiteY48" fmla="*/ 1282559 h 1899010"/>
                  <a:gd name="connsiteX49" fmla="*/ 1126457 w 1897418"/>
                  <a:gd name="connsiteY49" fmla="*/ 1238268 h 1899010"/>
                  <a:gd name="connsiteX50" fmla="*/ 943282 w 1897418"/>
                  <a:gd name="connsiteY50" fmla="*/ 1006048 h 1899010"/>
                  <a:gd name="connsiteX51" fmla="*/ 942882 w 1897418"/>
                  <a:gd name="connsiteY51" fmla="*/ 969758 h 1899010"/>
                  <a:gd name="connsiteX52" fmla="*/ 931052 w 1897418"/>
                  <a:gd name="connsiteY52" fmla="*/ 994714 h 1899010"/>
                  <a:gd name="connsiteX53" fmla="*/ 920984 w 1897418"/>
                  <a:gd name="connsiteY53" fmla="*/ 1190071 h 1899010"/>
                  <a:gd name="connsiteX54" fmla="*/ 1287430 w 1897418"/>
                  <a:gd name="connsiteY54" fmla="*/ 1431625 h 1899010"/>
                  <a:gd name="connsiteX55" fmla="*/ 1528222 w 1897418"/>
                  <a:gd name="connsiteY55" fmla="*/ 1579930 h 1899010"/>
                  <a:gd name="connsiteX56" fmla="*/ 1561750 w 1897418"/>
                  <a:gd name="connsiteY56" fmla="*/ 1606981 h 1899010"/>
                  <a:gd name="connsiteX57" fmla="*/ 1603755 w 1897418"/>
                  <a:gd name="connsiteY57" fmla="*/ 1567452 h 1899010"/>
                  <a:gd name="connsiteX58" fmla="*/ 152621 w 1897418"/>
                  <a:gd name="connsiteY58" fmla="*/ 1208074 h 1899010"/>
                  <a:gd name="connsiteX59" fmla="*/ 352922 w 1897418"/>
                  <a:gd name="connsiteY59" fmla="*/ 1060722 h 1899010"/>
                  <a:gd name="connsiteX60" fmla="*/ 660561 w 1897418"/>
                  <a:gd name="connsiteY60" fmla="*/ 838294 h 1899010"/>
                  <a:gd name="connsiteX61" fmla="*/ 744057 w 1897418"/>
                  <a:gd name="connsiteY61" fmla="*/ 825416 h 1899010"/>
                  <a:gd name="connsiteX62" fmla="*/ 833383 w 1897418"/>
                  <a:gd name="connsiteY62" fmla="*/ 842809 h 1899010"/>
                  <a:gd name="connsiteX63" fmla="*/ 901944 w 1897418"/>
                  <a:gd name="connsiteY63" fmla="*/ 890272 h 1899010"/>
                  <a:gd name="connsiteX64" fmla="*/ 934081 w 1897418"/>
                  <a:gd name="connsiteY64" fmla="*/ 917066 h 1899010"/>
                  <a:gd name="connsiteX65" fmla="*/ 917926 w 1897418"/>
                  <a:gd name="connsiteY65" fmla="*/ 879223 h 1899010"/>
                  <a:gd name="connsiteX66" fmla="*/ 794568 w 1897418"/>
                  <a:gd name="connsiteY66" fmla="*/ 749654 h 1899010"/>
                  <a:gd name="connsiteX67" fmla="*/ 715187 w 1897418"/>
                  <a:gd name="connsiteY67" fmla="*/ 739367 h 1899010"/>
                  <a:gd name="connsiteX68" fmla="*/ 380840 w 1897418"/>
                  <a:gd name="connsiteY68" fmla="*/ 831350 h 1899010"/>
                  <a:gd name="connsiteX69" fmla="*/ 246128 w 1897418"/>
                  <a:gd name="connsiteY69" fmla="*/ 883328 h 1899010"/>
                  <a:gd name="connsiteX70" fmla="*/ 103006 w 1897418"/>
                  <a:gd name="connsiteY70" fmla="*/ 902969 h 1899010"/>
                  <a:gd name="connsiteX71" fmla="*/ 48886 w 1897418"/>
                  <a:gd name="connsiteY71" fmla="*/ 906245 h 1899010"/>
                  <a:gd name="connsiteX72" fmla="*/ 48886 w 1897418"/>
                  <a:gd name="connsiteY72" fmla="*/ 966329 h 1899010"/>
                  <a:gd name="connsiteX73" fmla="*/ 88028 w 1897418"/>
                  <a:gd name="connsiteY73" fmla="*/ 1216456 h 1899010"/>
                  <a:gd name="connsiteX74" fmla="*/ 152621 w 1897418"/>
                  <a:gd name="connsiteY74" fmla="*/ 1208074 h 1899010"/>
                  <a:gd name="connsiteX75" fmla="*/ 1290097 w 1897418"/>
                  <a:gd name="connsiteY75" fmla="*/ 1134064 h 1899010"/>
                  <a:gd name="connsiteX76" fmla="*/ 1524698 w 1897418"/>
                  <a:gd name="connsiteY76" fmla="*/ 1052149 h 1899010"/>
                  <a:gd name="connsiteX77" fmla="*/ 1798827 w 1897418"/>
                  <a:gd name="connsiteY77" fmla="*/ 983760 h 1899010"/>
                  <a:gd name="connsiteX78" fmla="*/ 1848167 w 1897418"/>
                  <a:gd name="connsiteY78" fmla="*/ 980521 h 1899010"/>
                  <a:gd name="connsiteX79" fmla="*/ 1848071 w 1897418"/>
                  <a:gd name="connsiteY79" fmla="*/ 924629 h 1899010"/>
                  <a:gd name="connsiteX80" fmla="*/ 1804923 w 1897418"/>
                  <a:gd name="connsiteY80" fmla="*/ 666815 h 1899010"/>
                  <a:gd name="connsiteX81" fmla="*/ 1800256 w 1897418"/>
                  <a:gd name="connsiteY81" fmla="*/ 654681 h 1899010"/>
                  <a:gd name="connsiteX82" fmla="*/ 1776062 w 1897418"/>
                  <a:gd name="connsiteY82" fmla="*/ 664206 h 1899010"/>
                  <a:gd name="connsiteX83" fmla="*/ 1546319 w 1897418"/>
                  <a:gd name="connsiteY83" fmla="*/ 824368 h 1899010"/>
                  <a:gd name="connsiteX84" fmla="*/ 1338103 w 1897418"/>
                  <a:gd name="connsiteY84" fmla="*/ 991380 h 1899010"/>
                  <a:gd name="connsiteX85" fmla="*/ 1141126 w 1897418"/>
                  <a:gd name="connsiteY85" fmla="*/ 1062627 h 1899010"/>
                  <a:gd name="connsiteX86" fmla="*/ 994345 w 1897418"/>
                  <a:gd name="connsiteY86" fmla="*/ 995666 h 1899010"/>
                  <a:gd name="connsiteX87" fmla="*/ 983392 w 1897418"/>
                  <a:gd name="connsiteY87" fmla="*/ 1017859 h 1899010"/>
                  <a:gd name="connsiteX88" fmla="*/ 1125219 w 1897418"/>
                  <a:gd name="connsiteY88" fmla="*/ 1145209 h 1899010"/>
                  <a:gd name="connsiteX89" fmla="*/ 1290097 w 1897418"/>
                  <a:gd name="connsiteY89" fmla="*/ 1134064 h 1899010"/>
                  <a:gd name="connsiteX90" fmla="*/ 1195228 w 1897418"/>
                  <a:gd name="connsiteY90" fmla="*/ 970901 h 1899010"/>
                  <a:gd name="connsiteX91" fmla="*/ 1427923 w 1897418"/>
                  <a:gd name="connsiteY91" fmla="*/ 624267 h 1899010"/>
                  <a:gd name="connsiteX92" fmla="*/ 1575942 w 1897418"/>
                  <a:gd name="connsiteY92" fmla="*/ 373693 h 1899010"/>
                  <a:gd name="connsiteX93" fmla="*/ 1609375 w 1897418"/>
                  <a:gd name="connsiteY93" fmla="*/ 335698 h 1899010"/>
                  <a:gd name="connsiteX94" fmla="*/ 1571084 w 1897418"/>
                  <a:gd name="connsiteY94" fmla="*/ 298865 h 1899010"/>
                  <a:gd name="connsiteX95" fmla="*/ 1348294 w 1897418"/>
                  <a:gd name="connsiteY95" fmla="*/ 145769 h 1899010"/>
                  <a:gd name="connsiteX96" fmla="*/ 1306861 w 1897418"/>
                  <a:gd name="connsiteY96" fmla="*/ 250782 h 1899010"/>
                  <a:gd name="connsiteX97" fmla="*/ 1294669 w 1897418"/>
                  <a:gd name="connsiteY97" fmla="*/ 343813 h 1899010"/>
                  <a:gd name="connsiteX98" fmla="*/ 1280477 w 1897418"/>
                  <a:gd name="connsiteY98" fmla="*/ 515120 h 1899010"/>
                  <a:gd name="connsiteX99" fmla="*/ 1183798 w 1897418"/>
                  <a:gd name="connsiteY99" fmla="*/ 878375 h 1899010"/>
                  <a:gd name="connsiteX100" fmla="*/ 1023111 w 1897418"/>
                  <a:gd name="connsiteY100" fmla="*/ 947498 h 1899010"/>
                  <a:gd name="connsiteX101" fmla="*/ 974914 w 1897418"/>
                  <a:gd name="connsiteY101" fmla="*/ 950803 h 1899010"/>
                  <a:gd name="connsiteX102" fmla="*/ 994155 w 1897418"/>
                  <a:gd name="connsiteY102" fmla="*/ 959471 h 1899010"/>
                  <a:gd name="connsiteX103" fmla="*/ 1195228 w 1897418"/>
                  <a:gd name="connsiteY103" fmla="*/ 970901 h 1899010"/>
                  <a:gd name="connsiteX104" fmla="*/ 1023111 w 1897418"/>
                  <a:gd name="connsiteY104" fmla="*/ 908360 h 1899010"/>
                  <a:gd name="connsiteX105" fmla="*/ 1140364 w 1897418"/>
                  <a:gd name="connsiteY105" fmla="*/ 794146 h 1899010"/>
                  <a:gd name="connsiteX106" fmla="*/ 1152842 w 1897418"/>
                  <a:gd name="connsiteY106" fmla="*/ 712364 h 1899010"/>
                  <a:gd name="connsiteX107" fmla="*/ 1057687 w 1897418"/>
                  <a:gd name="connsiteY107" fmla="*/ 367864 h 1899010"/>
                  <a:gd name="connsiteX108" fmla="*/ 988916 w 1897418"/>
                  <a:gd name="connsiteY108" fmla="*/ 97782 h 1899010"/>
                  <a:gd name="connsiteX109" fmla="*/ 985773 w 1897418"/>
                  <a:gd name="connsiteY109" fmla="*/ 48469 h 1899010"/>
                  <a:gd name="connsiteX110" fmla="*/ 936014 w 1897418"/>
                  <a:gd name="connsiteY110" fmla="*/ 48469 h 1899010"/>
                  <a:gd name="connsiteX111" fmla="*/ 722883 w 1897418"/>
                  <a:gd name="connsiteY111" fmla="*/ 77562 h 1899010"/>
                  <a:gd name="connsiteX112" fmla="*/ 666352 w 1897418"/>
                  <a:gd name="connsiteY112" fmla="*/ 91765 h 1899010"/>
                  <a:gd name="connsiteX113" fmla="*/ 718521 w 1897418"/>
                  <a:gd name="connsiteY113" fmla="*/ 211199 h 1899010"/>
                  <a:gd name="connsiteX114" fmla="*/ 831106 w 1897418"/>
                  <a:gd name="connsiteY114" fmla="*/ 347702 h 1899010"/>
                  <a:gd name="connsiteX115" fmla="*/ 1053496 w 1897418"/>
                  <a:gd name="connsiteY115" fmla="*/ 655341 h 1899010"/>
                  <a:gd name="connsiteX116" fmla="*/ 1066355 w 1897418"/>
                  <a:gd name="connsiteY116" fmla="*/ 738827 h 1899010"/>
                  <a:gd name="connsiteX117" fmla="*/ 1049019 w 1897418"/>
                  <a:gd name="connsiteY117" fmla="*/ 828162 h 1899010"/>
                  <a:gd name="connsiteX118" fmla="*/ 1000822 w 1897418"/>
                  <a:gd name="connsiteY118" fmla="*/ 897419 h 1899010"/>
                  <a:gd name="connsiteX119" fmla="*/ 1023111 w 1897418"/>
                  <a:gd name="connsiteY119" fmla="*/ 908363 h 1899010"/>
                  <a:gd name="connsiteX120" fmla="*/ 975486 w 1897418"/>
                  <a:gd name="connsiteY120" fmla="*/ 868717 h 1899010"/>
                  <a:gd name="connsiteX121" fmla="*/ 989107 w 1897418"/>
                  <a:gd name="connsiteY121" fmla="*/ 777315 h 1899010"/>
                  <a:gd name="connsiteX122" fmla="*/ 976343 w 1897418"/>
                  <a:gd name="connsiteY122" fmla="*/ 696581 h 1899010"/>
                  <a:gd name="connsiteX123" fmla="*/ 618956 w 1897418"/>
                  <a:gd name="connsiteY123" fmla="*/ 459618 h 1899010"/>
                  <a:gd name="connsiteX124" fmla="*/ 390870 w 1897418"/>
                  <a:gd name="connsiteY124" fmla="*/ 325982 h 1899010"/>
                  <a:gd name="connsiteX125" fmla="*/ 340797 w 1897418"/>
                  <a:gd name="connsiteY125" fmla="*/ 282567 h 1899010"/>
                  <a:gd name="connsiteX126" fmla="*/ 301726 w 1897418"/>
                  <a:gd name="connsiteY126" fmla="*/ 323077 h 1899010"/>
                  <a:gd name="connsiteX127" fmla="*/ 231698 w 1897418"/>
                  <a:gd name="connsiteY127" fmla="*/ 404344 h 1899010"/>
                  <a:gd name="connsiteX128" fmla="*/ 145087 w 1897418"/>
                  <a:gd name="connsiteY128" fmla="*/ 542247 h 1899010"/>
                  <a:gd name="connsiteX129" fmla="*/ 252100 w 1897418"/>
                  <a:gd name="connsiteY129" fmla="*/ 584938 h 1899010"/>
                  <a:gd name="connsiteX130" fmla="*/ 436142 w 1897418"/>
                  <a:gd name="connsiteY130" fmla="*/ 604131 h 1899010"/>
                  <a:gd name="connsiteX131" fmla="*/ 736818 w 1897418"/>
                  <a:gd name="connsiteY131" fmla="*/ 640365 h 1899010"/>
                  <a:gd name="connsiteX132" fmla="*/ 911164 w 1897418"/>
                  <a:gd name="connsiteY132" fmla="*/ 739110 h 1899010"/>
                  <a:gd name="connsiteX133" fmla="*/ 952055 w 1897418"/>
                  <a:gd name="connsiteY133" fmla="*/ 867821 h 1899010"/>
                  <a:gd name="connsiteX134" fmla="*/ 958436 w 1897418"/>
                  <a:gd name="connsiteY134" fmla="*/ 911122 h 1899010"/>
                  <a:gd name="connsiteX135" fmla="*/ 975486 w 1897418"/>
                  <a:gd name="connsiteY135" fmla="*/ 868717 h 189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1897418" h="1899010">
                    <a:moveTo>
                      <a:pt x="883560" y="1897779"/>
                    </a:moveTo>
                    <a:cubicBezTo>
                      <a:pt x="872978" y="1896731"/>
                      <a:pt x="840507" y="1892445"/>
                      <a:pt x="811399" y="1888349"/>
                    </a:cubicBezTo>
                    <a:cubicBezTo>
                      <a:pt x="434247" y="1834628"/>
                      <a:pt x="120160" y="1550878"/>
                      <a:pt x="27720" y="1180165"/>
                    </a:cubicBezTo>
                    <a:cubicBezTo>
                      <a:pt x="-10593" y="1026622"/>
                      <a:pt x="-9115" y="848219"/>
                      <a:pt x="31687" y="701620"/>
                    </a:cubicBezTo>
                    <a:cubicBezTo>
                      <a:pt x="77251" y="537904"/>
                      <a:pt x="160922" y="394315"/>
                      <a:pt x="278270" y="278462"/>
                    </a:cubicBezTo>
                    <a:cubicBezTo>
                      <a:pt x="335496" y="221979"/>
                      <a:pt x="364071" y="198481"/>
                      <a:pt x="425146" y="157714"/>
                    </a:cubicBezTo>
                    <a:cubicBezTo>
                      <a:pt x="675187" y="-9193"/>
                      <a:pt x="994546" y="-46169"/>
                      <a:pt x="1278010" y="58968"/>
                    </a:cubicBezTo>
                    <a:cubicBezTo>
                      <a:pt x="1505371" y="143274"/>
                      <a:pt x="1691785" y="311800"/>
                      <a:pt x="1801218" y="531960"/>
                    </a:cubicBezTo>
                    <a:cubicBezTo>
                      <a:pt x="1913432" y="757608"/>
                      <a:pt x="1928377" y="1033671"/>
                      <a:pt x="1841318" y="1271605"/>
                    </a:cubicBezTo>
                    <a:cubicBezTo>
                      <a:pt x="1792274" y="1405527"/>
                      <a:pt x="1719970" y="1518970"/>
                      <a:pt x="1619490" y="1619458"/>
                    </a:cubicBezTo>
                    <a:cubicBezTo>
                      <a:pt x="1475853" y="1763095"/>
                      <a:pt x="1298774" y="1853773"/>
                      <a:pt x="1097606" y="1886730"/>
                    </a:cubicBezTo>
                    <a:cubicBezTo>
                      <a:pt x="1044085" y="1895493"/>
                      <a:pt x="922846" y="1901779"/>
                      <a:pt x="883565" y="1897779"/>
                    </a:cubicBezTo>
                    <a:close/>
                    <a:moveTo>
                      <a:pt x="1080652" y="1839962"/>
                    </a:moveTo>
                    <a:cubicBezTo>
                      <a:pt x="1125705" y="1833390"/>
                      <a:pt x="1185617" y="1820055"/>
                      <a:pt x="1221907" y="1808530"/>
                    </a:cubicBezTo>
                    <a:cubicBezTo>
                      <a:pt x="1241529" y="1802243"/>
                      <a:pt x="1240862" y="1797385"/>
                      <a:pt x="1211144" y="1734711"/>
                    </a:cubicBezTo>
                    <a:cubicBezTo>
                      <a:pt x="1186665" y="1682990"/>
                      <a:pt x="1165043" y="1653748"/>
                      <a:pt x="1067412" y="1541068"/>
                    </a:cubicBezTo>
                    <a:cubicBezTo>
                      <a:pt x="975496" y="1434959"/>
                      <a:pt x="935757" y="1385429"/>
                      <a:pt x="900410" y="1332946"/>
                    </a:cubicBezTo>
                    <a:cubicBezTo>
                      <a:pt x="843231" y="1247983"/>
                      <a:pt x="826029" y="1200454"/>
                      <a:pt x="829115" y="1135874"/>
                    </a:cubicBezTo>
                    <a:cubicBezTo>
                      <a:pt x="831735" y="1081105"/>
                      <a:pt x="852185" y="1036147"/>
                      <a:pt x="895486" y="989856"/>
                    </a:cubicBezTo>
                    <a:cubicBezTo>
                      <a:pt x="912021" y="972139"/>
                      <a:pt x="924175" y="957757"/>
                      <a:pt x="922489" y="957757"/>
                    </a:cubicBezTo>
                    <a:cubicBezTo>
                      <a:pt x="912640" y="957757"/>
                      <a:pt x="851299" y="989761"/>
                      <a:pt x="829087" y="1006620"/>
                    </a:cubicBezTo>
                    <a:cubicBezTo>
                      <a:pt x="792501" y="1034242"/>
                      <a:pt x="777642" y="1051578"/>
                      <a:pt x="759649" y="1087582"/>
                    </a:cubicBezTo>
                    <a:cubicBezTo>
                      <a:pt x="744743" y="1117491"/>
                      <a:pt x="744048" y="1121396"/>
                      <a:pt x="744143" y="1174165"/>
                    </a:cubicBezTo>
                    <a:cubicBezTo>
                      <a:pt x="744305" y="1261414"/>
                      <a:pt x="767050" y="1343805"/>
                      <a:pt x="839307" y="1518684"/>
                    </a:cubicBezTo>
                    <a:cubicBezTo>
                      <a:pt x="895352" y="1654415"/>
                      <a:pt x="901296" y="1677847"/>
                      <a:pt x="908068" y="1789956"/>
                    </a:cubicBezTo>
                    <a:cubicBezTo>
                      <a:pt x="909944" y="1821007"/>
                      <a:pt x="913745" y="1847011"/>
                      <a:pt x="916726" y="1849106"/>
                    </a:cubicBezTo>
                    <a:cubicBezTo>
                      <a:pt x="923756" y="1854154"/>
                      <a:pt x="1020358" y="1848820"/>
                      <a:pt x="1080652" y="1839962"/>
                    </a:cubicBezTo>
                    <a:close/>
                    <a:moveTo>
                      <a:pt x="564768" y="1716042"/>
                    </a:moveTo>
                    <a:cubicBezTo>
                      <a:pt x="593048" y="1649176"/>
                      <a:pt x="596267" y="1628412"/>
                      <a:pt x="614288" y="1395526"/>
                    </a:cubicBezTo>
                    <a:cubicBezTo>
                      <a:pt x="625928" y="1245221"/>
                      <a:pt x="636320" y="1177498"/>
                      <a:pt x="658256" y="1109299"/>
                    </a:cubicBezTo>
                    <a:cubicBezTo>
                      <a:pt x="675982" y="1054054"/>
                      <a:pt x="686317" y="1036147"/>
                      <a:pt x="719454" y="1003191"/>
                    </a:cubicBezTo>
                    <a:cubicBezTo>
                      <a:pt x="763917" y="958995"/>
                      <a:pt x="815342" y="938849"/>
                      <a:pt x="885770" y="938078"/>
                    </a:cubicBezTo>
                    <a:lnTo>
                      <a:pt x="922051" y="937678"/>
                    </a:lnTo>
                    <a:lnTo>
                      <a:pt x="897029" y="925838"/>
                    </a:lnTo>
                    <a:cubicBezTo>
                      <a:pt x="835954" y="896949"/>
                      <a:pt x="751887" y="892796"/>
                      <a:pt x="700861" y="916161"/>
                    </a:cubicBezTo>
                    <a:cubicBezTo>
                      <a:pt x="646540" y="941021"/>
                      <a:pt x="584828" y="1016526"/>
                      <a:pt x="531145" y="1123682"/>
                    </a:cubicBezTo>
                    <a:cubicBezTo>
                      <a:pt x="517895" y="1150162"/>
                      <a:pt x="487539" y="1218361"/>
                      <a:pt x="463679" y="1275320"/>
                    </a:cubicBezTo>
                    <a:cubicBezTo>
                      <a:pt x="439829" y="1332280"/>
                      <a:pt x="415359" y="1387429"/>
                      <a:pt x="409301" y="1398002"/>
                    </a:cubicBezTo>
                    <a:cubicBezTo>
                      <a:pt x="394442" y="1423815"/>
                      <a:pt x="342940" y="1490109"/>
                      <a:pt x="310460" y="1525256"/>
                    </a:cubicBezTo>
                    <a:lnTo>
                      <a:pt x="283990" y="1553831"/>
                    </a:lnTo>
                    <a:lnTo>
                      <a:pt x="294201" y="1567642"/>
                    </a:lnTo>
                    <a:cubicBezTo>
                      <a:pt x="306955" y="1584883"/>
                      <a:pt x="363571" y="1636032"/>
                      <a:pt x="404853" y="1667560"/>
                    </a:cubicBezTo>
                    <a:cubicBezTo>
                      <a:pt x="446639" y="1699468"/>
                      <a:pt x="534955" y="1752142"/>
                      <a:pt x="543727" y="1750427"/>
                    </a:cubicBezTo>
                    <a:cubicBezTo>
                      <a:pt x="547594" y="1749760"/>
                      <a:pt x="557062" y="1734235"/>
                      <a:pt x="564768" y="1716042"/>
                    </a:cubicBezTo>
                    <a:close/>
                    <a:moveTo>
                      <a:pt x="1603755" y="1567452"/>
                    </a:moveTo>
                    <a:cubicBezTo>
                      <a:pt x="1624329" y="1545640"/>
                      <a:pt x="1655571" y="1508016"/>
                      <a:pt x="1673192" y="1483918"/>
                    </a:cubicBezTo>
                    <a:cubicBezTo>
                      <a:pt x="1709102" y="1434769"/>
                      <a:pt x="1757679" y="1352663"/>
                      <a:pt x="1755202" y="1345138"/>
                    </a:cubicBezTo>
                    <a:cubicBezTo>
                      <a:pt x="1752726" y="1337804"/>
                      <a:pt x="1680908" y="1310086"/>
                      <a:pt x="1643189" y="1301895"/>
                    </a:cubicBezTo>
                    <a:cubicBezTo>
                      <a:pt x="1624901" y="1297894"/>
                      <a:pt x="1540700" y="1289227"/>
                      <a:pt x="1456022" y="1282559"/>
                    </a:cubicBezTo>
                    <a:cubicBezTo>
                      <a:pt x="1267237" y="1267700"/>
                      <a:pt x="1200848" y="1258842"/>
                      <a:pt x="1126457" y="1238268"/>
                    </a:cubicBezTo>
                    <a:cubicBezTo>
                      <a:pt x="1008728" y="1205788"/>
                      <a:pt x="944596" y="1124444"/>
                      <a:pt x="943282" y="1006048"/>
                    </a:cubicBezTo>
                    <a:lnTo>
                      <a:pt x="942882" y="969758"/>
                    </a:lnTo>
                    <a:lnTo>
                      <a:pt x="931052" y="994714"/>
                    </a:lnTo>
                    <a:cubicBezTo>
                      <a:pt x="902124" y="1055864"/>
                      <a:pt x="897810" y="1139494"/>
                      <a:pt x="920984" y="1190071"/>
                    </a:cubicBezTo>
                    <a:cubicBezTo>
                      <a:pt x="956341" y="1267319"/>
                      <a:pt x="1073213" y="1344376"/>
                      <a:pt x="1287430" y="1431625"/>
                    </a:cubicBezTo>
                    <a:cubicBezTo>
                      <a:pt x="1405730" y="1479727"/>
                      <a:pt x="1448783" y="1506301"/>
                      <a:pt x="1528222" y="1579930"/>
                    </a:cubicBezTo>
                    <a:cubicBezTo>
                      <a:pt x="1544033" y="1594693"/>
                      <a:pt x="1559178" y="1606885"/>
                      <a:pt x="1561750" y="1606981"/>
                    </a:cubicBezTo>
                    <a:cubicBezTo>
                      <a:pt x="1564322" y="1607076"/>
                      <a:pt x="1583276" y="1589359"/>
                      <a:pt x="1603755" y="1567452"/>
                    </a:cubicBezTo>
                    <a:close/>
                    <a:moveTo>
                      <a:pt x="152621" y="1208074"/>
                    </a:moveTo>
                    <a:cubicBezTo>
                      <a:pt x="208562" y="1182166"/>
                      <a:pt x="228859" y="1167211"/>
                      <a:pt x="352922" y="1060722"/>
                    </a:cubicBezTo>
                    <a:cubicBezTo>
                      <a:pt x="516438" y="920257"/>
                      <a:pt x="586923" y="869307"/>
                      <a:pt x="660561" y="838294"/>
                    </a:cubicBezTo>
                    <a:cubicBezTo>
                      <a:pt x="687460" y="826969"/>
                      <a:pt x="697499" y="825416"/>
                      <a:pt x="744057" y="825416"/>
                    </a:cubicBezTo>
                    <a:cubicBezTo>
                      <a:pt x="794930" y="825416"/>
                      <a:pt x="798378" y="826092"/>
                      <a:pt x="833383" y="842809"/>
                    </a:cubicBezTo>
                    <a:cubicBezTo>
                      <a:pt x="856652" y="853925"/>
                      <a:pt x="881398" y="871050"/>
                      <a:pt x="901944" y="890272"/>
                    </a:cubicBezTo>
                    <a:cubicBezTo>
                      <a:pt x="919622" y="906807"/>
                      <a:pt x="934081" y="918866"/>
                      <a:pt x="934081" y="917066"/>
                    </a:cubicBezTo>
                    <a:cubicBezTo>
                      <a:pt x="934081" y="915266"/>
                      <a:pt x="926813" y="898235"/>
                      <a:pt x="917926" y="879223"/>
                    </a:cubicBezTo>
                    <a:cubicBezTo>
                      <a:pt x="887732" y="814643"/>
                      <a:pt x="845403" y="770181"/>
                      <a:pt x="794568" y="749654"/>
                    </a:cubicBezTo>
                    <a:cubicBezTo>
                      <a:pt x="772499" y="740739"/>
                      <a:pt x="759326" y="739034"/>
                      <a:pt x="715187" y="739367"/>
                    </a:cubicBezTo>
                    <a:cubicBezTo>
                      <a:pt x="629128" y="740015"/>
                      <a:pt x="559329" y="759208"/>
                      <a:pt x="380840" y="831350"/>
                    </a:cubicBezTo>
                    <a:cubicBezTo>
                      <a:pt x="318652" y="856477"/>
                      <a:pt x="258034" y="879871"/>
                      <a:pt x="246128" y="883328"/>
                    </a:cubicBezTo>
                    <a:cubicBezTo>
                      <a:pt x="215096" y="892358"/>
                      <a:pt x="165261" y="899197"/>
                      <a:pt x="103006" y="902969"/>
                    </a:cubicBezTo>
                    <a:lnTo>
                      <a:pt x="48886" y="906245"/>
                    </a:lnTo>
                    <a:lnTo>
                      <a:pt x="48886" y="966329"/>
                    </a:lnTo>
                    <a:cubicBezTo>
                      <a:pt x="48886" y="1043482"/>
                      <a:pt x="64215" y="1141494"/>
                      <a:pt x="88028" y="1216456"/>
                    </a:cubicBezTo>
                    <a:cubicBezTo>
                      <a:pt x="93938" y="1235125"/>
                      <a:pt x="94528" y="1235029"/>
                      <a:pt x="152621" y="1208074"/>
                    </a:cubicBezTo>
                    <a:close/>
                    <a:moveTo>
                      <a:pt x="1290097" y="1134064"/>
                    </a:moveTo>
                    <a:cubicBezTo>
                      <a:pt x="1353724" y="1118729"/>
                      <a:pt x="1416494" y="1096822"/>
                      <a:pt x="1524698" y="1052149"/>
                    </a:cubicBezTo>
                    <a:cubicBezTo>
                      <a:pt x="1657286" y="997380"/>
                      <a:pt x="1681193" y="991475"/>
                      <a:pt x="1798827" y="983760"/>
                    </a:cubicBezTo>
                    <a:lnTo>
                      <a:pt x="1848167" y="980521"/>
                    </a:lnTo>
                    <a:lnTo>
                      <a:pt x="1848071" y="924629"/>
                    </a:lnTo>
                    <a:cubicBezTo>
                      <a:pt x="1847881" y="851029"/>
                      <a:pt x="1826735" y="724156"/>
                      <a:pt x="1804923" y="666815"/>
                    </a:cubicBezTo>
                    <a:lnTo>
                      <a:pt x="1800256" y="654681"/>
                    </a:lnTo>
                    <a:lnTo>
                      <a:pt x="1776062" y="664206"/>
                    </a:lnTo>
                    <a:cubicBezTo>
                      <a:pt x="1704625" y="692390"/>
                      <a:pt x="1674526" y="713345"/>
                      <a:pt x="1546319" y="824368"/>
                    </a:cubicBezTo>
                    <a:cubicBezTo>
                      <a:pt x="1440211" y="916256"/>
                      <a:pt x="1390586" y="956042"/>
                      <a:pt x="1338103" y="991380"/>
                    </a:cubicBezTo>
                    <a:cubicBezTo>
                      <a:pt x="1253235" y="1048530"/>
                      <a:pt x="1205705" y="1065770"/>
                      <a:pt x="1141126" y="1062627"/>
                    </a:cubicBezTo>
                    <a:cubicBezTo>
                      <a:pt x="1086071" y="1060055"/>
                      <a:pt x="1041399" y="1039672"/>
                      <a:pt x="994345" y="995666"/>
                    </a:cubicBezTo>
                    <a:cubicBezTo>
                      <a:pt x="958151" y="961852"/>
                      <a:pt x="956817" y="964615"/>
                      <a:pt x="983392" y="1017859"/>
                    </a:cubicBezTo>
                    <a:cubicBezTo>
                      <a:pt x="1016443" y="1083868"/>
                      <a:pt x="1068831" y="1130921"/>
                      <a:pt x="1125219" y="1145209"/>
                    </a:cubicBezTo>
                    <a:cubicBezTo>
                      <a:pt x="1154937" y="1152733"/>
                      <a:pt x="1234757" y="1147399"/>
                      <a:pt x="1290097" y="1134064"/>
                    </a:cubicBezTo>
                    <a:close/>
                    <a:moveTo>
                      <a:pt x="1195228" y="970901"/>
                    </a:moveTo>
                    <a:cubicBezTo>
                      <a:pt x="1271904" y="935592"/>
                      <a:pt x="1341246" y="832303"/>
                      <a:pt x="1427923" y="624267"/>
                    </a:cubicBezTo>
                    <a:cubicBezTo>
                      <a:pt x="1487550" y="481087"/>
                      <a:pt x="1499933" y="460085"/>
                      <a:pt x="1575942" y="373693"/>
                    </a:cubicBezTo>
                    <a:lnTo>
                      <a:pt x="1609375" y="335698"/>
                    </a:lnTo>
                    <a:lnTo>
                      <a:pt x="1571084" y="298865"/>
                    </a:lnTo>
                    <a:cubicBezTo>
                      <a:pt x="1505552" y="235762"/>
                      <a:pt x="1368773" y="141731"/>
                      <a:pt x="1348294" y="145769"/>
                    </a:cubicBezTo>
                    <a:cubicBezTo>
                      <a:pt x="1339532" y="147512"/>
                      <a:pt x="1316100" y="206929"/>
                      <a:pt x="1306861" y="250782"/>
                    </a:cubicBezTo>
                    <a:cubicBezTo>
                      <a:pt x="1302860" y="269909"/>
                      <a:pt x="1297336" y="311771"/>
                      <a:pt x="1294669" y="343813"/>
                    </a:cubicBezTo>
                    <a:cubicBezTo>
                      <a:pt x="1292002" y="375855"/>
                      <a:pt x="1285620" y="452941"/>
                      <a:pt x="1280477" y="515120"/>
                    </a:cubicBezTo>
                    <a:cubicBezTo>
                      <a:pt x="1262951" y="729080"/>
                      <a:pt x="1238567" y="820387"/>
                      <a:pt x="1183798" y="878375"/>
                    </a:cubicBezTo>
                    <a:cubicBezTo>
                      <a:pt x="1139888" y="924752"/>
                      <a:pt x="1099406" y="942193"/>
                      <a:pt x="1023111" y="947498"/>
                    </a:cubicBezTo>
                    <a:lnTo>
                      <a:pt x="974914" y="950803"/>
                    </a:lnTo>
                    <a:lnTo>
                      <a:pt x="994155" y="959471"/>
                    </a:lnTo>
                    <a:cubicBezTo>
                      <a:pt x="1061306" y="989665"/>
                      <a:pt x="1144269" y="994333"/>
                      <a:pt x="1195228" y="970901"/>
                    </a:cubicBezTo>
                    <a:close/>
                    <a:moveTo>
                      <a:pt x="1023111" y="908360"/>
                    </a:moveTo>
                    <a:cubicBezTo>
                      <a:pt x="1078547" y="880623"/>
                      <a:pt x="1117123" y="843104"/>
                      <a:pt x="1140364" y="794146"/>
                    </a:cubicBezTo>
                    <a:cubicBezTo>
                      <a:pt x="1151699" y="770324"/>
                      <a:pt x="1152937" y="762189"/>
                      <a:pt x="1152842" y="712364"/>
                    </a:cubicBezTo>
                    <a:cubicBezTo>
                      <a:pt x="1152746" y="625134"/>
                      <a:pt x="1129982" y="542771"/>
                      <a:pt x="1057687" y="367864"/>
                    </a:cubicBezTo>
                    <a:cubicBezTo>
                      <a:pt x="1002156" y="233495"/>
                      <a:pt x="996155" y="209892"/>
                      <a:pt x="988916" y="97782"/>
                    </a:cubicBezTo>
                    <a:lnTo>
                      <a:pt x="985773" y="48469"/>
                    </a:lnTo>
                    <a:lnTo>
                      <a:pt x="936014" y="48469"/>
                    </a:lnTo>
                    <a:cubicBezTo>
                      <a:pt x="872978" y="48469"/>
                      <a:pt x="793092" y="59373"/>
                      <a:pt x="722883" y="77562"/>
                    </a:cubicBezTo>
                    <a:cubicBezTo>
                      <a:pt x="692727" y="85374"/>
                      <a:pt x="667286" y="91765"/>
                      <a:pt x="666352" y="91765"/>
                    </a:cubicBezTo>
                    <a:cubicBezTo>
                      <a:pt x="656541" y="91765"/>
                      <a:pt x="690603" y="169744"/>
                      <a:pt x="718521" y="211199"/>
                    </a:cubicBezTo>
                    <a:cubicBezTo>
                      <a:pt x="727788" y="224953"/>
                      <a:pt x="778452" y="286380"/>
                      <a:pt x="831106" y="347702"/>
                    </a:cubicBezTo>
                    <a:cubicBezTo>
                      <a:pt x="971485" y="511218"/>
                      <a:pt x="1022444" y="581693"/>
                      <a:pt x="1053496" y="655341"/>
                    </a:cubicBezTo>
                    <a:cubicBezTo>
                      <a:pt x="1064831" y="682230"/>
                      <a:pt x="1066355" y="692279"/>
                      <a:pt x="1066355" y="738827"/>
                    </a:cubicBezTo>
                    <a:cubicBezTo>
                      <a:pt x="1066355" y="789700"/>
                      <a:pt x="1065688" y="793158"/>
                      <a:pt x="1049019" y="828162"/>
                    </a:cubicBezTo>
                    <a:cubicBezTo>
                      <a:pt x="1037780" y="851670"/>
                      <a:pt x="1020730" y="876206"/>
                      <a:pt x="1000822" y="897419"/>
                    </a:cubicBezTo>
                    <a:cubicBezTo>
                      <a:pt x="967009" y="933604"/>
                      <a:pt x="969771" y="934976"/>
                      <a:pt x="1023111" y="908363"/>
                    </a:cubicBezTo>
                    <a:close/>
                    <a:moveTo>
                      <a:pt x="975486" y="868717"/>
                    </a:moveTo>
                    <a:cubicBezTo>
                      <a:pt x="986726" y="836189"/>
                      <a:pt x="988821" y="822035"/>
                      <a:pt x="989107" y="777315"/>
                    </a:cubicBezTo>
                    <a:cubicBezTo>
                      <a:pt x="989393" y="729480"/>
                      <a:pt x="988154" y="721718"/>
                      <a:pt x="976343" y="696581"/>
                    </a:cubicBezTo>
                    <a:cubicBezTo>
                      <a:pt x="940034" y="619057"/>
                      <a:pt x="828315" y="544991"/>
                      <a:pt x="618956" y="459618"/>
                    </a:cubicBezTo>
                    <a:cubicBezTo>
                      <a:pt x="491206" y="407526"/>
                      <a:pt x="471842" y="396182"/>
                      <a:pt x="390870" y="325982"/>
                    </a:cubicBezTo>
                    <a:lnTo>
                      <a:pt x="340797" y="282567"/>
                    </a:lnTo>
                    <a:lnTo>
                      <a:pt x="301726" y="323077"/>
                    </a:lnTo>
                    <a:cubicBezTo>
                      <a:pt x="280237" y="345356"/>
                      <a:pt x="248728" y="381923"/>
                      <a:pt x="231698" y="404344"/>
                    </a:cubicBezTo>
                    <a:cubicBezTo>
                      <a:pt x="197865" y="448893"/>
                      <a:pt x="145087" y="532932"/>
                      <a:pt x="145087" y="542247"/>
                    </a:cubicBezTo>
                    <a:cubicBezTo>
                      <a:pt x="145087" y="549144"/>
                      <a:pt x="209143" y="574690"/>
                      <a:pt x="252100" y="584938"/>
                    </a:cubicBezTo>
                    <a:cubicBezTo>
                      <a:pt x="268655" y="588882"/>
                      <a:pt x="351475" y="597521"/>
                      <a:pt x="436142" y="604131"/>
                    </a:cubicBezTo>
                    <a:cubicBezTo>
                      <a:pt x="605897" y="617390"/>
                      <a:pt x="675325" y="625753"/>
                      <a:pt x="736818" y="640365"/>
                    </a:cubicBezTo>
                    <a:cubicBezTo>
                      <a:pt x="825886" y="661529"/>
                      <a:pt x="872378" y="687866"/>
                      <a:pt x="911164" y="739110"/>
                    </a:cubicBezTo>
                    <a:cubicBezTo>
                      <a:pt x="936605" y="772724"/>
                      <a:pt x="948911" y="811481"/>
                      <a:pt x="952055" y="867821"/>
                    </a:cubicBezTo>
                    <a:cubicBezTo>
                      <a:pt x="953483" y="893787"/>
                      <a:pt x="956341" y="913265"/>
                      <a:pt x="958436" y="911122"/>
                    </a:cubicBezTo>
                    <a:cubicBezTo>
                      <a:pt x="960532" y="908969"/>
                      <a:pt x="968247" y="889881"/>
                      <a:pt x="975486" y="86871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508B33B-2DD4-C1F9-3E37-104D8D019D55}"/>
                  </a:ext>
                </a:extLst>
              </p:cNvPr>
              <p:cNvSpPr/>
              <p:nvPr/>
            </p:nvSpPr>
            <p:spPr>
              <a:xfrm rot="2700000">
                <a:off x="5590149" y="3471046"/>
                <a:ext cx="746409" cy="884781"/>
              </a:xfrm>
              <a:custGeom>
                <a:avLst/>
                <a:gdLst>
                  <a:gd name="connsiteX0" fmla="*/ 118105 w 746409"/>
                  <a:gd name="connsiteY0" fmla="*/ -349 h 884781"/>
                  <a:gd name="connsiteX1" fmla="*/ 661 w 746409"/>
                  <a:gd name="connsiteY1" fmla="*/ 229205 h 884781"/>
                  <a:gd name="connsiteX2" fmla="*/ 337181 w 746409"/>
                  <a:gd name="connsiteY2" fmla="*/ 712410 h 884781"/>
                  <a:gd name="connsiteX3" fmla="*/ 418239 w 746409"/>
                  <a:gd name="connsiteY3" fmla="*/ 884432 h 884781"/>
                  <a:gd name="connsiteX4" fmla="*/ 746091 w 746409"/>
                  <a:gd name="connsiteY4" fmla="*/ 688026 h 884781"/>
                  <a:gd name="connsiteX5" fmla="*/ 587309 w 746409"/>
                  <a:gd name="connsiteY5" fmla="*/ 554104 h 884781"/>
                  <a:gd name="connsiteX6" fmla="*/ 132202 w 746409"/>
                  <a:gd name="connsiteY6" fmla="*/ 314740 h 884781"/>
                  <a:gd name="connsiteX7" fmla="*/ 118105 w 746409"/>
                  <a:gd name="connsiteY7" fmla="*/ -349 h 88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9" h="884781">
                    <a:moveTo>
                      <a:pt x="118105" y="-349"/>
                    </a:moveTo>
                    <a:cubicBezTo>
                      <a:pt x="118105" y="-349"/>
                      <a:pt x="-12864" y="83757"/>
                      <a:pt x="661" y="229205"/>
                    </a:cubicBezTo>
                    <a:cubicBezTo>
                      <a:pt x="14187" y="374461"/>
                      <a:pt x="255170" y="605539"/>
                      <a:pt x="337181" y="712410"/>
                    </a:cubicBezTo>
                    <a:cubicBezTo>
                      <a:pt x="385568" y="775466"/>
                      <a:pt x="407761" y="840903"/>
                      <a:pt x="418239" y="884432"/>
                    </a:cubicBezTo>
                    <a:cubicBezTo>
                      <a:pt x="541303" y="842236"/>
                      <a:pt x="652555" y="774513"/>
                      <a:pt x="746091" y="688026"/>
                    </a:cubicBezTo>
                    <a:cubicBezTo>
                      <a:pt x="706467" y="650116"/>
                      <a:pt x="639696" y="588584"/>
                      <a:pt x="587309" y="554104"/>
                    </a:cubicBezTo>
                    <a:cubicBezTo>
                      <a:pt x="509394" y="502764"/>
                      <a:pt x="267172" y="442280"/>
                      <a:pt x="132202" y="314740"/>
                    </a:cubicBezTo>
                    <a:cubicBezTo>
                      <a:pt x="947" y="190723"/>
                      <a:pt x="118105" y="-349"/>
                      <a:pt x="118105" y="-34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146102D-D9BF-74C1-AAC9-BB3AD1C38F6C}"/>
                  </a:ext>
                </a:extLst>
              </p:cNvPr>
              <p:cNvSpPr/>
              <p:nvPr/>
            </p:nvSpPr>
            <p:spPr>
              <a:xfrm rot="5400000">
                <a:off x="5280408" y="3232809"/>
                <a:ext cx="746406" cy="884777"/>
              </a:xfrm>
              <a:custGeom>
                <a:avLst/>
                <a:gdLst>
                  <a:gd name="connsiteX0" fmla="*/ 118072 w 746406"/>
                  <a:gd name="connsiteY0" fmla="*/ -374 h 884777"/>
                  <a:gd name="connsiteX1" fmla="*/ 629 w 746406"/>
                  <a:gd name="connsiteY1" fmla="*/ 229179 h 884777"/>
                  <a:gd name="connsiteX2" fmla="*/ 337147 w 746406"/>
                  <a:gd name="connsiteY2" fmla="*/ 712382 h 884777"/>
                  <a:gd name="connsiteX3" fmla="*/ 418205 w 746406"/>
                  <a:gd name="connsiteY3" fmla="*/ 884403 h 884777"/>
                  <a:gd name="connsiteX4" fmla="*/ 746055 w 746406"/>
                  <a:gd name="connsiteY4" fmla="*/ 687998 h 884777"/>
                  <a:gd name="connsiteX5" fmla="*/ 587273 w 746406"/>
                  <a:gd name="connsiteY5" fmla="*/ 554076 h 884777"/>
                  <a:gd name="connsiteX6" fmla="*/ 132169 w 746406"/>
                  <a:gd name="connsiteY6" fmla="*/ 314713 h 884777"/>
                  <a:gd name="connsiteX7" fmla="*/ 118072 w 746406"/>
                  <a:gd name="connsiteY7" fmla="*/ -374 h 88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6" h="884777">
                    <a:moveTo>
                      <a:pt x="118072" y="-374"/>
                    </a:moveTo>
                    <a:cubicBezTo>
                      <a:pt x="118072" y="-374"/>
                      <a:pt x="-12897" y="83732"/>
                      <a:pt x="629" y="229179"/>
                    </a:cubicBezTo>
                    <a:cubicBezTo>
                      <a:pt x="14154" y="374435"/>
                      <a:pt x="255137" y="605511"/>
                      <a:pt x="337147" y="712382"/>
                    </a:cubicBezTo>
                    <a:cubicBezTo>
                      <a:pt x="385534" y="775437"/>
                      <a:pt x="407727" y="840874"/>
                      <a:pt x="418205" y="884403"/>
                    </a:cubicBezTo>
                    <a:cubicBezTo>
                      <a:pt x="541268" y="842207"/>
                      <a:pt x="652519" y="774485"/>
                      <a:pt x="746055" y="687998"/>
                    </a:cubicBezTo>
                    <a:cubicBezTo>
                      <a:pt x="706431" y="650088"/>
                      <a:pt x="639661" y="588557"/>
                      <a:pt x="587273" y="554076"/>
                    </a:cubicBezTo>
                    <a:cubicBezTo>
                      <a:pt x="509359" y="502737"/>
                      <a:pt x="267138" y="442253"/>
                      <a:pt x="132169" y="314713"/>
                    </a:cubicBezTo>
                    <a:cubicBezTo>
                      <a:pt x="914" y="190697"/>
                      <a:pt x="118072" y="-374"/>
                      <a:pt x="118072" y="-37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2CC06C5-47ED-CC7E-F71F-2BFF711724DA}"/>
                  </a:ext>
                </a:extLst>
              </p:cNvPr>
              <p:cNvSpPr/>
              <p:nvPr/>
            </p:nvSpPr>
            <p:spPr>
              <a:xfrm rot="8100000">
                <a:off x="5229785" y="2845391"/>
                <a:ext cx="746409" cy="884781"/>
              </a:xfrm>
              <a:custGeom>
                <a:avLst/>
                <a:gdLst>
                  <a:gd name="connsiteX0" fmla="*/ 118067 w 746409"/>
                  <a:gd name="connsiteY0" fmla="*/ -415 h 884781"/>
                  <a:gd name="connsiteX1" fmla="*/ 623 w 746409"/>
                  <a:gd name="connsiteY1" fmla="*/ 229139 h 884781"/>
                  <a:gd name="connsiteX2" fmla="*/ 337143 w 746409"/>
                  <a:gd name="connsiteY2" fmla="*/ 712344 h 884781"/>
                  <a:gd name="connsiteX3" fmla="*/ 418201 w 746409"/>
                  <a:gd name="connsiteY3" fmla="*/ 884366 h 884781"/>
                  <a:gd name="connsiteX4" fmla="*/ 746053 w 746409"/>
                  <a:gd name="connsiteY4" fmla="*/ 687960 h 884781"/>
                  <a:gd name="connsiteX5" fmla="*/ 587271 w 746409"/>
                  <a:gd name="connsiteY5" fmla="*/ 554038 h 884781"/>
                  <a:gd name="connsiteX6" fmla="*/ 132164 w 746409"/>
                  <a:gd name="connsiteY6" fmla="*/ 314674 h 884781"/>
                  <a:gd name="connsiteX7" fmla="*/ 118067 w 746409"/>
                  <a:gd name="connsiteY7" fmla="*/ -415 h 88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9" h="884781">
                    <a:moveTo>
                      <a:pt x="118067" y="-415"/>
                    </a:moveTo>
                    <a:cubicBezTo>
                      <a:pt x="118067" y="-415"/>
                      <a:pt x="-12902" y="83692"/>
                      <a:pt x="623" y="229139"/>
                    </a:cubicBezTo>
                    <a:cubicBezTo>
                      <a:pt x="14149" y="374396"/>
                      <a:pt x="255133" y="605473"/>
                      <a:pt x="337143" y="712344"/>
                    </a:cubicBezTo>
                    <a:cubicBezTo>
                      <a:pt x="385530" y="775400"/>
                      <a:pt x="407724" y="840837"/>
                      <a:pt x="418201" y="884366"/>
                    </a:cubicBezTo>
                    <a:cubicBezTo>
                      <a:pt x="541265" y="842171"/>
                      <a:pt x="652517" y="774448"/>
                      <a:pt x="746053" y="687960"/>
                    </a:cubicBezTo>
                    <a:cubicBezTo>
                      <a:pt x="706429" y="650051"/>
                      <a:pt x="639659" y="588519"/>
                      <a:pt x="587271" y="554038"/>
                    </a:cubicBezTo>
                    <a:cubicBezTo>
                      <a:pt x="509356" y="502698"/>
                      <a:pt x="267134" y="442214"/>
                      <a:pt x="132164" y="314674"/>
                    </a:cubicBezTo>
                    <a:cubicBezTo>
                      <a:pt x="909" y="190658"/>
                      <a:pt x="118067" y="-415"/>
                      <a:pt x="118067" y="-41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0A89F83-2A02-6B2C-063C-4EA065344EA6}"/>
                  </a:ext>
                </a:extLst>
              </p:cNvPr>
              <p:cNvSpPr/>
              <p:nvPr/>
            </p:nvSpPr>
            <p:spPr>
              <a:xfrm rot="10800000">
                <a:off x="5468016" y="2535650"/>
                <a:ext cx="746406" cy="884777"/>
              </a:xfrm>
              <a:custGeom>
                <a:avLst/>
                <a:gdLst>
                  <a:gd name="connsiteX0" fmla="*/ 118092 w 746406"/>
                  <a:gd name="connsiteY0" fmla="*/ -447 h 884777"/>
                  <a:gd name="connsiteX1" fmla="*/ 648 w 746406"/>
                  <a:gd name="connsiteY1" fmla="*/ 229105 h 884777"/>
                  <a:gd name="connsiteX2" fmla="*/ 337167 w 746406"/>
                  <a:gd name="connsiteY2" fmla="*/ 712308 h 884777"/>
                  <a:gd name="connsiteX3" fmla="*/ 418224 w 746406"/>
                  <a:gd name="connsiteY3" fmla="*/ 884330 h 884777"/>
                  <a:gd name="connsiteX4" fmla="*/ 746075 w 746406"/>
                  <a:gd name="connsiteY4" fmla="*/ 687924 h 884777"/>
                  <a:gd name="connsiteX5" fmla="*/ 587293 w 746406"/>
                  <a:gd name="connsiteY5" fmla="*/ 554003 h 884777"/>
                  <a:gd name="connsiteX6" fmla="*/ 132189 w 746406"/>
                  <a:gd name="connsiteY6" fmla="*/ 314640 h 884777"/>
                  <a:gd name="connsiteX7" fmla="*/ 118092 w 746406"/>
                  <a:gd name="connsiteY7" fmla="*/ -447 h 88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6" h="884777">
                    <a:moveTo>
                      <a:pt x="118092" y="-447"/>
                    </a:moveTo>
                    <a:cubicBezTo>
                      <a:pt x="118092" y="-447"/>
                      <a:pt x="-12877" y="83659"/>
                      <a:pt x="648" y="229105"/>
                    </a:cubicBezTo>
                    <a:cubicBezTo>
                      <a:pt x="14174" y="374362"/>
                      <a:pt x="255156" y="605438"/>
                      <a:pt x="337167" y="712308"/>
                    </a:cubicBezTo>
                    <a:cubicBezTo>
                      <a:pt x="385553" y="775364"/>
                      <a:pt x="407747" y="840801"/>
                      <a:pt x="418224" y="884330"/>
                    </a:cubicBezTo>
                    <a:cubicBezTo>
                      <a:pt x="541287" y="842134"/>
                      <a:pt x="652539" y="774412"/>
                      <a:pt x="746075" y="687924"/>
                    </a:cubicBezTo>
                    <a:cubicBezTo>
                      <a:pt x="706451" y="650015"/>
                      <a:pt x="639681" y="588483"/>
                      <a:pt x="587293" y="554003"/>
                    </a:cubicBezTo>
                    <a:cubicBezTo>
                      <a:pt x="509378" y="502663"/>
                      <a:pt x="267158" y="442180"/>
                      <a:pt x="132189" y="314640"/>
                    </a:cubicBezTo>
                    <a:cubicBezTo>
                      <a:pt x="934" y="190624"/>
                      <a:pt x="118092" y="-447"/>
                      <a:pt x="118092" y="-44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1B9A847-CDAF-3BD6-DF62-56AED66D309F}"/>
                  </a:ext>
                </a:extLst>
              </p:cNvPr>
              <p:cNvSpPr/>
              <p:nvPr/>
            </p:nvSpPr>
            <p:spPr>
              <a:xfrm rot="13500000">
                <a:off x="5855440" y="2485122"/>
                <a:ext cx="746409" cy="884781"/>
              </a:xfrm>
              <a:custGeom>
                <a:avLst/>
                <a:gdLst>
                  <a:gd name="connsiteX0" fmla="*/ 118133 w 746409"/>
                  <a:gd name="connsiteY0" fmla="*/ -453 h 884781"/>
                  <a:gd name="connsiteX1" fmla="*/ 689 w 746409"/>
                  <a:gd name="connsiteY1" fmla="*/ 229101 h 884781"/>
                  <a:gd name="connsiteX2" fmla="*/ 337209 w 746409"/>
                  <a:gd name="connsiteY2" fmla="*/ 712306 h 884781"/>
                  <a:gd name="connsiteX3" fmla="*/ 418267 w 746409"/>
                  <a:gd name="connsiteY3" fmla="*/ 884329 h 884781"/>
                  <a:gd name="connsiteX4" fmla="*/ 746119 w 746409"/>
                  <a:gd name="connsiteY4" fmla="*/ 687922 h 884781"/>
                  <a:gd name="connsiteX5" fmla="*/ 587336 w 746409"/>
                  <a:gd name="connsiteY5" fmla="*/ 554000 h 884781"/>
                  <a:gd name="connsiteX6" fmla="*/ 132230 w 746409"/>
                  <a:gd name="connsiteY6" fmla="*/ 314636 h 884781"/>
                  <a:gd name="connsiteX7" fmla="*/ 118133 w 746409"/>
                  <a:gd name="connsiteY7" fmla="*/ -453 h 88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9" h="884781">
                    <a:moveTo>
                      <a:pt x="118133" y="-453"/>
                    </a:moveTo>
                    <a:cubicBezTo>
                      <a:pt x="118133" y="-453"/>
                      <a:pt x="-12837" y="83654"/>
                      <a:pt x="689" y="229101"/>
                    </a:cubicBezTo>
                    <a:cubicBezTo>
                      <a:pt x="14214" y="374358"/>
                      <a:pt x="255198" y="605436"/>
                      <a:pt x="337209" y="712306"/>
                    </a:cubicBezTo>
                    <a:cubicBezTo>
                      <a:pt x="385596" y="775362"/>
                      <a:pt x="407789" y="840800"/>
                      <a:pt x="418267" y="884329"/>
                    </a:cubicBezTo>
                    <a:cubicBezTo>
                      <a:pt x="541330" y="842133"/>
                      <a:pt x="652583" y="774410"/>
                      <a:pt x="746119" y="687922"/>
                    </a:cubicBezTo>
                    <a:cubicBezTo>
                      <a:pt x="706495" y="650013"/>
                      <a:pt x="639724" y="588481"/>
                      <a:pt x="587336" y="554000"/>
                    </a:cubicBezTo>
                    <a:cubicBezTo>
                      <a:pt x="509421" y="502660"/>
                      <a:pt x="267200" y="442176"/>
                      <a:pt x="132230" y="314636"/>
                    </a:cubicBezTo>
                    <a:cubicBezTo>
                      <a:pt x="975" y="190620"/>
                      <a:pt x="118133" y="-453"/>
                      <a:pt x="118133" y="-45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4700E1E-E4E1-7180-539B-7AED3D8B6D3B}"/>
                  </a:ext>
                </a:extLst>
              </p:cNvPr>
              <p:cNvSpPr/>
              <p:nvPr/>
            </p:nvSpPr>
            <p:spPr>
              <a:xfrm rot="16200000">
                <a:off x="6165194" y="2723258"/>
                <a:ext cx="746406" cy="884777"/>
              </a:xfrm>
              <a:custGeom>
                <a:avLst/>
                <a:gdLst>
                  <a:gd name="connsiteX0" fmla="*/ 118165 w 746406"/>
                  <a:gd name="connsiteY0" fmla="*/ -428 h 884777"/>
                  <a:gd name="connsiteX1" fmla="*/ 722 w 746406"/>
                  <a:gd name="connsiteY1" fmla="*/ 229125 h 884777"/>
                  <a:gd name="connsiteX2" fmla="*/ 337240 w 746406"/>
                  <a:gd name="connsiteY2" fmla="*/ 712328 h 884777"/>
                  <a:gd name="connsiteX3" fmla="*/ 418298 w 746406"/>
                  <a:gd name="connsiteY3" fmla="*/ 884350 h 884777"/>
                  <a:gd name="connsiteX4" fmla="*/ 746148 w 746406"/>
                  <a:gd name="connsiteY4" fmla="*/ 687944 h 884777"/>
                  <a:gd name="connsiteX5" fmla="*/ 587366 w 746406"/>
                  <a:gd name="connsiteY5" fmla="*/ 554023 h 884777"/>
                  <a:gd name="connsiteX6" fmla="*/ 132262 w 746406"/>
                  <a:gd name="connsiteY6" fmla="*/ 314660 h 884777"/>
                  <a:gd name="connsiteX7" fmla="*/ 118165 w 746406"/>
                  <a:gd name="connsiteY7" fmla="*/ -428 h 88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6" h="884777">
                    <a:moveTo>
                      <a:pt x="118165" y="-428"/>
                    </a:moveTo>
                    <a:cubicBezTo>
                      <a:pt x="118165" y="-428"/>
                      <a:pt x="-12804" y="83678"/>
                      <a:pt x="722" y="229125"/>
                    </a:cubicBezTo>
                    <a:cubicBezTo>
                      <a:pt x="14247" y="374381"/>
                      <a:pt x="255230" y="605458"/>
                      <a:pt x="337240" y="712328"/>
                    </a:cubicBezTo>
                    <a:cubicBezTo>
                      <a:pt x="385627" y="775384"/>
                      <a:pt x="407820" y="840821"/>
                      <a:pt x="418298" y="884350"/>
                    </a:cubicBezTo>
                    <a:cubicBezTo>
                      <a:pt x="541360" y="842154"/>
                      <a:pt x="652612" y="774431"/>
                      <a:pt x="746148" y="687944"/>
                    </a:cubicBezTo>
                    <a:cubicBezTo>
                      <a:pt x="706524" y="650035"/>
                      <a:pt x="639754" y="588503"/>
                      <a:pt x="587366" y="554023"/>
                    </a:cubicBezTo>
                    <a:cubicBezTo>
                      <a:pt x="509452" y="502683"/>
                      <a:pt x="267231" y="442199"/>
                      <a:pt x="132262" y="314660"/>
                    </a:cubicBezTo>
                    <a:cubicBezTo>
                      <a:pt x="1007" y="190644"/>
                      <a:pt x="118165" y="-428"/>
                      <a:pt x="118165" y="-42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61F5D42-3848-1E46-FC51-0DDB56003A5E}"/>
                  </a:ext>
                </a:extLst>
              </p:cNvPr>
              <p:cNvSpPr/>
              <p:nvPr/>
            </p:nvSpPr>
            <p:spPr>
              <a:xfrm rot="18900000">
                <a:off x="6215805" y="3110682"/>
                <a:ext cx="746409" cy="884781"/>
              </a:xfrm>
              <a:custGeom>
                <a:avLst/>
                <a:gdLst>
                  <a:gd name="connsiteX0" fmla="*/ 118171 w 746409"/>
                  <a:gd name="connsiteY0" fmla="*/ -387 h 884781"/>
                  <a:gd name="connsiteX1" fmla="*/ 727 w 746409"/>
                  <a:gd name="connsiteY1" fmla="*/ 229167 h 884781"/>
                  <a:gd name="connsiteX2" fmla="*/ 337247 w 746409"/>
                  <a:gd name="connsiteY2" fmla="*/ 712372 h 884781"/>
                  <a:gd name="connsiteX3" fmla="*/ 418305 w 746409"/>
                  <a:gd name="connsiteY3" fmla="*/ 884394 h 884781"/>
                  <a:gd name="connsiteX4" fmla="*/ 746157 w 746409"/>
                  <a:gd name="connsiteY4" fmla="*/ 687988 h 884781"/>
                  <a:gd name="connsiteX5" fmla="*/ 587374 w 746409"/>
                  <a:gd name="connsiteY5" fmla="*/ 554066 h 884781"/>
                  <a:gd name="connsiteX6" fmla="*/ 132268 w 746409"/>
                  <a:gd name="connsiteY6" fmla="*/ 314702 h 884781"/>
                  <a:gd name="connsiteX7" fmla="*/ 118171 w 746409"/>
                  <a:gd name="connsiteY7" fmla="*/ -387 h 88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9" h="884781">
                    <a:moveTo>
                      <a:pt x="118171" y="-387"/>
                    </a:moveTo>
                    <a:cubicBezTo>
                      <a:pt x="118171" y="-387"/>
                      <a:pt x="-12799" y="83719"/>
                      <a:pt x="727" y="229167"/>
                    </a:cubicBezTo>
                    <a:cubicBezTo>
                      <a:pt x="14252" y="374424"/>
                      <a:pt x="255236" y="605501"/>
                      <a:pt x="337247" y="712372"/>
                    </a:cubicBezTo>
                    <a:cubicBezTo>
                      <a:pt x="385634" y="775428"/>
                      <a:pt x="407827" y="840865"/>
                      <a:pt x="418305" y="884394"/>
                    </a:cubicBezTo>
                    <a:cubicBezTo>
                      <a:pt x="541368" y="842198"/>
                      <a:pt x="652621" y="774475"/>
                      <a:pt x="746157" y="687988"/>
                    </a:cubicBezTo>
                    <a:cubicBezTo>
                      <a:pt x="706532" y="650078"/>
                      <a:pt x="639762" y="588546"/>
                      <a:pt x="587374" y="554066"/>
                    </a:cubicBezTo>
                    <a:cubicBezTo>
                      <a:pt x="509459" y="502726"/>
                      <a:pt x="267237" y="442242"/>
                      <a:pt x="132268" y="314702"/>
                    </a:cubicBezTo>
                    <a:cubicBezTo>
                      <a:pt x="1013" y="190685"/>
                      <a:pt x="118171" y="-387"/>
                      <a:pt x="118171" y="-38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FC5039-357F-ED63-E112-9705E56C3272}"/>
                </a:ext>
              </a:extLst>
            </p:cNvPr>
            <p:cNvSpPr txBox="1"/>
            <p:nvPr/>
          </p:nvSpPr>
          <p:spPr>
            <a:xfrm>
              <a:off x="4220893" y="2863048"/>
              <a:ext cx="8643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- 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288906-DE12-6B1D-9CD7-80007174CCA2}"/>
                </a:ext>
              </a:extLst>
            </p:cNvPr>
            <p:cNvSpPr txBox="1"/>
            <p:nvPr/>
          </p:nvSpPr>
          <p:spPr>
            <a:xfrm>
              <a:off x="9265667" y="2863048"/>
              <a:ext cx="12843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chemeClr val="bg2"/>
                  </a:solidFill>
                  <a:latin typeface="Aptos ExtraBold" panose="020B0004020202020204" pitchFamily="34" charset="0"/>
                </a:rPr>
                <a:t>i</a:t>
              </a:r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 = 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DCC0B8-BF63-0E3A-FC11-18A44D2ABB96}"/>
                </a:ext>
              </a:extLst>
            </p:cNvPr>
            <p:cNvSpPr txBox="1"/>
            <p:nvPr/>
          </p:nvSpPr>
          <p:spPr>
            <a:xfrm>
              <a:off x="5581708" y="3820000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+</a:t>
              </a:r>
            </a:p>
          </p:txBody>
        </p:sp>
      </p:grpSp>
      <p:sp>
        <p:nvSpPr>
          <p:cNvPr id="29" name="Absent Parent Text">
            <a:extLst>
              <a:ext uri="{FF2B5EF4-FFF2-40B4-BE49-F238E27FC236}">
                <a16:creationId xmlns:a16="http://schemas.microsoft.com/office/drawing/2014/main" id="{A7B14FA8-15DA-249D-9B28-ADEB9CD9FD50}"/>
              </a:ext>
            </a:extLst>
          </p:cNvPr>
          <p:cNvSpPr txBox="1">
            <a:spLocks/>
          </p:cNvSpPr>
          <p:nvPr/>
        </p:nvSpPr>
        <p:spPr>
          <a:xfrm>
            <a:off x="905068" y="154497"/>
            <a:ext cx="10448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Absent Parent</a:t>
            </a:r>
          </a:p>
        </p:txBody>
      </p:sp>
      <p:grpSp>
        <p:nvGrpSpPr>
          <p:cNvPr id="37" name="Absent Parent">
            <a:extLst>
              <a:ext uri="{FF2B5EF4-FFF2-40B4-BE49-F238E27FC236}">
                <a16:creationId xmlns:a16="http://schemas.microsoft.com/office/drawing/2014/main" id="{4E04D303-C368-417F-31C7-E338FC9787E4}"/>
              </a:ext>
            </a:extLst>
          </p:cNvPr>
          <p:cNvGrpSpPr/>
          <p:nvPr/>
        </p:nvGrpSpPr>
        <p:grpSpPr>
          <a:xfrm>
            <a:off x="1652014" y="2620400"/>
            <a:ext cx="8887972" cy="2868061"/>
            <a:chOff x="1652014" y="2620400"/>
            <a:chExt cx="8887972" cy="286806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CD465B-DDF3-C40A-379F-2523A1E84471}"/>
                </a:ext>
              </a:extLst>
            </p:cNvPr>
            <p:cNvSpPr/>
            <p:nvPr/>
          </p:nvSpPr>
          <p:spPr>
            <a:xfrm>
              <a:off x="2024692" y="2982474"/>
              <a:ext cx="2057400" cy="2103120"/>
            </a:xfrm>
            <a:prstGeom prst="ellipse">
              <a:avLst/>
            </a:prstGeom>
            <a:solidFill>
              <a:srgbClr val="FDFF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Image result for abs clipart">
              <a:extLst>
                <a:ext uri="{FF2B5EF4-FFF2-40B4-BE49-F238E27FC236}">
                  <a16:creationId xmlns:a16="http://schemas.microsoft.com/office/drawing/2014/main" id="{9288B0F4-4161-92BA-3872-896A78EC1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014" y="2620400"/>
              <a:ext cx="2743200" cy="2868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 descr="Image result for send clipart">
              <a:extLst>
                <a:ext uri="{FF2B5EF4-FFF2-40B4-BE49-F238E27FC236}">
                  <a16:creationId xmlns:a16="http://schemas.microsoft.com/office/drawing/2014/main" id="{12D6E684-ED09-A8C7-AB86-0644E7AA084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82830"/>
              <a:ext cx="2743200" cy="274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raphic 32" descr="Woman with baby with solid fill">
              <a:extLst>
                <a:ext uri="{FF2B5EF4-FFF2-40B4-BE49-F238E27FC236}">
                  <a16:creationId xmlns:a16="http://schemas.microsoft.com/office/drawing/2014/main" id="{A808C1EE-5AB0-F5FC-D186-2AB1A00F9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96786" y="2682830"/>
              <a:ext cx="2743200" cy="2743200"/>
            </a:xfrm>
            <a:prstGeom prst="rect">
              <a:avLst/>
            </a:prstGeom>
          </p:spPr>
        </p:pic>
      </p:grpSp>
      <p:sp>
        <p:nvSpPr>
          <p:cNvPr id="38" name="Household Members Text">
            <a:extLst>
              <a:ext uri="{FF2B5EF4-FFF2-40B4-BE49-F238E27FC236}">
                <a16:creationId xmlns:a16="http://schemas.microsoft.com/office/drawing/2014/main" id="{3647A38A-AB5A-8542-D93F-F3EA578E2D2C}"/>
              </a:ext>
            </a:extLst>
          </p:cNvPr>
          <p:cNvSpPr txBox="1">
            <a:spLocks/>
          </p:cNvSpPr>
          <p:nvPr/>
        </p:nvSpPr>
        <p:spPr>
          <a:xfrm>
            <a:off x="905068" y="154497"/>
            <a:ext cx="10448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Household Members</a:t>
            </a:r>
          </a:p>
        </p:txBody>
      </p:sp>
      <p:grpSp>
        <p:nvGrpSpPr>
          <p:cNvPr id="47" name="Household Members">
            <a:extLst>
              <a:ext uri="{FF2B5EF4-FFF2-40B4-BE49-F238E27FC236}">
                <a16:creationId xmlns:a16="http://schemas.microsoft.com/office/drawing/2014/main" id="{71086080-CE52-0C69-0769-6D4C5985FA79}"/>
              </a:ext>
            </a:extLst>
          </p:cNvPr>
          <p:cNvGrpSpPr/>
          <p:nvPr/>
        </p:nvGrpSpPr>
        <p:grpSpPr>
          <a:xfrm>
            <a:off x="970641" y="1794340"/>
            <a:ext cx="9512033" cy="4661162"/>
            <a:chOff x="970641" y="1794340"/>
            <a:chExt cx="9512033" cy="466116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0AEE3FF-FCFB-59EB-69D2-16A42C638B8A}"/>
                </a:ext>
              </a:extLst>
            </p:cNvPr>
            <p:cNvSpPr/>
            <p:nvPr/>
          </p:nvSpPr>
          <p:spPr>
            <a:xfrm>
              <a:off x="4364610" y="2620652"/>
              <a:ext cx="2969444" cy="1574276"/>
            </a:xfrm>
            <a:custGeom>
              <a:avLst/>
              <a:gdLst>
                <a:gd name="connsiteX0" fmla="*/ 37708 w 2969444"/>
                <a:gd name="connsiteY0" fmla="*/ 904973 h 1574276"/>
                <a:gd name="connsiteX1" fmla="*/ 1168924 w 2969444"/>
                <a:gd name="connsiteY1" fmla="*/ 94268 h 1574276"/>
                <a:gd name="connsiteX2" fmla="*/ 1432875 w 2969444"/>
                <a:gd name="connsiteY2" fmla="*/ 94268 h 1574276"/>
                <a:gd name="connsiteX3" fmla="*/ 1809947 w 2969444"/>
                <a:gd name="connsiteY3" fmla="*/ 84841 h 1574276"/>
                <a:gd name="connsiteX4" fmla="*/ 1885361 w 2969444"/>
                <a:gd name="connsiteY4" fmla="*/ 56560 h 1574276"/>
                <a:gd name="connsiteX5" fmla="*/ 2969444 w 2969444"/>
                <a:gd name="connsiteY5" fmla="*/ 0 h 1574276"/>
                <a:gd name="connsiteX6" fmla="*/ 2762054 w 2969444"/>
                <a:gd name="connsiteY6" fmla="*/ 348791 h 1574276"/>
                <a:gd name="connsiteX7" fmla="*/ 2516957 w 2969444"/>
                <a:gd name="connsiteY7" fmla="*/ 612742 h 1574276"/>
                <a:gd name="connsiteX8" fmla="*/ 2592371 w 2969444"/>
                <a:gd name="connsiteY8" fmla="*/ 895546 h 1574276"/>
                <a:gd name="connsiteX9" fmla="*/ 2564091 w 2969444"/>
                <a:gd name="connsiteY9" fmla="*/ 952107 h 1574276"/>
                <a:gd name="connsiteX10" fmla="*/ 2526384 w 2969444"/>
                <a:gd name="connsiteY10" fmla="*/ 980387 h 1574276"/>
                <a:gd name="connsiteX11" fmla="*/ 2441543 w 2969444"/>
                <a:gd name="connsiteY11" fmla="*/ 961534 h 1574276"/>
                <a:gd name="connsiteX12" fmla="*/ 2347275 w 2969444"/>
                <a:gd name="connsiteY12" fmla="*/ 848412 h 1574276"/>
                <a:gd name="connsiteX13" fmla="*/ 2300141 w 2969444"/>
                <a:gd name="connsiteY13" fmla="*/ 820132 h 1574276"/>
                <a:gd name="connsiteX14" fmla="*/ 2290714 w 2969444"/>
                <a:gd name="connsiteY14" fmla="*/ 933253 h 1574276"/>
                <a:gd name="connsiteX15" fmla="*/ 2139885 w 2969444"/>
                <a:gd name="connsiteY15" fmla="*/ 1084082 h 1574276"/>
                <a:gd name="connsiteX16" fmla="*/ 2064470 w 2969444"/>
                <a:gd name="connsiteY16" fmla="*/ 1150070 h 1574276"/>
                <a:gd name="connsiteX17" fmla="*/ 1998483 w 2969444"/>
                <a:gd name="connsiteY17" fmla="*/ 1168923 h 1574276"/>
                <a:gd name="connsiteX18" fmla="*/ 1960776 w 2969444"/>
                <a:gd name="connsiteY18" fmla="*/ 1150070 h 1574276"/>
                <a:gd name="connsiteX19" fmla="*/ 1885361 w 2969444"/>
                <a:gd name="connsiteY19" fmla="*/ 1253764 h 1574276"/>
                <a:gd name="connsiteX20" fmla="*/ 1838227 w 2969444"/>
                <a:gd name="connsiteY20" fmla="*/ 1272618 h 1574276"/>
                <a:gd name="connsiteX21" fmla="*/ 1753386 w 2969444"/>
                <a:gd name="connsiteY21" fmla="*/ 1300899 h 1574276"/>
                <a:gd name="connsiteX22" fmla="*/ 1743959 w 2969444"/>
                <a:gd name="connsiteY22" fmla="*/ 1338606 h 1574276"/>
                <a:gd name="connsiteX23" fmla="*/ 1640264 w 2969444"/>
                <a:gd name="connsiteY23" fmla="*/ 1376313 h 1574276"/>
                <a:gd name="connsiteX24" fmla="*/ 1536569 w 2969444"/>
                <a:gd name="connsiteY24" fmla="*/ 1385740 h 1574276"/>
                <a:gd name="connsiteX25" fmla="*/ 1404594 w 2969444"/>
                <a:gd name="connsiteY25" fmla="*/ 1291472 h 1574276"/>
                <a:gd name="connsiteX26" fmla="*/ 1329180 w 2969444"/>
                <a:gd name="connsiteY26" fmla="*/ 1234911 h 1574276"/>
                <a:gd name="connsiteX27" fmla="*/ 1253765 w 2969444"/>
                <a:gd name="connsiteY27" fmla="*/ 1263191 h 1574276"/>
                <a:gd name="connsiteX28" fmla="*/ 961534 w 2969444"/>
                <a:gd name="connsiteY28" fmla="*/ 1310325 h 1574276"/>
                <a:gd name="connsiteX29" fmla="*/ 857839 w 2969444"/>
                <a:gd name="connsiteY29" fmla="*/ 1366886 h 1574276"/>
                <a:gd name="connsiteX30" fmla="*/ 584462 w 2969444"/>
                <a:gd name="connsiteY30" fmla="*/ 1508288 h 1574276"/>
                <a:gd name="connsiteX31" fmla="*/ 461914 w 2969444"/>
                <a:gd name="connsiteY31" fmla="*/ 1574276 h 1574276"/>
                <a:gd name="connsiteX32" fmla="*/ 339365 w 2969444"/>
                <a:gd name="connsiteY32" fmla="*/ 1527142 h 1574276"/>
                <a:gd name="connsiteX33" fmla="*/ 263951 w 2969444"/>
                <a:gd name="connsiteY33" fmla="*/ 1489435 h 1574276"/>
                <a:gd name="connsiteX34" fmla="*/ 197963 w 2969444"/>
                <a:gd name="connsiteY34" fmla="*/ 1423447 h 1574276"/>
                <a:gd name="connsiteX35" fmla="*/ 122549 w 2969444"/>
                <a:gd name="connsiteY35" fmla="*/ 1357459 h 1574276"/>
                <a:gd name="connsiteX36" fmla="*/ 37708 w 2969444"/>
                <a:gd name="connsiteY36" fmla="*/ 1244338 h 1574276"/>
                <a:gd name="connsiteX37" fmla="*/ 18854 w 2969444"/>
                <a:gd name="connsiteY37" fmla="*/ 1187777 h 1574276"/>
                <a:gd name="connsiteX38" fmla="*/ 0 w 2969444"/>
                <a:gd name="connsiteY38" fmla="*/ 1140643 h 1574276"/>
                <a:gd name="connsiteX39" fmla="*/ 9427 w 2969444"/>
                <a:gd name="connsiteY39" fmla="*/ 1046375 h 1574276"/>
                <a:gd name="connsiteX40" fmla="*/ 37708 w 2969444"/>
                <a:gd name="connsiteY40" fmla="*/ 904973 h 157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69444" h="1574276">
                  <a:moveTo>
                    <a:pt x="37708" y="904973"/>
                  </a:moveTo>
                  <a:lnTo>
                    <a:pt x="1168924" y="94268"/>
                  </a:lnTo>
                  <a:lnTo>
                    <a:pt x="1432875" y="94268"/>
                  </a:lnTo>
                  <a:lnTo>
                    <a:pt x="1809947" y="84841"/>
                  </a:lnTo>
                  <a:lnTo>
                    <a:pt x="1885361" y="56560"/>
                  </a:lnTo>
                  <a:lnTo>
                    <a:pt x="2969444" y="0"/>
                  </a:lnTo>
                  <a:lnTo>
                    <a:pt x="2762054" y="348791"/>
                  </a:lnTo>
                  <a:lnTo>
                    <a:pt x="2516957" y="612742"/>
                  </a:lnTo>
                  <a:lnTo>
                    <a:pt x="2592371" y="895546"/>
                  </a:lnTo>
                  <a:lnTo>
                    <a:pt x="2564091" y="952107"/>
                  </a:lnTo>
                  <a:lnTo>
                    <a:pt x="2526384" y="980387"/>
                  </a:lnTo>
                  <a:lnTo>
                    <a:pt x="2441543" y="961534"/>
                  </a:lnTo>
                  <a:lnTo>
                    <a:pt x="2347275" y="848412"/>
                  </a:lnTo>
                  <a:lnTo>
                    <a:pt x="2300141" y="820132"/>
                  </a:lnTo>
                  <a:lnTo>
                    <a:pt x="2290714" y="933253"/>
                  </a:lnTo>
                  <a:lnTo>
                    <a:pt x="2139885" y="1084082"/>
                  </a:lnTo>
                  <a:lnTo>
                    <a:pt x="2064470" y="1150070"/>
                  </a:lnTo>
                  <a:lnTo>
                    <a:pt x="1998483" y="1168923"/>
                  </a:lnTo>
                  <a:lnTo>
                    <a:pt x="1960776" y="1150070"/>
                  </a:lnTo>
                  <a:lnTo>
                    <a:pt x="1885361" y="1253764"/>
                  </a:lnTo>
                  <a:lnTo>
                    <a:pt x="1838227" y="1272618"/>
                  </a:lnTo>
                  <a:lnTo>
                    <a:pt x="1753386" y="1300899"/>
                  </a:lnTo>
                  <a:lnTo>
                    <a:pt x="1743959" y="1338606"/>
                  </a:lnTo>
                  <a:lnTo>
                    <a:pt x="1640264" y="1376313"/>
                  </a:lnTo>
                  <a:lnTo>
                    <a:pt x="1536569" y="1385740"/>
                  </a:lnTo>
                  <a:lnTo>
                    <a:pt x="1404594" y="1291472"/>
                  </a:lnTo>
                  <a:lnTo>
                    <a:pt x="1329180" y="1234911"/>
                  </a:lnTo>
                  <a:lnTo>
                    <a:pt x="1253765" y="1263191"/>
                  </a:lnTo>
                  <a:lnTo>
                    <a:pt x="961534" y="1310325"/>
                  </a:lnTo>
                  <a:lnTo>
                    <a:pt x="857839" y="1366886"/>
                  </a:lnTo>
                  <a:lnTo>
                    <a:pt x="584462" y="1508288"/>
                  </a:lnTo>
                  <a:lnTo>
                    <a:pt x="461914" y="1574276"/>
                  </a:lnTo>
                  <a:lnTo>
                    <a:pt x="339365" y="1527142"/>
                  </a:lnTo>
                  <a:lnTo>
                    <a:pt x="263951" y="1489435"/>
                  </a:lnTo>
                  <a:lnTo>
                    <a:pt x="197963" y="1423447"/>
                  </a:lnTo>
                  <a:lnTo>
                    <a:pt x="122549" y="1357459"/>
                  </a:lnTo>
                  <a:lnTo>
                    <a:pt x="37708" y="1244338"/>
                  </a:lnTo>
                  <a:lnTo>
                    <a:pt x="18854" y="1187777"/>
                  </a:lnTo>
                  <a:lnTo>
                    <a:pt x="0" y="1140643"/>
                  </a:lnTo>
                  <a:lnTo>
                    <a:pt x="9427" y="1046375"/>
                  </a:lnTo>
                  <a:lnTo>
                    <a:pt x="37708" y="904973"/>
                  </a:lnTo>
                  <a:close/>
                </a:path>
              </a:pathLst>
            </a:custGeom>
            <a:solidFill>
              <a:srgbClr val="FDFFF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 descr="House with solid fill">
              <a:extLst>
                <a:ext uri="{FF2B5EF4-FFF2-40B4-BE49-F238E27FC236}">
                  <a16:creationId xmlns:a16="http://schemas.microsoft.com/office/drawing/2014/main" id="{BE65B65B-38EE-0A29-518F-230CD2F5C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0641" y="1794340"/>
              <a:ext cx="2743200" cy="2743200"/>
            </a:xfrm>
            <a:prstGeom prst="rect">
              <a:avLst/>
            </a:prstGeom>
          </p:spPr>
        </p:pic>
        <p:pic>
          <p:nvPicPr>
            <p:cNvPr id="41" name="Picture 40" descr="Image result for hold clipart">
              <a:extLst>
                <a:ext uri="{FF2B5EF4-FFF2-40B4-BE49-F238E27FC236}">
                  <a16:creationId xmlns:a16="http://schemas.microsoft.com/office/drawing/2014/main" id="{2BD3AF77-FC9F-365F-A320-0DD6CA54A771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863" y="2128907"/>
              <a:ext cx="3591210" cy="2098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21CA59-F808-8323-BFB0-8AAD67D69B5B}"/>
                </a:ext>
              </a:extLst>
            </p:cNvPr>
            <p:cNvSpPr/>
            <p:nvPr/>
          </p:nvSpPr>
          <p:spPr>
            <a:xfrm>
              <a:off x="8196674" y="3437982"/>
              <a:ext cx="2286000" cy="3017520"/>
            </a:xfrm>
            <a:prstGeom prst="ellipse">
              <a:avLst/>
            </a:prstGeom>
            <a:solidFill>
              <a:srgbClr val="FDFF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7DF66F7-A021-05B4-9134-D9F49716B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1756" y="3472895"/>
              <a:ext cx="2158850" cy="27432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C0B45F-89D7-D580-27B0-657B18BD929E}"/>
                </a:ext>
              </a:extLst>
            </p:cNvPr>
            <p:cNvSpPr txBox="1"/>
            <p:nvPr/>
          </p:nvSpPr>
          <p:spPr>
            <a:xfrm>
              <a:off x="5905648" y="5168581"/>
              <a:ext cx="20569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Mem +</a:t>
              </a:r>
            </a:p>
          </p:txBody>
        </p:sp>
      </p:grp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8356D12E-FBEC-CDA5-6EFA-B55471532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183382"/>
              </p:ext>
            </p:extLst>
          </p:nvPr>
        </p:nvGraphicFramePr>
        <p:xfrm>
          <a:off x="-3392450" y="7688974"/>
          <a:ext cx="6690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3" name="CS2 Text">
            <a:extLst>
              <a:ext uri="{FF2B5EF4-FFF2-40B4-BE49-F238E27FC236}">
                <a16:creationId xmlns:a16="http://schemas.microsoft.com/office/drawing/2014/main" id="{5CD0431F-C107-280A-1D8C-B286C34B65A5}"/>
              </a:ext>
            </a:extLst>
          </p:cNvPr>
          <p:cNvSpPr txBox="1">
            <a:spLocks/>
          </p:cNvSpPr>
          <p:nvPr/>
        </p:nvSpPr>
        <p:spPr>
          <a:xfrm>
            <a:off x="905068" y="154497"/>
            <a:ext cx="10448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CS2</a:t>
            </a:r>
          </a:p>
        </p:txBody>
      </p:sp>
      <p:grpSp>
        <p:nvGrpSpPr>
          <p:cNvPr id="65" name="CS2">
            <a:extLst>
              <a:ext uri="{FF2B5EF4-FFF2-40B4-BE49-F238E27FC236}">
                <a16:creationId xmlns:a16="http://schemas.microsoft.com/office/drawing/2014/main" id="{8F1B4DA9-0E2A-5A7E-3037-253A58088449}"/>
              </a:ext>
            </a:extLst>
          </p:cNvPr>
          <p:cNvGrpSpPr/>
          <p:nvPr/>
        </p:nvGrpSpPr>
        <p:grpSpPr>
          <a:xfrm>
            <a:off x="725530" y="1914798"/>
            <a:ext cx="10940762" cy="4788703"/>
            <a:chOff x="725530" y="1914798"/>
            <a:chExt cx="10940762" cy="478870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7D575DF-D0CC-4BFB-6E70-7DB9B7587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29468" r="28887"/>
            <a:stretch>
              <a:fillRect/>
            </a:stretch>
          </p:blipFill>
          <p:spPr>
            <a:xfrm>
              <a:off x="3359949" y="2663936"/>
              <a:ext cx="2787715" cy="274343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51FF89A-B8EA-7A01-C77A-7BCB28245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31207" r="28851"/>
            <a:stretch>
              <a:fillRect/>
            </a:stretch>
          </p:blipFill>
          <p:spPr>
            <a:xfrm>
              <a:off x="8992552" y="2663936"/>
              <a:ext cx="2673740" cy="2743438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61C10B8-ED3E-20CB-6A29-A78C42DCFB4E}"/>
                </a:ext>
              </a:extLst>
            </p:cNvPr>
            <p:cNvSpPr/>
            <p:nvPr/>
          </p:nvSpPr>
          <p:spPr>
            <a:xfrm>
              <a:off x="725530" y="2809527"/>
              <a:ext cx="2461666" cy="24522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4431DA1-53E5-73B4-D7EA-9F792E299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30455" r="29915"/>
            <a:stretch>
              <a:fillRect/>
            </a:stretch>
          </p:blipFill>
          <p:spPr>
            <a:xfrm>
              <a:off x="6243698" y="2663936"/>
              <a:ext cx="2652821" cy="274343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429A641-7AE4-99E3-D37D-BDB9C87ADCBE}"/>
                </a:ext>
              </a:extLst>
            </p:cNvPr>
            <p:cNvSpPr txBox="1"/>
            <p:nvPr/>
          </p:nvSpPr>
          <p:spPr>
            <a:xfrm>
              <a:off x="1339047" y="1914798"/>
              <a:ext cx="1234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CSJ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E04E544-DD7E-7753-5589-CCEFEE54FFD0}"/>
                </a:ext>
              </a:extLst>
            </p:cNvPr>
            <p:cNvSpPr txBox="1"/>
            <p:nvPr/>
          </p:nvSpPr>
          <p:spPr>
            <a:xfrm>
              <a:off x="4136490" y="1914798"/>
              <a:ext cx="1234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CSJ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B87BB2-65BB-EE98-BFF5-EC0B73533BFF}"/>
                </a:ext>
              </a:extLst>
            </p:cNvPr>
            <p:cNvSpPr txBox="1"/>
            <p:nvPr/>
          </p:nvSpPr>
          <p:spPr>
            <a:xfrm>
              <a:off x="6952792" y="1914798"/>
              <a:ext cx="1234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CSJ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D988441-ACCE-6EB8-212A-E319FC2123C6}"/>
                </a:ext>
              </a:extLst>
            </p:cNvPr>
            <p:cNvSpPr txBox="1"/>
            <p:nvPr/>
          </p:nvSpPr>
          <p:spPr>
            <a:xfrm>
              <a:off x="9712106" y="1914798"/>
              <a:ext cx="1234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2"/>
                  </a:solidFill>
                  <a:latin typeface="Aptos ExtraBold" panose="020B0004020202020204" pitchFamily="34" charset="0"/>
                </a:rPr>
                <a:t>CSJ</a:t>
              </a:r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8F191066-E837-27BA-091A-959A37A6C99C}"/>
                </a:ext>
              </a:extLst>
            </p:cNvPr>
            <p:cNvSpPr/>
            <p:nvPr/>
          </p:nvSpPr>
          <p:spPr>
            <a:xfrm flipV="1">
              <a:off x="7167375" y="5495726"/>
              <a:ext cx="805467" cy="1207775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SN">
            <a:extLst>
              <a:ext uri="{FF2B5EF4-FFF2-40B4-BE49-F238E27FC236}">
                <a16:creationId xmlns:a16="http://schemas.microsoft.com/office/drawing/2014/main" id="{096D89D9-8EFB-055D-5658-3B7B05A45E9F}"/>
              </a:ext>
            </a:extLst>
          </p:cNvPr>
          <p:cNvGrpSpPr/>
          <p:nvPr/>
        </p:nvGrpSpPr>
        <p:grpSpPr>
          <a:xfrm>
            <a:off x="1427042" y="2128906"/>
            <a:ext cx="8823566" cy="4434237"/>
            <a:chOff x="1175471" y="2128906"/>
            <a:chExt cx="8823566" cy="443423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4069CB8-6926-00CF-F908-7CCC2C9497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75471" y="2128906"/>
              <a:ext cx="2743200" cy="2743200"/>
              <a:chOff x="1175471" y="2128906"/>
              <a:chExt cx="3657600" cy="36576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7AB6468-447D-F132-C70A-7FDCD0266A3E}"/>
                  </a:ext>
                </a:extLst>
              </p:cNvPr>
              <p:cNvSpPr/>
              <p:nvPr/>
            </p:nvSpPr>
            <p:spPr>
              <a:xfrm>
                <a:off x="1175471" y="2128906"/>
                <a:ext cx="3657600" cy="36576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 descr="Image result for social clipart">
                <a:extLst>
                  <a:ext uri="{FF2B5EF4-FFF2-40B4-BE49-F238E27FC236}">
                    <a16:creationId xmlns:a16="http://schemas.microsoft.com/office/drawing/2014/main" id="{00B0EEC9-26A8-2E42-CFB2-02155484E0C3}"/>
                  </a:ext>
                </a:extLst>
              </p:cNvPr>
              <p:cNvPicPr/>
              <p:nvPr/>
            </p:nvPicPr>
            <p:blipFill>
              <a:blip r:embed="rId1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9274" y="2219767"/>
                <a:ext cx="3484596" cy="34758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8BFA985F-752E-B72C-1EDC-A3A1B1B6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672854" y="3929671"/>
              <a:ext cx="2743200" cy="2633472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82857DD-B0D0-5E12-5C3C-52E048526FEF}"/>
                </a:ext>
              </a:extLst>
            </p:cNvPr>
            <p:cNvSpPr/>
            <p:nvPr/>
          </p:nvSpPr>
          <p:spPr>
            <a:xfrm>
              <a:off x="8170237" y="2586106"/>
              <a:ext cx="1828800" cy="1828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79011"/>
                </a:avLst>
              </a:prstTxWarp>
              <a:spAutoFit/>
            </a:bodyPr>
            <a:lstStyle/>
            <a:p>
              <a:pPr algn="ctr"/>
              <a:r>
                <a:rPr lang="en-US" sz="16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12345678910</a:t>
              </a:r>
            </a:p>
          </p:txBody>
        </p:sp>
      </p:grpSp>
      <p:sp>
        <p:nvSpPr>
          <p:cNvPr id="74" name="SSN Text">
            <a:extLst>
              <a:ext uri="{FF2B5EF4-FFF2-40B4-BE49-F238E27FC236}">
                <a16:creationId xmlns:a16="http://schemas.microsoft.com/office/drawing/2014/main" id="{B813BEF1-9201-60CB-5D15-2FBAA2329CCD}"/>
              </a:ext>
            </a:extLst>
          </p:cNvPr>
          <p:cNvSpPr txBox="1">
            <a:spLocks/>
          </p:cNvSpPr>
          <p:nvPr/>
        </p:nvSpPr>
        <p:spPr>
          <a:xfrm>
            <a:off x="905068" y="154497"/>
            <a:ext cx="10448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Social Security Numbers</a:t>
            </a:r>
          </a:p>
        </p:txBody>
      </p:sp>
      <p:pic>
        <p:nvPicPr>
          <p:cNvPr id="75" name="Driver Flow">
            <a:extLst>
              <a:ext uri="{FF2B5EF4-FFF2-40B4-BE49-F238E27FC236}">
                <a16:creationId xmlns:a16="http://schemas.microsoft.com/office/drawing/2014/main" id="{C27AA3F0-3739-3D9F-B045-65935ECAA784}"/>
              </a:ext>
            </a:extLst>
          </p:cNvPr>
          <p:cNvPicPr/>
          <p:nvPr/>
        </p:nvPicPr>
        <p:blipFill>
          <a:blip r:embed="rId20"/>
          <a:srcRect/>
          <a:stretch/>
        </p:blipFill>
        <p:spPr bwMode="auto">
          <a:xfrm>
            <a:off x="1507989" y="2166954"/>
            <a:ext cx="9176022" cy="373415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Driver Flow Text">
            <a:extLst>
              <a:ext uri="{FF2B5EF4-FFF2-40B4-BE49-F238E27FC236}">
                <a16:creationId xmlns:a16="http://schemas.microsoft.com/office/drawing/2014/main" id="{B6737550-E911-EF0F-70F4-8E5BFD5AD7F6}"/>
              </a:ext>
            </a:extLst>
          </p:cNvPr>
          <p:cNvSpPr txBox="1">
            <a:spLocks/>
          </p:cNvSpPr>
          <p:nvPr/>
        </p:nvSpPr>
        <p:spPr>
          <a:xfrm>
            <a:off x="905068" y="154497"/>
            <a:ext cx="10448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Driver Flow</a:t>
            </a:r>
          </a:p>
        </p:txBody>
      </p:sp>
    </p:spTree>
    <p:extLst>
      <p:ext uri="{BB962C8B-B14F-4D97-AF65-F5344CB8AC3E}">
        <p14:creationId xmlns:p14="http://schemas.microsoft.com/office/powerpoint/2010/main" val="24399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" grpId="0"/>
      <p:bldP spid="2" grpId="1"/>
      <p:bldP spid="29" grpId="0"/>
      <p:bldP spid="29" grpId="1"/>
      <p:bldP spid="38" grpId="0"/>
      <p:bldP spid="38" grpId="1"/>
      <p:bldP spid="63" grpId="0"/>
      <p:bldP spid="63" grpId="1"/>
      <p:bldP spid="74" grpId="0"/>
      <p:bldP spid="74" grpId="1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D5ED-48BC-2310-0116-57C2767B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Paystubs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7CFED-E10C-4370-8253-2941BD8E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56A2E-15B5-3E7E-0A5B-3D1B0B120132}"/>
              </a:ext>
            </a:extLst>
          </p:cNvPr>
          <p:cNvSpPr/>
          <p:nvPr/>
        </p:nvSpPr>
        <p:spPr>
          <a:xfrm>
            <a:off x="1066800" y="2049059"/>
            <a:ext cx="10058400" cy="4443816"/>
          </a:xfrm>
          <a:prstGeom prst="rect">
            <a:avLst/>
          </a:prstGeom>
          <a:solidFill>
            <a:srgbClr val="FCF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1BFE59-8159-E1FC-0129-A2979E651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21041"/>
              </p:ext>
            </p:extLst>
          </p:nvPr>
        </p:nvGraphicFramePr>
        <p:xfrm>
          <a:off x="1066800" y="3434715"/>
          <a:ext cx="10058400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80680354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080075659"/>
                    </a:ext>
                  </a:extLst>
                </a:gridCol>
                <a:gridCol w="1150856">
                  <a:extLst>
                    <a:ext uri="{9D8B030D-6E8A-4147-A177-3AD203B41FA5}">
                      <a16:colId xmlns:a16="http://schemas.microsoft.com/office/drawing/2014/main" val="1157849927"/>
                    </a:ext>
                  </a:extLst>
                </a:gridCol>
                <a:gridCol w="1363744">
                  <a:extLst>
                    <a:ext uri="{9D8B030D-6E8A-4147-A177-3AD203B41FA5}">
                      <a16:colId xmlns:a16="http://schemas.microsoft.com/office/drawing/2014/main" val="406848369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6411259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08553912"/>
                    </a:ext>
                  </a:extLst>
                </a:gridCol>
                <a:gridCol w="1108435">
                  <a:extLst>
                    <a:ext uri="{9D8B030D-6E8A-4147-A177-3AD203B41FA5}">
                      <a16:colId xmlns:a16="http://schemas.microsoft.com/office/drawing/2014/main" val="972908461"/>
                    </a:ext>
                  </a:extLst>
                </a:gridCol>
                <a:gridCol w="1406165">
                  <a:extLst>
                    <a:ext uri="{9D8B030D-6E8A-4147-A177-3AD203B41FA5}">
                      <a16:colId xmlns:a16="http://schemas.microsoft.com/office/drawing/2014/main" val="66686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Earnings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Hours/Rate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Taxes/Deds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44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Regular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56/16.30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912.80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5785.60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Fed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1221.60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116.70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975.80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28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Weekend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16/19.30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308.8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1830.40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Social 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1221.60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56.02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456.96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92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Overtime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0/24.95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997.50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Medicare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1221.60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12.14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99.04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13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State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1221.60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23.34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190.40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64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Gross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1221.60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8613.50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Withholding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208.20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1722.20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546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601382-4763-0E24-0E34-10D90DF12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14827"/>
              </p:ext>
            </p:extLst>
          </p:nvPr>
        </p:nvGraphicFramePr>
        <p:xfrm>
          <a:off x="1066799" y="2049059"/>
          <a:ext cx="10058400" cy="138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044">
                  <a:extLst>
                    <a:ext uri="{9D8B030D-6E8A-4147-A177-3AD203B41FA5}">
                      <a16:colId xmlns:a16="http://schemas.microsoft.com/office/drawing/2014/main" val="197187828"/>
                    </a:ext>
                  </a:extLst>
                </a:gridCol>
                <a:gridCol w="2658359">
                  <a:extLst>
                    <a:ext uri="{9D8B030D-6E8A-4147-A177-3AD203B41FA5}">
                      <a16:colId xmlns:a16="http://schemas.microsoft.com/office/drawing/2014/main" val="794241909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19044485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431441750"/>
                    </a:ext>
                  </a:extLst>
                </a:gridCol>
                <a:gridCol w="1227055">
                  <a:extLst>
                    <a:ext uri="{9D8B030D-6E8A-4147-A177-3AD203B41FA5}">
                      <a16:colId xmlns:a16="http://schemas.microsoft.com/office/drawing/2014/main" val="2497765723"/>
                    </a:ext>
                  </a:extLst>
                </a:gridCol>
              </a:tblGrid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Angela Parent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Fed. Filing 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Check 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05/08/26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77941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Number of Allowances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Beginning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04/18/26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71108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Eau Claire, WI 54701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Federal Taxable 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1221.60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Ending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05/01/26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54753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Net Pay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1013.40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463581"/>
                  </a:ext>
                </a:extLst>
              </a:tr>
            </a:tbl>
          </a:graphicData>
        </a:graphic>
      </p:graphicFrame>
      <p:sp>
        <p:nvSpPr>
          <p:cNvPr id="8" name="Range highlight">
            <a:extLst>
              <a:ext uri="{FF2B5EF4-FFF2-40B4-BE49-F238E27FC236}">
                <a16:creationId xmlns:a16="http://schemas.microsoft.com/office/drawing/2014/main" id="{FD59E147-CF58-0463-3296-83DF627147C6}"/>
              </a:ext>
            </a:extLst>
          </p:cNvPr>
          <p:cNvSpPr/>
          <p:nvPr/>
        </p:nvSpPr>
        <p:spPr>
          <a:xfrm>
            <a:off x="7975076" y="2375554"/>
            <a:ext cx="2931736" cy="74811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urs highlight">
            <a:extLst>
              <a:ext uri="{FF2B5EF4-FFF2-40B4-BE49-F238E27FC236}">
                <a16:creationId xmlns:a16="http://schemas.microsoft.com/office/drawing/2014/main" id="{CA19E70B-9893-DDCB-EB34-1B17BA4E863F}"/>
              </a:ext>
            </a:extLst>
          </p:cNvPr>
          <p:cNvSpPr/>
          <p:nvPr/>
        </p:nvSpPr>
        <p:spPr>
          <a:xfrm>
            <a:off x="2320564" y="3434715"/>
            <a:ext cx="1167354" cy="190085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4752-5809-E4F2-7A58-84578106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paystubs would </a:t>
            </a:r>
            <a:br>
              <a:rPr lang="en-US" dirty="0"/>
            </a:br>
            <a:r>
              <a:rPr lang="en-US" dirty="0"/>
              <a:t>we need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155E-0199-6D96-9697-A98DF851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33" y="2009225"/>
            <a:ext cx="5190932" cy="4167738"/>
          </a:xfrm>
        </p:spPr>
        <p:txBody>
          <a:bodyPr/>
          <a:lstStyle/>
          <a:p>
            <a:r>
              <a:rPr lang="en-US" dirty="0"/>
              <a:t>Paystub #1: </a:t>
            </a:r>
          </a:p>
          <a:p>
            <a:pPr lvl="1"/>
            <a:r>
              <a:rPr lang="en-US" dirty="0"/>
              <a:t>4/18 to 5/1 = 14 days</a:t>
            </a:r>
          </a:p>
          <a:p>
            <a:endParaRPr lang="en-US" dirty="0"/>
          </a:p>
          <a:p>
            <a:r>
              <a:rPr lang="en-US" dirty="0"/>
              <a:t>Paystub #2</a:t>
            </a:r>
          </a:p>
          <a:p>
            <a:pPr lvl="1"/>
            <a:r>
              <a:rPr lang="en-US" dirty="0"/>
              <a:t>5/2 to 5/15 = 14 days</a:t>
            </a:r>
          </a:p>
          <a:p>
            <a:endParaRPr lang="en-US" dirty="0"/>
          </a:p>
          <a:p>
            <a:r>
              <a:rPr lang="en-US" dirty="0"/>
              <a:t>Paystub #3</a:t>
            </a:r>
          </a:p>
          <a:p>
            <a:pPr lvl="1"/>
            <a:r>
              <a:rPr lang="en-US" dirty="0"/>
              <a:t>5/16 to 5/29 = 14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A3158-83E5-F5DB-C084-A6CF246B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D0C3A-96F8-EF3C-A598-8DF9F17C492A}"/>
              </a:ext>
            </a:extLst>
          </p:cNvPr>
          <p:cNvSpPr txBox="1"/>
          <p:nvPr/>
        </p:nvSpPr>
        <p:spPr>
          <a:xfrm>
            <a:off x="2460642" y="2985098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77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12C2-67BE-007E-EE1E-5EFF249F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with Someone Who…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B7C59-E5B8-1157-6F00-4EEF82C0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DC8ABB-EDFB-C48D-73C4-23384C708CF7}"/>
              </a:ext>
            </a:extLst>
          </p:cNvPr>
          <p:cNvSpPr/>
          <p:nvPr/>
        </p:nvSpPr>
        <p:spPr>
          <a:xfrm>
            <a:off x="5168413" y="4956081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Excited for training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0F95EE-B17D-D2E7-FA81-E29BABFB1D1E}"/>
              </a:ext>
            </a:extLst>
          </p:cNvPr>
          <p:cNvSpPr/>
          <p:nvPr/>
        </p:nvSpPr>
        <p:spPr>
          <a:xfrm rot="900000">
            <a:off x="562464" y="2083323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$0 income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A68B8E-40D5-6EF2-8F3A-AC7226909EB5}"/>
              </a:ext>
            </a:extLst>
          </p:cNvPr>
          <p:cNvSpPr/>
          <p:nvPr/>
        </p:nvSpPr>
        <p:spPr>
          <a:xfrm rot="20700000">
            <a:off x="366300" y="4359896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Override Converted Amount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4399FF-40BC-444E-6360-5475F1AFB364}"/>
              </a:ext>
            </a:extLst>
          </p:cNvPr>
          <p:cNvSpPr/>
          <p:nvPr/>
        </p:nvSpPr>
        <p:spPr>
          <a:xfrm>
            <a:off x="8658849" y="5279400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 – Completed Requirements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108AB7-A0A9-F60E-D1A2-48ABA0A9AC4B}"/>
              </a:ext>
            </a:extLst>
          </p:cNvPr>
          <p:cNvSpPr/>
          <p:nvPr/>
        </p:nvSpPr>
        <p:spPr>
          <a:xfrm rot="20700000">
            <a:off x="5168413" y="2224695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Trouble spot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EEF114-0544-F788-59F0-263AAE0FC98A}"/>
              </a:ext>
            </a:extLst>
          </p:cNvPr>
          <p:cNvSpPr/>
          <p:nvPr/>
        </p:nvSpPr>
        <p:spPr>
          <a:xfrm>
            <a:off x="2928369" y="3025640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Absent Parent page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5D813-DF45-B9FF-F8D8-78FE6E81225E}"/>
              </a:ext>
            </a:extLst>
          </p:cNvPr>
          <p:cNvSpPr/>
          <p:nvPr/>
        </p:nvSpPr>
        <p:spPr>
          <a:xfrm rot="900000">
            <a:off x="2626982" y="5045696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Begin Month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F1F179-55C9-6F9E-83F3-1DB0AB62BA5F}"/>
              </a:ext>
            </a:extLst>
          </p:cNvPr>
          <p:cNvSpPr/>
          <p:nvPr/>
        </p:nvSpPr>
        <p:spPr>
          <a:xfrm rot="20700000">
            <a:off x="9996900" y="3454995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Adverse Action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94979F-67F0-9094-8173-62BECC1D13ED}"/>
              </a:ext>
            </a:extLst>
          </p:cNvPr>
          <p:cNvSpPr/>
          <p:nvPr/>
        </p:nvSpPr>
        <p:spPr>
          <a:xfrm rot="900000">
            <a:off x="7052286" y="3525646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Tip or trick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679F2F-F45C-0F0C-5891-E0A33DCD471E}"/>
              </a:ext>
            </a:extLst>
          </p:cNvPr>
          <p:cNvSpPr/>
          <p:nvPr/>
        </p:nvSpPr>
        <p:spPr>
          <a:xfrm>
            <a:off x="8447313" y="2011399"/>
            <a:ext cx="18288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81596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F129A-9838-24C4-7106-F46EB57A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F1B6-5CF7-3670-F717-D37474E5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Regular hours did this </a:t>
            </a:r>
            <a:br>
              <a:rPr lang="en-US" dirty="0"/>
            </a:br>
            <a:r>
              <a:rPr lang="en-US" dirty="0"/>
              <a:t>parent work on paystub #1?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2813A-1E99-EAD6-C72A-A1BBAB6C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4A093-A517-4F43-B9D8-1AD88D3A2F3E}"/>
              </a:ext>
            </a:extLst>
          </p:cNvPr>
          <p:cNvSpPr/>
          <p:nvPr/>
        </p:nvSpPr>
        <p:spPr>
          <a:xfrm>
            <a:off x="1066800" y="2049059"/>
            <a:ext cx="10058400" cy="4443816"/>
          </a:xfrm>
          <a:prstGeom prst="rect">
            <a:avLst/>
          </a:prstGeom>
          <a:solidFill>
            <a:srgbClr val="FCF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54F8BB-12F2-44C9-6FB2-0D82F5ECCDEF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434715"/>
          <a:ext cx="10058400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80680354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080075659"/>
                    </a:ext>
                  </a:extLst>
                </a:gridCol>
                <a:gridCol w="1150856">
                  <a:extLst>
                    <a:ext uri="{9D8B030D-6E8A-4147-A177-3AD203B41FA5}">
                      <a16:colId xmlns:a16="http://schemas.microsoft.com/office/drawing/2014/main" val="1157849927"/>
                    </a:ext>
                  </a:extLst>
                </a:gridCol>
                <a:gridCol w="1363744">
                  <a:extLst>
                    <a:ext uri="{9D8B030D-6E8A-4147-A177-3AD203B41FA5}">
                      <a16:colId xmlns:a16="http://schemas.microsoft.com/office/drawing/2014/main" val="406848369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6411259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08553912"/>
                    </a:ext>
                  </a:extLst>
                </a:gridCol>
                <a:gridCol w="1108435">
                  <a:extLst>
                    <a:ext uri="{9D8B030D-6E8A-4147-A177-3AD203B41FA5}">
                      <a16:colId xmlns:a16="http://schemas.microsoft.com/office/drawing/2014/main" val="972908461"/>
                    </a:ext>
                  </a:extLst>
                </a:gridCol>
                <a:gridCol w="1406165">
                  <a:extLst>
                    <a:ext uri="{9D8B030D-6E8A-4147-A177-3AD203B41FA5}">
                      <a16:colId xmlns:a16="http://schemas.microsoft.com/office/drawing/2014/main" val="66686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Earnings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Hours/Rate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Taxes/Deds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44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Regular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56/16.30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912.80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5785.60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Fed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1221.60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116.70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975.80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28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Weekend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16/19.30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308.8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1830.40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Social 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1221.60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56.02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456.96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92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Overtime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0/24.95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997.50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Medicare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1221.60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12.14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99.04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13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State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1221.60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23.34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190.40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64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Gross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1221.60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8613.50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Withholding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208.20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1722.20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546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0F6936-C655-2C62-D274-DCBECC473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518"/>
              </p:ext>
            </p:extLst>
          </p:nvPr>
        </p:nvGraphicFramePr>
        <p:xfrm>
          <a:off x="1066799" y="2049059"/>
          <a:ext cx="10058400" cy="138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044">
                  <a:extLst>
                    <a:ext uri="{9D8B030D-6E8A-4147-A177-3AD203B41FA5}">
                      <a16:colId xmlns:a16="http://schemas.microsoft.com/office/drawing/2014/main" val="197187828"/>
                    </a:ext>
                  </a:extLst>
                </a:gridCol>
                <a:gridCol w="2658359">
                  <a:extLst>
                    <a:ext uri="{9D8B030D-6E8A-4147-A177-3AD203B41FA5}">
                      <a16:colId xmlns:a16="http://schemas.microsoft.com/office/drawing/2014/main" val="794241909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19044485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431441750"/>
                    </a:ext>
                  </a:extLst>
                </a:gridCol>
                <a:gridCol w="1227055">
                  <a:extLst>
                    <a:ext uri="{9D8B030D-6E8A-4147-A177-3AD203B41FA5}">
                      <a16:colId xmlns:a16="http://schemas.microsoft.com/office/drawing/2014/main" val="2497765723"/>
                    </a:ext>
                  </a:extLst>
                </a:gridCol>
              </a:tblGrid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Angela Parent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Fed. Filing 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Check 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05/08/XX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77941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Number of Allowances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Beginning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04/18/XX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71108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Eau Claire, WI 54701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Federal Taxable 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1221.60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Ending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05/01/XX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54753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Net Pay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1013.40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463581"/>
                  </a:ext>
                </a:extLst>
              </a:tr>
            </a:tbl>
          </a:graphicData>
        </a:graphic>
      </p:graphicFrame>
      <p:sp>
        <p:nvSpPr>
          <p:cNvPr id="9" name="Hours highlight">
            <a:extLst>
              <a:ext uri="{FF2B5EF4-FFF2-40B4-BE49-F238E27FC236}">
                <a16:creationId xmlns:a16="http://schemas.microsoft.com/office/drawing/2014/main" id="{ED48AAC4-A3E9-EAA5-4F14-9E865B909525}"/>
              </a:ext>
            </a:extLst>
          </p:cNvPr>
          <p:cNvSpPr/>
          <p:nvPr/>
        </p:nvSpPr>
        <p:spPr>
          <a:xfrm>
            <a:off x="2320564" y="3799001"/>
            <a:ext cx="1167354" cy="43363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4D4F3-FE5D-8490-2D0F-5E5115F0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C8FB-93DF-6653-553F-E8C37EA7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Regular hours did this </a:t>
            </a:r>
            <a:br>
              <a:rPr lang="en-US" dirty="0"/>
            </a:br>
            <a:r>
              <a:rPr lang="en-US" dirty="0"/>
              <a:t>parent work on paystub #2?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6D9D7-6EE2-1F76-DAA4-A664BD36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756AE1-A5A2-E751-04D7-11A6AACF1756}"/>
              </a:ext>
            </a:extLst>
          </p:cNvPr>
          <p:cNvSpPr/>
          <p:nvPr/>
        </p:nvSpPr>
        <p:spPr>
          <a:xfrm>
            <a:off x="1066800" y="2049059"/>
            <a:ext cx="10058400" cy="4443816"/>
          </a:xfrm>
          <a:prstGeom prst="rect">
            <a:avLst/>
          </a:prstGeom>
          <a:solidFill>
            <a:srgbClr val="FCF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741039-565A-2DCE-3277-4F3754C1E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86204"/>
              </p:ext>
            </p:extLst>
          </p:nvPr>
        </p:nvGraphicFramePr>
        <p:xfrm>
          <a:off x="1066800" y="3434715"/>
          <a:ext cx="10058400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80680354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080075659"/>
                    </a:ext>
                  </a:extLst>
                </a:gridCol>
                <a:gridCol w="1150856">
                  <a:extLst>
                    <a:ext uri="{9D8B030D-6E8A-4147-A177-3AD203B41FA5}">
                      <a16:colId xmlns:a16="http://schemas.microsoft.com/office/drawing/2014/main" val="1157849927"/>
                    </a:ext>
                  </a:extLst>
                </a:gridCol>
                <a:gridCol w="1363744">
                  <a:extLst>
                    <a:ext uri="{9D8B030D-6E8A-4147-A177-3AD203B41FA5}">
                      <a16:colId xmlns:a16="http://schemas.microsoft.com/office/drawing/2014/main" val="406848369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6411259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08553912"/>
                    </a:ext>
                  </a:extLst>
                </a:gridCol>
                <a:gridCol w="1108435">
                  <a:extLst>
                    <a:ext uri="{9D8B030D-6E8A-4147-A177-3AD203B41FA5}">
                      <a16:colId xmlns:a16="http://schemas.microsoft.com/office/drawing/2014/main" val="972908461"/>
                    </a:ext>
                  </a:extLst>
                </a:gridCol>
                <a:gridCol w="1406165">
                  <a:extLst>
                    <a:ext uri="{9D8B030D-6E8A-4147-A177-3AD203B41FA5}">
                      <a16:colId xmlns:a16="http://schemas.microsoft.com/office/drawing/2014/main" val="66686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Earnings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Hours/Rate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Taxes/Deds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44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Regular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64/16.30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1043.20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6828.80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Fed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1476.75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141.47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1117.27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28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Weekend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16/19.30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308.80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2139.20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Social 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1476.75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67.91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524.87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92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Overtime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5/24.95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1122.25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Medicare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1476.75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14.71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113.75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13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State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1476.75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28.29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219.29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64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Gross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1476.75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10090.25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Withholding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252.38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1975.18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546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6ABE16-6F41-17A4-8B49-320BEBD2A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21593"/>
              </p:ext>
            </p:extLst>
          </p:nvPr>
        </p:nvGraphicFramePr>
        <p:xfrm>
          <a:off x="1066799" y="2049059"/>
          <a:ext cx="10058400" cy="138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044">
                  <a:extLst>
                    <a:ext uri="{9D8B030D-6E8A-4147-A177-3AD203B41FA5}">
                      <a16:colId xmlns:a16="http://schemas.microsoft.com/office/drawing/2014/main" val="197187828"/>
                    </a:ext>
                  </a:extLst>
                </a:gridCol>
                <a:gridCol w="2658359">
                  <a:extLst>
                    <a:ext uri="{9D8B030D-6E8A-4147-A177-3AD203B41FA5}">
                      <a16:colId xmlns:a16="http://schemas.microsoft.com/office/drawing/2014/main" val="794241909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19044485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431441750"/>
                    </a:ext>
                  </a:extLst>
                </a:gridCol>
                <a:gridCol w="1227055">
                  <a:extLst>
                    <a:ext uri="{9D8B030D-6E8A-4147-A177-3AD203B41FA5}">
                      <a16:colId xmlns:a16="http://schemas.microsoft.com/office/drawing/2014/main" val="2497765723"/>
                    </a:ext>
                  </a:extLst>
                </a:gridCol>
              </a:tblGrid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Angela Parent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Fed. Filing 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Check 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05/22/XX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77941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Number of Allowances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Beginning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05/02/XX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71108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Eau Claire, WI 54701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Federal Taxable 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1476.75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Ending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05/15/XX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54753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Net Pay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1224.37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463581"/>
                  </a:ext>
                </a:extLst>
              </a:tr>
            </a:tbl>
          </a:graphicData>
        </a:graphic>
      </p:graphicFrame>
      <p:sp>
        <p:nvSpPr>
          <p:cNvPr id="9" name="Hours highlight">
            <a:extLst>
              <a:ext uri="{FF2B5EF4-FFF2-40B4-BE49-F238E27FC236}">
                <a16:creationId xmlns:a16="http://schemas.microsoft.com/office/drawing/2014/main" id="{4B581583-37D7-4C84-713F-FE96AB704D4F}"/>
              </a:ext>
            </a:extLst>
          </p:cNvPr>
          <p:cNvSpPr/>
          <p:nvPr/>
        </p:nvSpPr>
        <p:spPr>
          <a:xfrm>
            <a:off x="2320564" y="3799001"/>
            <a:ext cx="1167354" cy="43363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6FABD-FECA-8AC1-8D4A-E8ED88D52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6DF4-F30E-ACEC-25CB-3FAB19C7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Regular hours did this </a:t>
            </a:r>
            <a:br>
              <a:rPr lang="en-US" dirty="0"/>
            </a:br>
            <a:r>
              <a:rPr lang="en-US" dirty="0"/>
              <a:t>parent work on paystub #3?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78622-3204-F177-ECA9-4E2024B3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321DD-FBD4-4EC7-A46A-9D1E24C33F6F}"/>
              </a:ext>
            </a:extLst>
          </p:cNvPr>
          <p:cNvSpPr/>
          <p:nvPr/>
        </p:nvSpPr>
        <p:spPr>
          <a:xfrm>
            <a:off x="1066800" y="2049059"/>
            <a:ext cx="10058400" cy="4443816"/>
          </a:xfrm>
          <a:prstGeom prst="rect">
            <a:avLst/>
          </a:prstGeom>
          <a:solidFill>
            <a:srgbClr val="FCF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F099F7-48AD-8293-7AFB-6E2FB1ABD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39120"/>
              </p:ext>
            </p:extLst>
          </p:nvPr>
        </p:nvGraphicFramePr>
        <p:xfrm>
          <a:off x="1066800" y="3434715"/>
          <a:ext cx="10058400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80680354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080075659"/>
                    </a:ext>
                  </a:extLst>
                </a:gridCol>
                <a:gridCol w="1150856">
                  <a:extLst>
                    <a:ext uri="{9D8B030D-6E8A-4147-A177-3AD203B41FA5}">
                      <a16:colId xmlns:a16="http://schemas.microsoft.com/office/drawing/2014/main" val="1157849927"/>
                    </a:ext>
                  </a:extLst>
                </a:gridCol>
                <a:gridCol w="1363744">
                  <a:extLst>
                    <a:ext uri="{9D8B030D-6E8A-4147-A177-3AD203B41FA5}">
                      <a16:colId xmlns:a16="http://schemas.microsoft.com/office/drawing/2014/main" val="406848369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6411259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08553912"/>
                    </a:ext>
                  </a:extLst>
                </a:gridCol>
                <a:gridCol w="1108435">
                  <a:extLst>
                    <a:ext uri="{9D8B030D-6E8A-4147-A177-3AD203B41FA5}">
                      <a16:colId xmlns:a16="http://schemas.microsoft.com/office/drawing/2014/main" val="972908461"/>
                    </a:ext>
                  </a:extLst>
                </a:gridCol>
                <a:gridCol w="1406165">
                  <a:extLst>
                    <a:ext uri="{9D8B030D-6E8A-4147-A177-3AD203B41FA5}">
                      <a16:colId xmlns:a16="http://schemas.microsoft.com/office/drawing/2014/main" val="66686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Earnings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Hours/Rate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Taxes/Deds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Taxable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YTD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44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Regular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64/16.30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1043.20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7872.00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Fed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1526.65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144.46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1261.73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28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Weekend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16/19.30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308.80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2448.00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Social 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1526.65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69.34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594.21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92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Overtime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7/24.95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174.65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1296.90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Medicare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1526.65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44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15.02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128.77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13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State Income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3441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1526.65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28.89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248.18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64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Gross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1526.65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11616.90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Total Withholding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252.38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2232.89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546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C89B6E-ACFC-ED5E-F931-7ED4CCAD5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30810"/>
              </p:ext>
            </p:extLst>
          </p:nvPr>
        </p:nvGraphicFramePr>
        <p:xfrm>
          <a:off x="1066799" y="2049059"/>
          <a:ext cx="10058400" cy="138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044">
                  <a:extLst>
                    <a:ext uri="{9D8B030D-6E8A-4147-A177-3AD203B41FA5}">
                      <a16:colId xmlns:a16="http://schemas.microsoft.com/office/drawing/2014/main" val="197187828"/>
                    </a:ext>
                  </a:extLst>
                </a:gridCol>
                <a:gridCol w="2658359">
                  <a:extLst>
                    <a:ext uri="{9D8B030D-6E8A-4147-A177-3AD203B41FA5}">
                      <a16:colId xmlns:a16="http://schemas.microsoft.com/office/drawing/2014/main" val="794241909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19044485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431441750"/>
                    </a:ext>
                  </a:extLst>
                </a:gridCol>
                <a:gridCol w="1227055">
                  <a:extLst>
                    <a:ext uri="{9D8B030D-6E8A-4147-A177-3AD203B41FA5}">
                      <a16:colId xmlns:a16="http://schemas.microsoft.com/office/drawing/2014/main" val="2497765723"/>
                    </a:ext>
                  </a:extLst>
                </a:gridCol>
              </a:tblGrid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Angela Parent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Fed. Filing 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Check 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06/05/XX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77941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Number of Allowances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0/0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Beginning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05/16/XX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71108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Eau Claire, WI 54701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Federal Taxable 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1526.65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Period Ending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05/29/XX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54753"/>
                  </a:ext>
                </a:extLst>
              </a:tr>
              <a:tr h="347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Net Pay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1268.94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463581"/>
                  </a:ext>
                </a:extLst>
              </a:tr>
            </a:tbl>
          </a:graphicData>
        </a:graphic>
      </p:graphicFrame>
      <p:sp>
        <p:nvSpPr>
          <p:cNvPr id="9" name="Hours highlight">
            <a:extLst>
              <a:ext uri="{FF2B5EF4-FFF2-40B4-BE49-F238E27FC236}">
                <a16:creationId xmlns:a16="http://schemas.microsoft.com/office/drawing/2014/main" id="{B52F7F4A-18CF-4FD3-ADE4-664BF57A7A1E}"/>
              </a:ext>
            </a:extLst>
          </p:cNvPr>
          <p:cNvSpPr/>
          <p:nvPr/>
        </p:nvSpPr>
        <p:spPr>
          <a:xfrm>
            <a:off x="2320564" y="3799001"/>
            <a:ext cx="1167354" cy="43363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2629-DC23-9BE9-86ED-66F15973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A594-5417-5353-03CD-43EE825B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parent’s average </a:t>
            </a:r>
            <a:br>
              <a:rPr lang="en-US" dirty="0"/>
            </a:br>
            <a:r>
              <a:rPr lang="en-US" dirty="0"/>
              <a:t>hours for their Regular pay?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E633-EAA8-A431-91CE-1EAB82920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8" y="2573518"/>
            <a:ext cx="10415297" cy="3603445"/>
          </a:xfrm>
        </p:spPr>
        <p:txBody>
          <a:bodyPr/>
          <a:lstStyle/>
          <a:p>
            <a:r>
              <a:rPr lang="en-US" dirty="0"/>
              <a:t>Paystub #1 (56) + Paystub #2 (64) + Paystub #3 (64) = 184</a:t>
            </a:r>
          </a:p>
          <a:p>
            <a:endParaRPr lang="en-US" dirty="0"/>
          </a:p>
          <a:p>
            <a:r>
              <a:rPr lang="en-US" dirty="0"/>
              <a:t>184 hours ÷ 3 paystubs = </a:t>
            </a:r>
            <a:r>
              <a:rPr lang="en-US" sz="6600" dirty="0"/>
              <a:t>61.3333333333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50162-9BCA-D810-F460-58A60AE1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E1720-5C21-CED2-01FD-A823AFF07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B778-EFDC-BF24-CB35-BBE89A67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parent’s average </a:t>
            </a:r>
            <a:br>
              <a:rPr lang="en-US" dirty="0"/>
            </a:br>
            <a:r>
              <a:rPr lang="en-US" dirty="0"/>
              <a:t>hours for their Weekend pay?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4762-EB6A-B07A-D9AE-6E155111E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8" y="2573517"/>
            <a:ext cx="10415297" cy="3603445"/>
          </a:xfrm>
        </p:spPr>
        <p:txBody>
          <a:bodyPr/>
          <a:lstStyle/>
          <a:p>
            <a:r>
              <a:rPr lang="en-US" dirty="0"/>
              <a:t>Paystub #1 (16) + Paystub #2 (16) + Paystub #3 (16) = 48</a:t>
            </a:r>
          </a:p>
          <a:p>
            <a:endParaRPr lang="en-US" dirty="0"/>
          </a:p>
          <a:p>
            <a:r>
              <a:rPr lang="en-US" dirty="0"/>
              <a:t>48 hours ÷ 3 paystubs = </a:t>
            </a:r>
            <a:r>
              <a:rPr lang="en-US" sz="6600" dirty="0"/>
              <a:t>16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2BA4E-5566-1796-2CBE-445CFCD3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9F7EF-4624-45F5-2FF3-090DDCBA5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F0B3-5666-007B-0DF6-DAB59EEF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parent’s average </a:t>
            </a:r>
            <a:br>
              <a:rPr lang="en-US" dirty="0"/>
            </a:br>
            <a:r>
              <a:rPr lang="en-US" dirty="0"/>
              <a:t>hours for their Overtime pay?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63A9-3F6E-5679-2917-21C4A7F7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8" y="2573517"/>
            <a:ext cx="10415297" cy="3603445"/>
          </a:xfrm>
        </p:spPr>
        <p:txBody>
          <a:bodyPr/>
          <a:lstStyle/>
          <a:p>
            <a:r>
              <a:rPr lang="en-US" dirty="0"/>
              <a:t>Paystub #1 (0) + Paystub #2 (5) + Paystub #3 (7) = 12</a:t>
            </a:r>
          </a:p>
          <a:p>
            <a:endParaRPr lang="en-US" dirty="0"/>
          </a:p>
          <a:p>
            <a:r>
              <a:rPr lang="en-US" dirty="0"/>
              <a:t>12 hours ÷ 3 paystubs = </a:t>
            </a:r>
            <a:r>
              <a:rPr lang="en-US" sz="6600" dirty="0"/>
              <a:t>4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0190C-2380-2D0F-15B5-EEFDDD9F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8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F414-3CAD-EF12-47BD-DCBFEF58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to Remember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56E95-17E0-699D-DBA6-B57C4851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>
                <a:solidFill>
                  <a:schemeClr val="tx2"/>
                </a:solidFill>
              </a:rPr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7F63AD-E5AA-55E1-9C25-1F7576B7DE45}"/>
              </a:ext>
            </a:extLst>
          </p:cNvPr>
          <p:cNvCxnSpPr>
            <a:cxnSpLocks/>
          </p:cNvCxnSpPr>
          <p:nvPr/>
        </p:nvCxnSpPr>
        <p:spPr>
          <a:xfrm>
            <a:off x="425116" y="2994105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73A024-35D1-A060-3FC6-A799B23B4F6E}"/>
              </a:ext>
            </a:extLst>
          </p:cNvPr>
          <p:cNvCxnSpPr>
            <a:cxnSpLocks/>
          </p:cNvCxnSpPr>
          <p:nvPr/>
        </p:nvCxnSpPr>
        <p:spPr>
          <a:xfrm>
            <a:off x="2803358" y="2994105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CE6B15-020A-4531-6687-5BF63490E383}"/>
              </a:ext>
            </a:extLst>
          </p:cNvPr>
          <p:cNvCxnSpPr>
            <a:cxnSpLocks/>
          </p:cNvCxnSpPr>
          <p:nvPr/>
        </p:nvCxnSpPr>
        <p:spPr>
          <a:xfrm>
            <a:off x="5181600" y="2994105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0CEBBD-DCF9-D84F-65F9-50E2370BE5F2}"/>
              </a:ext>
            </a:extLst>
          </p:cNvPr>
          <p:cNvCxnSpPr>
            <a:cxnSpLocks/>
          </p:cNvCxnSpPr>
          <p:nvPr/>
        </p:nvCxnSpPr>
        <p:spPr>
          <a:xfrm>
            <a:off x="7559842" y="2994105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938AF-B1A3-4C56-A222-987B816C841F}"/>
              </a:ext>
            </a:extLst>
          </p:cNvPr>
          <p:cNvCxnSpPr>
            <a:cxnSpLocks/>
          </p:cNvCxnSpPr>
          <p:nvPr/>
        </p:nvCxnSpPr>
        <p:spPr>
          <a:xfrm>
            <a:off x="9938084" y="2994105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B0DBE6-06D0-0AC6-5A35-9C6D489F9F3E}"/>
              </a:ext>
            </a:extLst>
          </p:cNvPr>
          <p:cNvSpPr txBox="1"/>
          <p:nvPr/>
        </p:nvSpPr>
        <p:spPr>
          <a:xfrm>
            <a:off x="913759" y="1793776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DD0F6-6311-F82A-D616-03771585CD83}"/>
              </a:ext>
            </a:extLst>
          </p:cNvPr>
          <p:cNvSpPr txBox="1"/>
          <p:nvPr/>
        </p:nvSpPr>
        <p:spPr>
          <a:xfrm>
            <a:off x="3292001" y="1793775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7E689-C884-194D-9576-931E9A778E1E}"/>
              </a:ext>
            </a:extLst>
          </p:cNvPr>
          <p:cNvSpPr txBox="1"/>
          <p:nvPr/>
        </p:nvSpPr>
        <p:spPr>
          <a:xfrm>
            <a:off x="5695891" y="1793774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44099-9B08-293A-1110-C7F541AF4944}"/>
              </a:ext>
            </a:extLst>
          </p:cNvPr>
          <p:cNvSpPr txBox="1"/>
          <p:nvPr/>
        </p:nvSpPr>
        <p:spPr>
          <a:xfrm>
            <a:off x="8202373" y="179377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2DA0F-9647-6C25-22C1-AF1B33DA0D4F}"/>
              </a:ext>
            </a:extLst>
          </p:cNvPr>
          <p:cNvSpPr txBox="1"/>
          <p:nvPr/>
        </p:nvSpPr>
        <p:spPr>
          <a:xfrm>
            <a:off x="10324134" y="1793772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B2A82-9080-9D7F-19D1-9797975C9EF5}"/>
              </a:ext>
            </a:extLst>
          </p:cNvPr>
          <p:cNvSpPr txBox="1"/>
          <p:nvPr/>
        </p:nvSpPr>
        <p:spPr>
          <a:xfrm>
            <a:off x="1054823" y="2994101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89DCE1-36F9-1CE6-DAE8-3DF3C1B85DF3}"/>
              </a:ext>
            </a:extLst>
          </p:cNvPr>
          <p:cNvSpPr txBox="1"/>
          <p:nvPr/>
        </p:nvSpPr>
        <p:spPr>
          <a:xfrm>
            <a:off x="3279177" y="299410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47ED5-5856-7BF9-750E-2F1B3DCDDCAB}"/>
              </a:ext>
            </a:extLst>
          </p:cNvPr>
          <p:cNvSpPr txBox="1"/>
          <p:nvPr/>
        </p:nvSpPr>
        <p:spPr>
          <a:xfrm>
            <a:off x="5618947" y="299410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78D9F-3B79-9483-3921-AA604C08F6E6}"/>
              </a:ext>
            </a:extLst>
          </p:cNvPr>
          <p:cNvSpPr txBox="1"/>
          <p:nvPr/>
        </p:nvSpPr>
        <p:spPr>
          <a:xfrm>
            <a:off x="7454930" y="2994100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226.68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DDDE1-BB47-9BC4-374E-6F0923A97301}"/>
              </a:ext>
            </a:extLst>
          </p:cNvPr>
          <p:cNvSpPr txBox="1"/>
          <p:nvPr/>
        </p:nvSpPr>
        <p:spPr>
          <a:xfrm>
            <a:off x="10413903" y="299410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461E9-5EE4-7228-8B2F-7A2CBDB7FA8F}"/>
              </a:ext>
            </a:extLst>
          </p:cNvPr>
          <p:cNvCxnSpPr>
            <a:cxnSpLocks/>
          </p:cNvCxnSpPr>
          <p:nvPr/>
        </p:nvCxnSpPr>
        <p:spPr>
          <a:xfrm>
            <a:off x="425116" y="5487940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CD08A2-10F0-800E-DF1D-4F1F07F367A1}"/>
              </a:ext>
            </a:extLst>
          </p:cNvPr>
          <p:cNvCxnSpPr>
            <a:cxnSpLocks/>
          </p:cNvCxnSpPr>
          <p:nvPr/>
        </p:nvCxnSpPr>
        <p:spPr>
          <a:xfrm>
            <a:off x="2803358" y="5487940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E1006-0D33-80ED-A8D4-EEA8794E25DA}"/>
              </a:ext>
            </a:extLst>
          </p:cNvPr>
          <p:cNvCxnSpPr>
            <a:cxnSpLocks/>
          </p:cNvCxnSpPr>
          <p:nvPr/>
        </p:nvCxnSpPr>
        <p:spPr>
          <a:xfrm>
            <a:off x="5181600" y="5487940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6E0C19-4808-6E63-4C2A-0DE3BAFFC624}"/>
              </a:ext>
            </a:extLst>
          </p:cNvPr>
          <p:cNvCxnSpPr>
            <a:cxnSpLocks/>
          </p:cNvCxnSpPr>
          <p:nvPr/>
        </p:nvCxnSpPr>
        <p:spPr>
          <a:xfrm>
            <a:off x="7559842" y="5487940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9A6BE0-9157-2377-6D96-2D6977A85848}"/>
              </a:ext>
            </a:extLst>
          </p:cNvPr>
          <p:cNvCxnSpPr>
            <a:cxnSpLocks/>
          </p:cNvCxnSpPr>
          <p:nvPr/>
        </p:nvCxnSpPr>
        <p:spPr>
          <a:xfrm>
            <a:off x="9938084" y="5487940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75E41B-7B0B-18E4-3283-FB3146A68E7D}"/>
              </a:ext>
            </a:extLst>
          </p:cNvPr>
          <p:cNvSpPr txBox="1"/>
          <p:nvPr/>
        </p:nvSpPr>
        <p:spPr>
          <a:xfrm>
            <a:off x="965055" y="4287611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0B10B0-C9F2-1063-B2F7-36E9AEDD0A1A}"/>
              </a:ext>
            </a:extLst>
          </p:cNvPr>
          <p:cNvSpPr txBox="1"/>
          <p:nvPr/>
        </p:nvSpPr>
        <p:spPr>
          <a:xfrm>
            <a:off x="3292001" y="4287610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D509D0-7B2A-2C45-5682-9678127B2065}"/>
              </a:ext>
            </a:extLst>
          </p:cNvPr>
          <p:cNvSpPr txBox="1"/>
          <p:nvPr/>
        </p:nvSpPr>
        <p:spPr>
          <a:xfrm>
            <a:off x="5747187" y="428760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A1F997-F239-9924-3DFB-2A73FA9F74FE}"/>
              </a:ext>
            </a:extLst>
          </p:cNvPr>
          <p:cNvSpPr txBox="1"/>
          <p:nvPr/>
        </p:nvSpPr>
        <p:spPr>
          <a:xfrm>
            <a:off x="8074133" y="428760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418303-B806-F246-457F-3209F4D3214B}"/>
              </a:ext>
            </a:extLst>
          </p:cNvPr>
          <p:cNvSpPr txBox="1"/>
          <p:nvPr/>
        </p:nvSpPr>
        <p:spPr>
          <a:xfrm>
            <a:off x="10426727" y="4287607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6D6589-7119-4EB3-8DD0-DAACBE6F1454}"/>
              </a:ext>
            </a:extLst>
          </p:cNvPr>
          <p:cNvSpPr txBox="1"/>
          <p:nvPr/>
        </p:nvSpPr>
        <p:spPr>
          <a:xfrm>
            <a:off x="900935" y="548793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D5F89-592F-3A8C-C875-646E09D76A4F}"/>
              </a:ext>
            </a:extLst>
          </p:cNvPr>
          <p:cNvSpPr txBox="1"/>
          <p:nvPr/>
        </p:nvSpPr>
        <p:spPr>
          <a:xfrm>
            <a:off x="3019490" y="5487936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51A138-7E2E-741E-A8FF-80C336EBBCCB}"/>
              </a:ext>
            </a:extLst>
          </p:cNvPr>
          <p:cNvSpPr txBox="1"/>
          <p:nvPr/>
        </p:nvSpPr>
        <p:spPr>
          <a:xfrm>
            <a:off x="5830543" y="548793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176DB4-E838-2E7A-CD8A-F956B89C14DC}"/>
              </a:ext>
            </a:extLst>
          </p:cNvPr>
          <p:cNvSpPr txBox="1"/>
          <p:nvPr/>
        </p:nvSpPr>
        <p:spPr>
          <a:xfrm>
            <a:off x="7454930" y="5487935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230.72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B3E715-2FE6-4BB5-9B8B-FF1DF3C60A22}"/>
              </a:ext>
            </a:extLst>
          </p:cNvPr>
          <p:cNvSpPr txBox="1"/>
          <p:nvPr/>
        </p:nvSpPr>
        <p:spPr>
          <a:xfrm>
            <a:off x="10413903" y="548793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08646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4CCAB9-17D2-F699-95AA-68E57978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Query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6D668-4F2E-8D2C-58CA-D41B654F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553" y="6492875"/>
            <a:ext cx="657447" cy="365125"/>
          </a:xfrm>
        </p:spPr>
        <p:txBody>
          <a:bodyPr/>
          <a:lstStyle/>
          <a:p>
            <a:fld id="{795255E7-08A1-4FE7-9766-696E86ADF5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23C133F-FF96-159E-7DC2-31AB0751B851}"/>
              </a:ext>
            </a:extLst>
          </p:cNvPr>
          <p:cNvSpPr/>
          <p:nvPr/>
        </p:nvSpPr>
        <p:spPr>
          <a:xfrm>
            <a:off x="1472514" y="1970202"/>
            <a:ext cx="9349458" cy="4887798"/>
          </a:xfrm>
          <a:prstGeom prst="round2SameRect">
            <a:avLst>
              <a:gd name="adj1" fmla="val 717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4D080B-8768-12CF-569E-E413B401E1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03" y="2140337"/>
            <a:ext cx="9157480" cy="4661101"/>
          </a:xfrm>
          <a:prstGeom prst="rect">
            <a:avLst/>
          </a:prstGeom>
        </p:spPr>
      </p:pic>
      <p:sp>
        <p:nvSpPr>
          <p:cNvPr id="2" name="DOB highlight">
            <a:extLst>
              <a:ext uri="{FF2B5EF4-FFF2-40B4-BE49-F238E27FC236}">
                <a16:creationId xmlns:a16="http://schemas.microsoft.com/office/drawing/2014/main" id="{0A3503FD-0A51-B960-2783-0C25EA43CCAB}"/>
              </a:ext>
            </a:extLst>
          </p:cNvPr>
          <p:cNvSpPr/>
          <p:nvPr/>
        </p:nvSpPr>
        <p:spPr>
          <a:xfrm>
            <a:off x="1672196" y="4044099"/>
            <a:ext cx="7688619" cy="82013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ents highlight">
            <a:extLst>
              <a:ext uri="{FF2B5EF4-FFF2-40B4-BE49-F238E27FC236}">
                <a16:creationId xmlns:a16="http://schemas.microsoft.com/office/drawing/2014/main" id="{C8C8F5C1-C1CC-45E1-5DA2-D8FBB6D56D6C}"/>
              </a:ext>
            </a:extLst>
          </p:cNvPr>
          <p:cNvSpPr/>
          <p:nvPr/>
        </p:nvSpPr>
        <p:spPr>
          <a:xfrm>
            <a:off x="1672196" y="5391149"/>
            <a:ext cx="7995679" cy="50482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ternity highlight">
            <a:extLst>
              <a:ext uri="{FF2B5EF4-FFF2-40B4-BE49-F238E27FC236}">
                <a16:creationId xmlns:a16="http://schemas.microsoft.com/office/drawing/2014/main" id="{BC02D238-EF4A-707D-7657-5358BAE627CA}"/>
              </a:ext>
            </a:extLst>
          </p:cNvPr>
          <p:cNvSpPr/>
          <p:nvPr/>
        </p:nvSpPr>
        <p:spPr>
          <a:xfrm>
            <a:off x="1672195" y="6203024"/>
            <a:ext cx="7995679" cy="57970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5B46E-9D6A-562E-9F09-938CFF14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A3DDF2-585D-804E-DA43-1EDB0F3DE5B0}"/>
              </a:ext>
            </a:extLst>
          </p:cNvPr>
          <p:cNvSpPr/>
          <p:nvPr/>
        </p:nvSpPr>
        <p:spPr>
          <a:xfrm>
            <a:off x="2432304" y="28751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Mother</a:t>
            </a: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575E3A-578C-DF76-A3E2-EABB23E745F1}"/>
              </a:ext>
            </a:extLst>
          </p:cNvPr>
          <p:cNvSpPr/>
          <p:nvPr/>
        </p:nvSpPr>
        <p:spPr>
          <a:xfrm>
            <a:off x="7132320" y="28751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spc="-50" dirty="0">
                <a:latin typeface="Aptos ExtraBold" panose="020B0004020202020204" pitchFamily="34" charset="0"/>
              </a:rPr>
              <a:t>Adjudicated</a:t>
            </a:r>
            <a:r>
              <a:rPr lang="en-US" sz="2800" dirty="0">
                <a:latin typeface="Aptos ExtraBold" panose="020B0004020202020204" pitchFamily="34" charset="0"/>
              </a:rPr>
              <a:t> Father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52B499-D39D-88AA-F8B7-64258F0C9783}"/>
              </a:ext>
            </a:extLst>
          </p:cNvPr>
          <p:cNvSpPr/>
          <p:nvPr/>
        </p:nvSpPr>
        <p:spPr>
          <a:xfrm>
            <a:off x="4782312" y="382728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Child (2)</a:t>
            </a:r>
            <a:endParaRPr lang="en-US" dirty="0">
              <a:latin typeface="Aptos ExtraBold" panose="020B00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1FBF26-7059-A20A-ED4B-78405045A126}"/>
              </a:ext>
            </a:extLst>
          </p:cNvPr>
          <p:cNvCxnSpPr>
            <a:stCxn id="9" idx="4"/>
            <a:endCxn id="11" idx="1"/>
          </p:cNvCxnSpPr>
          <p:nvPr/>
        </p:nvCxnSpPr>
        <p:spPr>
          <a:xfrm>
            <a:off x="3803904" y="3030715"/>
            <a:ext cx="1380140" cy="1198302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DE71B8-F8F9-3893-0E59-CCAE2E6F8251}"/>
              </a:ext>
            </a:extLst>
          </p:cNvPr>
          <p:cNvCxnSpPr>
            <a:stCxn id="10" idx="4"/>
            <a:endCxn id="11" idx="7"/>
          </p:cNvCxnSpPr>
          <p:nvPr/>
        </p:nvCxnSpPr>
        <p:spPr>
          <a:xfrm flipH="1">
            <a:off x="7123780" y="3030715"/>
            <a:ext cx="1380140" cy="1198302"/>
          </a:xfrm>
          <a:prstGeom prst="line">
            <a:avLst/>
          </a:prstGeom>
          <a:ln w="38100" cap="sq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229CC6-3C4F-D04B-2774-638BBA8E7041}"/>
              </a:ext>
            </a:extLst>
          </p:cNvPr>
          <p:cNvSpPr txBox="1"/>
          <p:nvPr/>
        </p:nvSpPr>
        <p:spPr>
          <a:xfrm>
            <a:off x="10125192" y="4090889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28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9C533-516C-7532-133F-1CF21C9E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16750-AF81-9C7E-F9F9-01420F5F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145B04-1684-41BC-9862-3B5C005A925C}"/>
              </a:ext>
            </a:extLst>
          </p:cNvPr>
          <p:cNvSpPr/>
          <p:nvPr/>
        </p:nvSpPr>
        <p:spPr>
          <a:xfrm>
            <a:off x="2432304" y="28751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Mother</a:t>
            </a: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B65F5-FA0A-DCA3-583E-A4CEE24F4383}"/>
              </a:ext>
            </a:extLst>
          </p:cNvPr>
          <p:cNvSpPr/>
          <p:nvPr/>
        </p:nvSpPr>
        <p:spPr>
          <a:xfrm>
            <a:off x="7132320" y="28751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Claimed Father</a:t>
            </a: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D4A529-AF52-EA21-6541-3E755231359F}"/>
              </a:ext>
            </a:extLst>
          </p:cNvPr>
          <p:cNvSpPr/>
          <p:nvPr/>
        </p:nvSpPr>
        <p:spPr>
          <a:xfrm>
            <a:off x="4782312" y="382728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Child (2)</a:t>
            </a:r>
            <a:endParaRPr lang="en-US" dirty="0">
              <a:latin typeface="Aptos ExtraBold" panose="020B00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5F780B-92CF-38B3-594B-6622D8489825}"/>
              </a:ext>
            </a:extLst>
          </p:cNvPr>
          <p:cNvCxnSpPr>
            <a:stCxn id="9" idx="4"/>
            <a:endCxn id="11" idx="1"/>
          </p:cNvCxnSpPr>
          <p:nvPr/>
        </p:nvCxnSpPr>
        <p:spPr>
          <a:xfrm>
            <a:off x="3803904" y="3030715"/>
            <a:ext cx="1380140" cy="1198302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669691-7709-39DE-39B1-DD2D335E86D0}"/>
              </a:ext>
            </a:extLst>
          </p:cNvPr>
          <p:cNvCxnSpPr>
            <a:stCxn id="10" idx="4"/>
            <a:endCxn id="11" idx="7"/>
          </p:cNvCxnSpPr>
          <p:nvPr/>
        </p:nvCxnSpPr>
        <p:spPr>
          <a:xfrm flipH="1">
            <a:off x="7123780" y="3030715"/>
            <a:ext cx="1380140" cy="1198302"/>
          </a:xfrm>
          <a:prstGeom prst="line">
            <a:avLst/>
          </a:prstGeom>
          <a:ln w="38100" cap="sq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778437-71D2-8CA2-5FA3-ADC226888144}"/>
              </a:ext>
            </a:extLst>
          </p:cNvPr>
          <p:cNvSpPr txBox="1"/>
          <p:nvPr/>
        </p:nvSpPr>
        <p:spPr>
          <a:xfrm>
            <a:off x="10125192" y="4090889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35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17C54-22B5-7CAE-9005-03EE184B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47CB4-7453-5D76-C696-1EA56D04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CD1E90-B8A3-A90C-579F-84DA8B93310F}"/>
              </a:ext>
            </a:extLst>
          </p:cNvPr>
          <p:cNvSpPr/>
          <p:nvPr/>
        </p:nvSpPr>
        <p:spPr>
          <a:xfrm>
            <a:off x="2432900" y="28751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Mother</a:t>
            </a: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BED411-CAC4-6BE5-37AD-2D37F22D229D}"/>
              </a:ext>
            </a:extLst>
          </p:cNvPr>
          <p:cNvSpPr/>
          <p:nvPr/>
        </p:nvSpPr>
        <p:spPr>
          <a:xfrm>
            <a:off x="7129019" y="28751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spc="-50" dirty="0">
                <a:latin typeface="Aptos ExtraBold" panose="020B0004020202020204" pitchFamily="34" charset="0"/>
              </a:rPr>
              <a:t>Adjudicated</a:t>
            </a:r>
            <a:r>
              <a:rPr lang="en-US" sz="2800" dirty="0">
                <a:latin typeface="Aptos ExtraBold" panose="020B0004020202020204" pitchFamily="34" charset="0"/>
              </a:rPr>
              <a:t> Father</a:t>
            </a: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AEAC76-09E5-6869-7601-E9273086AFB9}"/>
              </a:ext>
            </a:extLst>
          </p:cNvPr>
          <p:cNvSpPr/>
          <p:nvPr/>
        </p:nvSpPr>
        <p:spPr>
          <a:xfrm>
            <a:off x="4780959" y="382728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Child (2)</a:t>
            </a:r>
            <a:endParaRPr lang="en-US" dirty="0">
              <a:latin typeface="Aptos ExtraBold" panose="020B00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4AFA6-73A9-175C-A1EF-1CE63548D460}"/>
              </a:ext>
            </a:extLst>
          </p:cNvPr>
          <p:cNvCxnSpPr>
            <a:stCxn id="9" idx="4"/>
            <a:endCxn id="11" idx="1"/>
          </p:cNvCxnSpPr>
          <p:nvPr/>
        </p:nvCxnSpPr>
        <p:spPr>
          <a:xfrm>
            <a:off x="3804500" y="3030715"/>
            <a:ext cx="1378191" cy="1198302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E1E53B-C912-BFDF-F937-6F5C3C4BA11F}"/>
              </a:ext>
            </a:extLst>
          </p:cNvPr>
          <p:cNvCxnSpPr>
            <a:stCxn id="10" idx="4"/>
            <a:endCxn id="11" idx="7"/>
          </p:cNvCxnSpPr>
          <p:nvPr/>
        </p:nvCxnSpPr>
        <p:spPr>
          <a:xfrm flipH="1">
            <a:off x="7122427" y="3030715"/>
            <a:ext cx="1378192" cy="1198302"/>
          </a:xfrm>
          <a:prstGeom prst="line">
            <a:avLst/>
          </a:prstGeom>
          <a:ln w="38100" cap="sq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B6F2C67-73A8-17BB-BF57-F0060BEC41C4}"/>
              </a:ext>
            </a:extLst>
          </p:cNvPr>
          <p:cNvSpPr/>
          <p:nvPr/>
        </p:nvSpPr>
        <p:spPr>
          <a:xfrm>
            <a:off x="84838" y="382728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ExtraBold" panose="020B0004020202020204" pitchFamily="34" charset="0"/>
              </a:rPr>
              <a:t>Child (6)</a:t>
            </a:r>
            <a:endParaRPr lang="en-US" dirty="0">
              <a:latin typeface="Aptos ExtraBold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9F7B8-C575-7FD5-FB7E-4EF09F08E5DE}"/>
              </a:ext>
            </a:extLst>
          </p:cNvPr>
          <p:cNvCxnSpPr>
            <a:cxnSpLocks/>
            <a:stCxn id="9" idx="4"/>
            <a:endCxn id="2" idx="7"/>
          </p:cNvCxnSpPr>
          <p:nvPr/>
        </p:nvCxnSpPr>
        <p:spPr>
          <a:xfrm flipH="1">
            <a:off x="2426306" y="3030715"/>
            <a:ext cx="1378194" cy="1198302"/>
          </a:xfrm>
          <a:prstGeom prst="line">
            <a:avLst/>
          </a:prstGeom>
          <a:ln w="38100" cap="sq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4603E2-13E9-C09A-BD7D-03DEE1ADF50D}"/>
              </a:ext>
            </a:extLst>
          </p:cNvPr>
          <p:cNvSpPr txBox="1"/>
          <p:nvPr/>
        </p:nvSpPr>
        <p:spPr>
          <a:xfrm>
            <a:off x="10125192" y="4090889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33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099EE-D221-8F06-63B8-3D5EC2D7E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48183-3295-AC40-7353-BDDD0FAC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2A3D3C-502D-7692-2993-DDE2727D0D9F}"/>
              </a:ext>
            </a:extLst>
          </p:cNvPr>
          <p:cNvGrpSpPr/>
          <p:nvPr/>
        </p:nvGrpSpPr>
        <p:grpSpPr>
          <a:xfrm>
            <a:off x="84838" y="287515"/>
            <a:ext cx="9787381" cy="6282970"/>
            <a:chOff x="84838" y="287515"/>
            <a:chExt cx="9787381" cy="62829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ADE49E-553B-1657-A5F1-C17B4B64C82D}"/>
                </a:ext>
              </a:extLst>
            </p:cNvPr>
            <p:cNvSpPr/>
            <p:nvPr/>
          </p:nvSpPr>
          <p:spPr>
            <a:xfrm>
              <a:off x="2432900" y="28751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Mother</a:t>
              </a:r>
              <a:endParaRPr lang="en-US" dirty="0">
                <a:latin typeface="Aptos ExtraBold" panose="020B00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F78BBD-0935-6B6E-FBDF-510A8CC8F079}"/>
                </a:ext>
              </a:extLst>
            </p:cNvPr>
            <p:cNvSpPr/>
            <p:nvPr/>
          </p:nvSpPr>
          <p:spPr>
            <a:xfrm>
              <a:off x="7129019" y="28751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Claimed Father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76CA6C-48AB-F750-C9F4-3206076E7129}"/>
                </a:ext>
              </a:extLst>
            </p:cNvPr>
            <p:cNvSpPr/>
            <p:nvPr/>
          </p:nvSpPr>
          <p:spPr>
            <a:xfrm>
              <a:off x="4780959" y="382728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Child (2)</a:t>
              </a:r>
              <a:endParaRPr lang="en-US" dirty="0">
                <a:latin typeface="Aptos ExtraBold" panose="020B00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5E65E9-D349-1C45-664B-CB51F8D1CB57}"/>
                </a:ext>
              </a:extLst>
            </p:cNvPr>
            <p:cNvCxnSpPr>
              <a:stCxn id="9" idx="4"/>
              <a:endCxn id="11" idx="1"/>
            </p:cNvCxnSpPr>
            <p:nvPr/>
          </p:nvCxnSpPr>
          <p:spPr>
            <a:xfrm>
              <a:off x="3804500" y="3030715"/>
              <a:ext cx="1378191" cy="1198302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0088EF5-D420-05B7-E1CB-7D7E15237E34}"/>
                </a:ext>
              </a:extLst>
            </p:cNvPr>
            <p:cNvCxnSpPr>
              <a:stCxn id="10" idx="4"/>
              <a:endCxn id="11" idx="7"/>
            </p:cNvCxnSpPr>
            <p:nvPr/>
          </p:nvCxnSpPr>
          <p:spPr>
            <a:xfrm flipH="1">
              <a:off x="7122427" y="3030715"/>
              <a:ext cx="1378192" cy="1198302"/>
            </a:xfrm>
            <a:prstGeom prst="line">
              <a:avLst/>
            </a:prstGeom>
            <a:ln w="38100" cap="sq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E284A0-4FEF-D163-AED4-C0F60FF3B41D}"/>
                </a:ext>
              </a:extLst>
            </p:cNvPr>
            <p:cNvSpPr/>
            <p:nvPr/>
          </p:nvSpPr>
          <p:spPr>
            <a:xfrm>
              <a:off x="84838" y="382728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Child (6)</a:t>
              </a:r>
              <a:endParaRPr lang="en-US" dirty="0">
                <a:latin typeface="Aptos ExtraBold" panose="020B0004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AE82119-F365-E2A8-9430-81E06321BE87}"/>
                </a:ext>
              </a:extLst>
            </p:cNvPr>
            <p:cNvCxnSpPr>
              <a:cxnSpLocks/>
              <a:stCxn id="9" idx="4"/>
              <a:endCxn id="2" idx="7"/>
            </p:cNvCxnSpPr>
            <p:nvPr/>
          </p:nvCxnSpPr>
          <p:spPr>
            <a:xfrm flipH="1">
              <a:off x="2426306" y="3030715"/>
              <a:ext cx="1378194" cy="1198302"/>
            </a:xfrm>
            <a:prstGeom prst="line">
              <a:avLst/>
            </a:prstGeom>
            <a:ln w="38100" cap="sq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EDFCAC-0D28-CA41-1AD5-09A504D21451}"/>
              </a:ext>
            </a:extLst>
          </p:cNvPr>
          <p:cNvSpPr txBox="1"/>
          <p:nvPr/>
        </p:nvSpPr>
        <p:spPr>
          <a:xfrm>
            <a:off x="10125192" y="4090889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57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090C-0729-BE28-5979-93F949B5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98147-DE80-56E4-7559-A7ED48C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E2411D-F582-8910-409F-7FB79DE960E0}"/>
              </a:ext>
            </a:extLst>
          </p:cNvPr>
          <p:cNvGrpSpPr/>
          <p:nvPr/>
        </p:nvGrpSpPr>
        <p:grpSpPr>
          <a:xfrm>
            <a:off x="84838" y="287515"/>
            <a:ext cx="9787381" cy="6282970"/>
            <a:chOff x="84838" y="287515"/>
            <a:chExt cx="9787381" cy="62829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D77598-2811-4D8C-828E-23F991DC3CC3}"/>
                </a:ext>
              </a:extLst>
            </p:cNvPr>
            <p:cNvSpPr/>
            <p:nvPr/>
          </p:nvSpPr>
          <p:spPr>
            <a:xfrm>
              <a:off x="2432900" y="28751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Mother</a:t>
              </a:r>
              <a:endParaRPr lang="en-US" dirty="0">
                <a:latin typeface="Aptos ExtraBold" panose="020B00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CD0DCE-02E7-7EF0-FAB6-8D55011586FA}"/>
                </a:ext>
              </a:extLst>
            </p:cNvPr>
            <p:cNvSpPr/>
            <p:nvPr/>
          </p:nvSpPr>
          <p:spPr>
            <a:xfrm>
              <a:off x="7129019" y="28751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spc="-50" dirty="0">
                  <a:latin typeface="Aptos ExtraBold" panose="020B0004020202020204" pitchFamily="34" charset="0"/>
                </a:rPr>
                <a:t>Adjudicated </a:t>
              </a:r>
              <a:r>
                <a:rPr lang="en-US" sz="2800" dirty="0">
                  <a:latin typeface="Aptos ExtraBold" panose="020B0004020202020204" pitchFamily="34" charset="0"/>
                </a:rPr>
                <a:t>Father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465842-C564-26BC-019C-1AC4396EAC9B}"/>
                </a:ext>
              </a:extLst>
            </p:cNvPr>
            <p:cNvSpPr/>
            <p:nvPr/>
          </p:nvSpPr>
          <p:spPr>
            <a:xfrm>
              <a:off x="4780959" y="382728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Child (2)</a:t>
              </a:r>
              <a:endParaRPr lang="en-US" dirty="0">
                <a:latin typeface="Aptos ExtraBold" panose="020B00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535A69-BF59-40F6-269F-4E28041C3513}"/>
                </a:ext>
              </a:extLst>
            </p:cNvPr>
            <p:cNvCxnSpPr>
              <a:stCxn id="9" idx="4"/>
              <a:endCxn id="11" idx="1"/>
            </p:cNvCxnSpPr>
            <p:nvPr/>
          </p:nvCxnSpPr>
          <p:spPr>
            <a:xfrm>
              <a:off x="3804500" y="3030715"/>
              <a:ext cx="1378191" cy="1198302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038AA9-D641-C6C6-4BCD-A8D47A6DC0B1}"/>
                </a:ext>
              </a:extLst>
            </p:cNvPr>
            <p:cNvCxnSpPr>
              <a:stCxn id="10" idx="4"/>
              <a:endCxn id="11" idx="7"/>
            </p:cNvCxnSpPr>
            <p:nvPr/>
          </p:nvCxnSpPr>
          <p:spPr>
            <a:xfrm flipH="1">
              <a:off x="7122427" y="3030715"/>
              <a:ext cx="1378192" cy="1198302"/>
            </a:xfrm>
            <a:prstGeom prst="line">
              <a:avLst/>
            </a:prstGeom>
            <a:ln w="38100" cap="sq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78599AF-291D-F024-7719-387A40BA8B4F}"/>
                </a:ext>
              </a:extLst>
            </p:cNvPr>
            <p:cNvSpPr/>
            <p:nvPr/>
          </p:nvSpPr>
          <p:spPr>
            <a:xfrm>
              <a:off x="84838" y="3827285"/>
              <a:ext cx="2743200" cy="27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Child (6)</a:t>
              </a:r>
              <a:endParaRPr lang="en-US" dirty="0">
                <a:latin typeface="Aptos ExtraBold" panose="020B0004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0D9DDFB-980B-7AE0-F5F7-6B12A92E4D6F}"/>
                </a:ext>
              </a:extLst>
            </p:cNvPr>
            <p:cNvCxnSpPr>
              <a:cxnSpLocks/>
              <a:stCxn id="9" idx="4"/>
              <a:endCxn id="2" idx="7"/>
            </p:cNvCxnSpPr>
            <p:nvPr/>
          </p:nvCxnSpPr>
          <p:spPr>
            <a:xfrm flipH="1">
              <a:off x="2426306" y="3030715"/>
              <a:ext cx="1378194" cy="1198302"/>
            </a:xfrm>
            <a:prstGeom prst="line">
              <a:avLst/>
            </a:prstGeom>
            <a:ln w="38100" cap="sq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D61EFFA-60A9-C311-3383-CB485F9362FA}"/>
                </a:ext>
              </a:extLst>
            </p:cNvPr>
            <p:cNvSpPr/>
            <p:nvPr/>
          </p:nvSpPr>
          <p:spPr>
            <a:xfrm>
              <a:off x="1944669" y="1572466"/>
              <a:ext cx="1371600" cy="137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dirty="0">
                  <a:latin typeface="Aptos ExtraBold" panose="020B0004020202020204" pitchFamily="34" charset="0"/>
                </a:rPr>
                <a:t>Baby</a:t>
              </a:r>
              <a:endParaRPr lang="en-US" dirty="0">
                <a:latin typeface="Aptos ExtraBold" panose="020B00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955846-9796-B14D-AF86-0ED5542866A2}"/>
              </a:ext>
            </a:extLst>
          </p:cNvPr>
          <p:cNvSpPr txBox="1"/>
          <p:nvPr/>
        </p:nvSpPr>
        <p:spPr>
          <a:xfrm>
            <a:off x="9352545" y="4090889"/>
            <a:ext cx="21820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1 or 2</a:t>
            </a:r>
          </a:p>
        </p:txBody>
      </p:sp>
    </p:spTree>
    <p:extLst>
      <p:ext uri="{BB962C8B-B14F-4D97-AF65-F5344CB8AC3E}">
        <p14:creationId xmlns:p14="http://schemas.microsoft.com/office/powerpoint/2010/main" val="34349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FE441E0E-C214-FD15-D745-660C1DCE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LaToya</a:t>
            </a:r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326C7F2D-605B-0DD6-0BAF-BBE0E1B1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91" y="2009225"/>
            <a:ext cx="4434415" cy="3651316"/>
          </a:xfrm>
        </p:spPr>
        <p:txBody>
          <a:bodyPr/>
          <a:lstStyle/>
          <a:p>
            <a:r>
              <a:rPr lang="en-US" dirty="0"/>
              <a:t>Paid semi-monthly</a:t>
            </a:r>
          </a:p>
          <a:p>
            <a:r>
              <a:rPr lang="en-US" dirty="0"/>
              <a:t>Works 20 hours per week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F56D5-333F-AB5A-BC7B-EFD2239F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5E7-08A1-4FE7-9766-696E86ADF53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47B19-E574-C043-A3BD-88546CFBD810}"/>
              </a:ext>
            </a:extLst>
          </p:cNvPr>
          <p:cNvGrpSpPr/>
          <p:nvPr/>
        </p:nvGrpSpPr>
        <p:grpSpPr>
          <a:xfrm>
            <a:off x="5133772" y="2009225"/>
            <a:ext cx="6400781" cy="4565717"/>
            <a:chOff x="2347274" y="1820945"/>
            <a:chExt cx="6400781" cy="45657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9CDEEF-B87F-D378-7A35-0E8308FAB437}"/>
                </a:ext>
              </a:extLst>
            </p:cNvPr>
            <p:cNvSpPr/>
            <p:nvPr/>
          </p:nvSpPr>
          <p:spPr>
            <a:xfrm>
              <a:off x="4179210" y="1820945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E2F338-A51B-CF5F-FDB9-28D1713A892C}"/>
                </a:ext>
              </a:extLst>
            </p:cNvPr>
            <p:cNvSpPr/>
            <p:nvPr/>
          </p:nvSpPr>
          <p:spPr>
            <a:xfrm>
              <a:off x="5095178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	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D66C2-7363-A1A3-98B2-3DFF3C9244C4}"/>
                </a:ext>
              </a:extLst>
            </p:cNvPr>
            <p:cNvSpPr/>
            <p:nvPr/>
          </p:nvSpPr>
          <p:spPr>
            <a:xfrm>
              <a:off x="6001719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C4B6F-EC8C-B54A-5A26-AC133E5747B9}"/>
                </a:ext>
              </a:extLst>
            </p:cNvPr>
            <p:cNvSpPr/>
            <p:nvPr/>
          </p:nvSpPr>
          <p:spPr>
            <a:xfrm>
              <a:off x="6917687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3B03FD-1813-A52D-ED39-E7DE899FCA61}"/>
                </a:ext>
              </a:extLst>
            </p:cNvPr>
            <p:cNvSpPr/>
            <p:nvPr/>
          </p:nvSpPr>
          <p:spPr>
            <a:xfrm>
              <a:off x="7833655" y="18209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F359CE-569F-203A-F2E5-71B3B5418B0B}"/>
                </a:ext>
              </a:extLst>
            </p:cNvPr>
            <p:cNvSpPr/>
            <p:nvPr/>
          </p:nvSpPr>
          <p:spPr>
            <a:xfrm>
              <a:off x="2347274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F3E499-1AFC-967B-9088-373A28672E58}"/>
                </a:ext>
              </a:extLst>
            </p:cNvPr>
            <p:cNvSpPr/>
            <p:nvPr/>
          </p:nvSpPr>
          <p:spPr>
            <a:xfrm>
              <a:off x="3263242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0B3D4D-C455-ADB8-31E3-D104899E8321}"/>
                </a:ext>
              </a:extLst>
            </p:cNvPr>
            <p:cNvSpPr/>
            <p:nvPr/>
          </p:nvSpPr>
          <p:spPr>
            <a:xfrm>
              <a:off x="4179210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30D80D-A188-BF87-54B8-5BB6406FA666}"/>
                </a:ext>
              </a:extLst>
            </p:cNvPr>
            <p:cNvSpPr/>
            <p:nvPr/>
          </p:nvSpPr>
          <p:spPr>
            <a:xfrm>
              <a:off x="5095178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DC6A14-E779-7AEF-F7E7-C66CFF3E7E6D}"/>
                </a:ext>
              </a:extLst>
            </p:cNvPr>
            <p:cNvSpPr/>
            <p:nvPr/>
          </p:nvSpPr>
          <p:spPr>
            <a:xfrm>
              <a:off x="6001719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64912F-6888-404C-875C-61C87B79A9A6}"/>
                </a:ext>
              </a:extLst>
            </p:cNvPr>
            <p:cNvSpPr/>
            <p:nvPr/>
          </p:nvSpPr>
          <p:spPr>
            <a:xfrm>
              <a:off x="6917687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D79F6C2-1FD2-BB52-71F0-DA578E090482}"/>
                </a:ext>
              </a:extLst>
            </p:cNvPr>
            <p:cNvSpPr/>
            <p:nvPr/>
          </p:nvSpPr>
          <p:spPr>
            <a:xfrm>
              <a:off x="7833655" y="27353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96B7AC-B001-CD08-21FC-1854DAC61328}"/>
                </a:ext>
              </a:extLst>
            </p:cNvPr>
            <p:cNvSpPr/>
            <p:nvPr/>
          </p:nvSpPr>
          <p:spPr>
            <a:xfrm>
              <a:off x="2347274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31D1AF-4D46-972A-1B49-288FFDFDCE33}"/>
                </a:ext>
              </a:extLst>
            </p:cNvPr>
            <p:cNvSpPr/>
            <p:nvPr/>
          </p:nvSpPr>
          <p:spPr>
            <a:xfrm>
              <a:off x="3263242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2AC38F-1856-8602-9A72-78EFA2F52568}"/>
                </a:ext>
              </a:extLst>
            </p:cNvPr>
            <p:cNvSpPr/>
            <p:nvPr/>
          </p:nvSpPr>
          <p:spPr>
            <a:xfrm>
              <a:off x="4179210" y="3651317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bg2"/>
                  </a:solidFill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B81E06F-C18C-53FF-9C20-3E2FED27991D}"/>
                </a:ext>
              </a:extLst>
            </p:cNvPr>
            <p:cNvSpPr/>
            <p:nvPr/>
          </p:nvSpPr>
          <p:spPr>
            <a:xfrm>
              <a:off x="5095178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77C18C-93CE-5D0A-6EDA-53B5007A9AED}"/>
                </a:ext>
              </a:extLst>
            </p:cNvPr>
            <p:cNvSpPr/>
            <p:nvPr/>
          </p:nvSpPr>
          <p:spPr>
            <a:xfrm>
              <a:off x="6001719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69E2F7-A8C4-CE6D-F843-D61A7ACC0DC7}"/>
                </a:ext>
              </a:extLst>
            </p:cNvPr>
            <p:cNvSpPr/>
            <p:nvPr/>
          </p:nvSpPr>
          <p:spPr>
            <a:xfrm>
              <a:off x="6917687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B9B73C-FE99-D7B1-EE56-A3C58A2EE0B8}"/>
                </a:ext>
              </a:extLst>
            </p:cNvPr>
            <p:cNvSpPr/>
            <p:nvPr/>
          </p:nvSpPr>
          <p:spPr>
            <a:xfrm>
              <a:off x="7833655" y="3651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19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37D856-D60A-98D3-9AED-C191A7A5B7AB}"/>
                </a:ext>
              </a:extLst>
            </p:cNvPr>
            <p:cNvSpPr/>
            <p:nvPr/>
          </p:nvSpPr>
          <p:spPr>
            <a:xfrm>
              <a:off x="2347274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2F375B-73A8-74D9-3504-534795C4B22A}"/>
                </a:ext>
              </a:extLst>
            </p:cNvPr>
            <p:cNvSpPr/>
            <p:nvPr/>
          </p:nvSpPr>
          <p:spPr>
            <a:xfrm>
              <a:off x="3263242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E461472-6D85-4FB1-FB8E-D5413B0EB768}"/>
                </a:ext>
              </a:extLst>
            </p:cNvPr>
            <p:cNvSpPr/>
            <p:nvPr/>
          </p:nvSpPr>
          <p:spPr>
            <a:xfrm>
              <a:off x="4179210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4BEBFD-1661-E669-261C-3167A2083ECC}"/>
                </a:ext>
              </a:extLst>
            </p:cNvPr>
            <p:cNvSpPr/>
            <p:nvPr/>
          </p:nvSpPr>
          <p:spPr>
            <a:xfrm>
              <a:off x="5095178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29BFC1-388F-6B49-7215-99F5DF406A89}"/>
                </a:ext>
              </a:extLst>
            </p:cNvPr>
            <p:cNvSpPr/>
            <p:nvPr/>
          </p:nvSpPr>
          <p:spPr>
            <a:xfrm>
              <a:off x="6001719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F66A1B-6B61-E458-9BEF-ECBD73318B9F}"/>
                </a:ext>
              </a:extLst>
            </p:cNvPr>
            <p:cNvSpPr/>
            <p:nvPr/>
          </p:nvSpPr>
          <p:spPr>
            <a:xfrm>
              <a:off x="6917687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A500C-49D0-3EC2-9228-A1AEE8AD7FEE}"/>
                </a:ext>
              </a:extLst>
            </p:cNvPr>
            <p:cNvSpPr/>
            <p:nvPr/>
          </p:nvSpPr>
          <p:spPr>
            <a:xfrm>
              <a:off x="7833655" y="45657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D997C5-E4F1-EF1A-F813-8ACD7526D6EF}"/>
                </a:ext>
              </a:extLst>
            </p:cNvPr>
            <p:cNvSpPr/>
            <p:nvPr/>
          </p:nvSpPr>
          <p:spPr>
            <a:xfrm>
              <a:off x="2347274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FD24C62-DF12-B84A-FE7B-0F8AC8831BD8}"/>
                </a:ext>
              </a:extLst>
            </p:cNvPr>
            <p:cNvSpPr/>
            <p:nvPr/>
          </p:nvSpPr>
          <p:spPr>
            <a:xfrm>
              <a:off x="3263242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688923-F84D-F04A-31FD-C771BAEDDBDA}"/>
                </a:ext>
              </a:extLst>
            </p:cNvPr>
            <p:cNvSpPr/>
            <p:nvPr/>
          </p:nvSpPr>
          <p:spPr>
            <a:xfrm>
              <a:off x="4179210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29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3D07623-FC75-26CF-2DD6-CAB8C5D3525E}"/>
                </a:ext>
              </a:extLst>
            </p:cNvPr>
            <p:cNvSpPr/>
            <p:nvPr/>
          </p:nvSpPr>
          <p:spPr>
            <a:xfrm>
              <a:off x="5095178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E119E86-5E4C-60D7-EE48-45DAD481639D}"/>
                </a:ext>
              </a:extLst>
            </p:cNvPr>
            <p:cNvSpPr/>
            <p:nvPr/>
          </p:nvSpPr>
          <p:spPr>
            <a:xfrm>
              <a:off x="6001719" y="5472262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2"/>
                  </a:solidFill>
                </a:rPr>
                <a:t>31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2052999-0526-3A49-C1B7-B4F307A2696F}"/>
              </a:ext>
            </a:extLst>
          </p:cNvPr>
          <p:cNvSpPr txBox="1"/>
          <p:nvPr/>
        </p:nvSpPr>
        <p:spPr>
          <a:xfrm>
            <a:off x="561791" y="3638400"/>
            <a:ext cx="4434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20 x 2.15 = </a:t>
            </a:r>
            <a:r>
              <a:rPr lang="en-US" sz="6600" b="1" dirty="0">
                <a:solidFill>
                  <a:schemeClr val="tx2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7514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Greens and Blues">
      <a:dk1>
        <a:sysClr val="windowText" lastClr="000000"/>
      </a:dk1>
      <a:lt1>
        <a:sysClr val="window" lastClr="FFFFFF"/>
      </a:lt1>
      <a:dk2>
        <a:srgbClr val="193441"/>
      </a:dk2>
      <a:lt2>
        <a:srgbClr val="FCFFF5"/>
      </a:lt2>
      <a:accent1>
        <a:srgbClr val="D1DBBD"/>
      </a:accent1>
      <a:accent2>
        <a:srgbClr val="91AA9D"/>
      </a:accent2>
      <a:accent3>
        <a:srgbClr val="3E606F"/>
      </a:accent3>
      <a:accent4>
        <a:srgbClr val="000000"/>
      </a:accent4>
      <a:accent5>
        <a:srgbClr val="FFFFFF"/>
      </a:accent5>
      <a:accent6>
        <a:srgbClr val="000000"/>
      </a:accent6>
      <a:hlink>
        <a:srgbClr val="FFFFFF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8e1e76-2bbc-4ea0-ad67-1dd959d68748" xsi:nil="true"/>
    <lcf76f155ced4ddcb4097134ff3c332f xmlns="9d9a1205-901d-4d9d-a0bf-2509ac0194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D9107E47B7543A5673DAC21F98575" ma:contentTypeVersion="19" ma:contentTypeDescription="Create a new document." ma:contentTypeScope="" ma:versionID="ec3ec301902c0214262b59db864e9fb3">
  <xsd:schema xmlns:xsd="http://www.w3.org/2001/XMLSchema" xmlns:xs="http://www.w3.org/2001/XMLSchema" xmlns:p="http://schemas.microsoft.com/office/2006/metadata/properties" xmlns:ns2="9d9a1205-901d-4d9d-a0bf-2509ac019461" xmlns:ns3="728e1e76-2bbc-4ea0-ad67-1dd959d68748" targetNamespace="http://schemas.microsoft.com/office/2006/metadata/properties" ma:root="true" ma:fieldsID="9b8816b9b80551cdb5332b9db5d995be" ns2:_="" ns3:_="">
    <xsd:import namespace="9d9a1205-901d-4d9d-a0bf-2509ac019461"/>
    <xsd:import namespace="728e1e76-2bbc-4ea0-ad67-1dd959d68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a1205-901d-4d9d-a0bf-2509ac019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537eb2-d2b7-44a8-833a-5538858146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e1e76-2bbc-4ea0-ad67-1dd959d6874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dceba2-2e2c-46b4-8d7a-a329acf3997a}" ma:internalName="TaxCatchAll" ma:showField="CatchAllData" ma:web="728e1e76-2bbc-4ea0-ad67-1dd959d687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8F4EE4-7A4E-42B1-A50A-C3105D6DF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0226B8-ECB3-4EC4-B80E-5BAD198531FE}">
  <ds:schemaRefs>
    <ds:schemaRef ds:uri="http://schemas.microsoft.com/office/2006/documentManagement/types"/>
    <ds:schemaRef ds:uri="http://purl.org/dc/terms/"/>
    <ds:schemaRef ds:uri="9d9a1205-901d-4d9d-a0bf-2509ac019461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28e1e76-2bbc-4ea0-ad67-1dd959d68748"/>
  </ds:schemaRefs>
</ds:datastoreItem>
</file>

<file path=customXml/itemProps3.xml><?xml version="1.0" encoding="utf-8"?>
<ds:datastoreItem xmlns:ds="http://schemas.openxmlformats.org/officeDocument/2006/customXml" ds:itemID="{2F9A6292-B622-40B9-9732-A4546FC41F8D}"/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1166</Words>
  <Application>Microsoft Office PowerPoint</Application>
  <PresentationFormat>Widescreen</PresentationFormat>
  <Paragraphs>633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Black</vt:lpstr>
      <vt:lpstr>Aptos Display</vt:lpstr>
      <vt:lpstr>Aptos ExtraBold</vt:lpstr>
      <vt:lpstr>Arial</vt:lpstr>
      <vt:lpstr>Times New Roman</vt:lpstr>
      <vt:lpstr>Office Theme</vt:lpstr>
      <vt:lpstr>Practical Applications  in CWW</vt:lpstr>
      <vt:lpstr>Network with Someone Who… </vt:lpstr>
      <vt:lpstr>Birth Query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LaToya</vt:lpstr>
      <vt:lpstr>Frank</vt:lpstr>
      <vt:lpstr>Belle</vt:lpstr>
      <vt:lpstr>Kara</vt:lpstr>
      <vt:lpstr>Today is March 10</vt:lpstr>
      <vt:lpstr>Today is March 19</vt:lpstr>
      <vt:lpstr>Today is March 3</vt:lpstr>
      <vt:lpstr>Today is March 31</vt:lpstr>
      <vt:lpstr>Placement</vt:lpstr>
      <vt:lpstr>Paystubs</vt:lpstr>
      <vt:lpstr>How many paystubs would  we need to use?</vt:lpstr>
      <vt:lpstr>How many Regular hours did this  parent work on paystub #1? </vt:lpstr>
      <vt:lpstr>How many Regular hours did this  parent work on paystub #2? </vt:lpstr>
      <vt:lpstr>How many Regular hours did this  parent work on paystub #3? </vt:lpstr>
      <vt:lpstr>What is this parent’s average  hours for their Regular pay?</vt:lpstr>
      <vt:lpstr>What is this parent’s average  hours for their Weekend pay?</vt:lpstr>
      <vt:lpstr>What is this parent’s average  hours for their Overtime pay?</vt:lpstr>
      <vt:lpstr>The Key to Remember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Kelsey Chappa</dc:creator>
  <cp:lastModifiedBy>Kelsey Chappa</cp:lastModifiedBy>
  <cp:revision>2</cp:revision>
  <dcterms:created xsi:type="dcterms:W3CDTF">2025-09-25T15:59:46Z</dcterms:created>
  <dcterms:modified xsi:type="dcterms:W3CDTF">2025-12-08T17:23:07Z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0x0101007AED9107E47B7543A5673DAC21F98575</vt:lpwstr>
  </property>
  <property fmtid="{D5CDD505-2E9C-101B-9397-08002B2CF9AE}" pid="3" name="MediaServiceImageTags">
    <vt:lpwstr/>
  </property>
</Properties>
</file>