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336" r:id="rId7"/>
    <p:sldId id="337" r:id="rId8"/>
    <p:sldId id="289" r:id="rId9"/>
    <p:sldId id="290" r:id="rId10"/>
    <p:sldId id="291" r:id="rId11"/>
    <p:sldId id="292" r:id="rId12"/>
    <p:sldId id="338" r:id="rId13"/>
    <p:sldId id="339" r:id="rId14"/>
    <p:sldId id="340" r:id="rId15"/>
    <p:sldId id="341" r:id="rId16"/>
    <p:sldId id="342" r:id="rId17"/>
    <p:sldId id="350" r:id="rId18"/>
    <p:sldId id="351" r:id="rId19"/>
    <p:sldId id="352" r:id="rId20"/>
    <p:sldId id="353" r:id="rId21"/>
    <p:sldId id="293" r:id="rId22"/>
    <p:sldId id="299" r:id="rId23"/>
    <p:sldId id="301" r:id="rId24"/>
    <p:sldId id="286" r:id="rId25"/>
    <p:sldId id="35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Sommers" initials="HS" lastIdx="3" clrIdx="0">
    <p:extLst>
      <p:ext uri="{19B8F6BF-5375-455C-9EA6-DF929625EA0E}">
        <p15:presenceInfo xmlns:p15="http://schemas.microsoft.com/office/powerpoint/2012/main" userId="S-1-5-21-2659354452-1902947517-270089953-74484" providerId="AD"/>
      </p:ext>
    </p:extLst>
  </p:cmAuthor>
  <p:cmAuthor id="2" name="Haase, Rachel" initials="HR" lastIdx="1" clrIdx="1">
    <p:extLst>
      <p:ext uri="{19B8F6BF-5375-455C-9EA6-DF929625EA0E}">
        <p15:presenceInfo xmlns:p15="http://schemas.microsoft.com/office/powerpoint/2012/main" userId="S::haaser@uwosh.edu::30a5133b-a9f4-4827-9d46-97064bb5b3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B0D"/>
    <a:srgbClr val="000000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E45FC6-6E8C-4608-8F35-F3CC3854EDAB}" v="1" dt="2023-12-28T22:12:52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F532B-9391-4FE2-9EC4-6C7CB8CBE8D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7B506-3655-44B0-B844-D4E8502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4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6497" y="6527628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12/28/23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524262"/>
            <a:ext cx="2623279" cy="28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DFES/Partner Training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3063" y="6527628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9.png"/><Relationship Id="rId2" Type="http://schemas.openxmlformats.org/officeDocument/2006/relationships/image" Target="../media/image18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22CD2-6458-47F6-B1ED-39A3F31198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2F6B0D"/>
                </a:solidFill>
              </a:rPr>
              <a:t>Practical Applications in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487FD4-759E-47DD-8542-94EA7A0003A8}"/>
              </a:ext>
            </a:extLst>
          </p:cNvPr>
          <p:cNvSpPr txBox="1">
            <a:spLocks/>
          </p:cNvSpPr>
          <p:nvPr/>
        </p:nvSpPr>
        <p:spPr>
          <a:xfrm>
            <a:off x="2683933" y="3022337"/>
            <a:ext cx="6815669" cy="151553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rgbClr val="2F6B0D"/>
                </a:solidFill>
              </a:rPr>
              <a:t>CWW</a:t>
            </a:r>
          </a:p>
        </p:txBody>
      </p:sp>
    </p:spTree>
    <p:extLst>
      <p:ext uri="{BB962C8B-B14F-4D97-AF65-F5344CB8AC3E}">
        <p14:creationId xmlns:p14="http://schemas.microsoft.com/office/powerpoint/2010/main" val="61905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E8DB-9FBB-4D98-857C-65148BC7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F6B0D"/>
                </a:solidFill>
              </a:rPr>
              <a:t>Calculating Hours/Pay Period (LaToya)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04762-98F9-4BFD-A580-4BC9FB7E2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8103" y="2560320"/>
            <a:ext cx="4718304" cy="2236763"/>
          </a:xfrm>
        </p:spPr>
        <p:txBody>
          <a:bodyPr/>
          <a:lstStyle/>
          <a:p>
            <a:r>
              <a:rPr lang="en-US"/>
              <a:t>Pay Frequency = semi-monthly</a:t>
            </a:r>
          </a:p>
          <a:p>
            <a:endParaRPr lang="en-US" sz="1200"/>
          </a:p>
          <a:p>
            <a:r>
              <a:rPr lang="en-US"/>
              <a:t>Hours/Week = 20</a:t>
            </a:r>
          </a:p>
          <a:p>
            <a:endParaRPr lang="en-US" sz="1200"/>
          </a:p>
          <a:p>
            <a:r>
              <a:rPr lang="en-US"/>
              <a:t>Average Hours/Pay Period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82EE7-F409-4449-B090-779EE0C63087}"/>
              </a:ext>
            </a:extLst>
          </p:cNvPr>
          <p:cNvSpPr txBox="1"/>
          <p:nvPr/>
        </p:nvSpPr>
        <p:spPr>
          <a:xfrm>
            <a:off x="2497016" y="4904668"/>
            <a:ext cx="4037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2F6B0D"/>
                </a:solidFill>
              </a:rPr>
              <a:t>20 x 2.15 = </a:t>
            </a:r>
            <a:r>
              <a:rPr lang="en-US" sz="5400" b="1" u="sng">
                <a:solidFill>
                  <a:srgbClr val="2F6B0D"/>
                </a:solidFill>
              </a:rPr>
              <a:t>43</a:t>
            </a:r>
            <a:endParaRPr lang="en-US" sz="4800" b="1" u="sng">
              <a:solidFill>
                <a:srgbClr val="2F6B0D"/>
              </a:solidFill>
            </a:endParaRPr>
          </a:p>
        </p:txBody>
      </p:sp>
      <p:pic>
        <p:nvPicPr>
          <p:cNvPr id="1026" name="Picture 2" descr="Image result for woman working">
            <a:extLst>
              <a:ext uri="{FF2B5EF4-FFF2-40B4-BE49-F238E27FC236}">
                <a16:creationId xmlns:a16="http://schemas.microsoft.com/office/drawing/2014/main" id="{69360C0E-17B9-43E6-B297-B41F547820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516" y="2560638"/>
            <a:ext cx="2308468" cy="3309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FDB15-6858-419D-A3FB-542479DA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D77A7-0F95-483C-A09D-26EA7EEB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398807-0A67-4965-9D5C-DC747CF3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E8DB-9FBB-4D98-857C-65148BC7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2F6B0D"/>
                </a:solidFill>
              </a:rPr>
              <a:t>Calculating Hours/Pay Period (Frank)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04762-98F9-4BFD-A580-4BC9FB7E2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5289" y="2560319"/>
            <a:ext cx="4718304" cy="2236763"/>
          </a:xfrm>
        </p:spPr>
        <p:txBody>
          <a:bodyPr/>
          <a:lstStyle/>
          <a:p>
            <a:r>
              <a:rPr lang="en-US"/>
              <a:t>Pay Frequency = weekly</a:t>
            </a:r>
          </a:p>
          <a:p>
            <a:endParaRPr lang="en-US" sz="1200"/>
          </a:p>
          <a:p>
            <a:r>
              <a:rPr lang="en-US"/>
              <a:t>Hours/Week = 32</a:t>
            </a:r>
          </a:p>
          <a:p>
            <a:endParaRPr lang="en-US" sz="1200"/>
          </a:p>
          <a:p>
            <a:r>
              <a:rPr lang="en-US"/>
              <a:t>Average Hours/Pay Period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82EE7-F409-4449-B090-779EE0C63087}"/>
              </a:ext>
            </a:extLst>
          </p:cNvPr>
          <p:cNvSpPr txBox="1"/>
          <p:nvPr/>
        </p:nvSpPr>
        <p:spPr>
          <a:xfrm>
            <a:off x="2180492" y="4856368"/>
            <a:ext cx="3111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2F6B0D"/>
                </a:solidFill>
              </a:rPr>
              <a:t>32 x 1 = </a:t>
            </a:r>
            <a:r>
              <a:rPr lang="en-US" sz="5400" b="1" u="sng">
                <a:solidFill>
                  <a:srgbClr val="2F6B0D"/>
                </a:solidFill>
              </a:rPr>
              <a:t>32</a:t>
            </a:r>
            <a:endParaRPr lang="en-US" sz="4800" b="1" u="sng">
              <a:solidFill>
                <a:srgbClr val="2F6B0D"/>
              </a:solidFill>
            </a:endParaRPr>
          </a:p>
        </p:txBody>
      </p:sp>
      <p:pic>
        <p:nvPicPr>
          <p:cNvPr id="4098" name="Picture 2" descr="Image result for mechanic">
            <a:extLst>
              <a:ext uri="{FF2B5EF4-FFF2-40B4-BE49-F238E27FC236}">
                <a16:creationId xmlns:a16="http://schemas.microsoft.com/office/drawing/2014/main" id="{D1BC5071-9C34-4FE4-9AB4-4F419321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55" y="2670047"/>
            <a:ext cx="4084906" cy="272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37506-77B5-4BC0-BA24-4E30AA58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CC196-0A4D-4714-9476-197EEF071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C06185-75B9-4D9F-9A80-FD226296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E8DB-9FBB-4D98-857C-65148BC7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2F6B0D"/>
                </a:solidFill>
              </a:rPr>
              <a:t>Calculating Hours/Pay Period (Belle)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04762-98F9-4BFD-A580-4BC9FB7E2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7803" y="2560320"/>
            <a:ext cx="4718304" cy="2236763"/>
          </a:xfrm>
        </p:spPr>
        <p:txBody>
          <a:bodyPr/>
          <a:lstStyle/>
          <a:p>
            <a:r>
              <a:rPr lang="en-US"/>
              <a:t>Pay Frequency = bi-weekly</a:t>
            </a:r>
          </a:p>
          <a:p>
            <a:endParaRPr lang="en-US" sz="1200"/>
          </a:p>
          <a:p>
            <a:r>
              <a:rPr lang="en-US"/>
              <a:t>Hours/Week = 8</a:t>
            </a:r>
          </a:p>
          <a:p>
            <a:endParaRPr lang="en-US" sz="1200"/>
          </a:p>
          <a:p>
            <a:r>
              <a:rPr lang="en-US"/>
              <a:t>Average Hours/Pay Period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82EE7-F409-4449-B090-779EE0C63087}"/>
              </a:ext>
            </a:extLst>
          </p:cNvPr>
          <p:cNvSpPr txBox="1"/>
          <p:nvPr/>
        </p:nvSpPr>
        <p:spPr>
          <a:xfrm>
            <a:off x="2485292" y="4797083"/>
            <a:ext cx="2776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2F6B0D"/>
                </a:solidFill>
              </a:rPr>
              <a:t>8 x 2 = </a:t>
            </a:r>
            <a:r>
              <a:rPr lang="en-US" sz="5400" b="1" u="sng">
                <a:solidFill>
                  <a:srgbClr val="2F6B0D"/>
                </a:solidFill>
              </a:rPr>
              <a:t>16</a:t>
            </a:r>
            <a:endParaRPr lang="en-US" sz="4800" b="1" u="sng">
              <a:solidFill>
                <a:srgbClr val="2F6B0D"/>
              </a:solidFill>
            </a:endParaRPr>
          </a:p>
        </p:txBody>
      </p:sp>
      <p:pic>
        <p:nvPicPr>
          <p:cNvPr id="3074" name="Picture 2" descr="Image result for cashier">
            <a:extLst>
              <a:ext uri="{FF2B5EF4-FFF2-40B4-BE49-F238E27FC236}">
                <a16:creationId xmlns:a16="http://schemas.microsoft.com/office/drawing/2014/main" id="{09CE94CB-CC09-431F-9E01-77D8BE0ED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r="23196"/>
          <a:stretch/>
        </p:blipFill>
        <p:spPr bwMode="auto">
          <a:xfrm>
            <a:off x="6706795" y="2627643"/>
            <a:ext cx="3667402" cy="258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47D6D-FA2A-45F9-9F0E-FA3DECE6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FFBD8-F7BF-4448-8302-62B9ADC4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0DC78-2109-4757-81E2-81F2E362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E8DB-9FBB-4D98-857C-65148BC7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2F6B0D"/>
                </a:solidFill>
              </a:rPr>
              <a:t>Calculating Hours/Pay Period (Kara)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04762-98F9-4BFD-A580-4BC9FB7E2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8103" y="2560320"/>
            <a:ext cx="4718304" cy="2236763"/>
          </a:xfrm>
        </p:spPr>
        <p:txBody>
          <a:bodyPr/>
          <a:lstStyle/>
          <a:p>
            <a:r>
              <a:rPr lang="en-US"/>
              <a:t>Pay Frequency = monthly</a:t>
            </a:r>
          </a:p>
          <a:p>
            <a:endParaRPr lang="en-US" sz="1200"/>
          </a:p>
          <a:p>
            <a:r>
              <a:rPr lang="en-US"/>
              <a:t>Hours/Week = 35</a:t>
            </a:r>
          </a:p>
          <a:p>
            <a:endParaRPr lang="en-US" sz="1200"/>
          </a:p>
          <a:p>
            <a:r>
              <a:rPr lang="en-US"/>
              <a:t>Average Hours/Pay Period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82EE7-F409-4449-B090-779EE0C63087}"/>
              </a:ext>
            </a:extLst>
          </p:cNvPr>
          <p:cNvSpPr txBox="1"/>
          <p:nvPr/>
        </p:nvSpPr>
        <p:spPr>
          <a:xfrm>
            <a:off x="2058103" y="4797083"/>
            <a:ext cx="4307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2F6B0D"/>
                </a:solidFill>
              </a:rPr>
              <a:t>35 x 4.3 = </a:t>
            </a:r>
            <a:r>
              <a:rPr lang="en-US" sz="5400" b="1" u="sng">
                <a:solidFill>
                  <a:srgbClr val="2F6B0D"/>
                </a:solidFill>
              </a:rPr>
              <a:t>150.5</a:t>
            </a:r>
            <a:endParaRPr lang="en-US" sz="4800" b="1" u="sng">
              <a:solidFill>
                <a:srgbClr val="2F6B0D"/>
              </a:solidFill>
            </a:endParaRPr>
          </a:p>
        </p:txBody>
      </p:sp>
      <p:pic>
        <p:nvPicPr>
          <p:cNvPr id="2050" name="Picture 2" descr="Image result for day care">
            <a:extLst>
              <a:ext uri="{FF2B5EF4-FFF2-40B4-BE49-F238E27FC236}">
                <a16:creationId xmlns:a16="http://schemas.microsoft.com/office/drawing/2014/main" id="{702B1263-4497-43DA-94C1-5C813A06C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b="10534"/>
          <a:stretch/>
        </p:blipFill>
        <p:spPr bwMode="auto">
          <a:xfrm>
            <a:off x="6897675" y="2560320"/>
            <a:ext cx="3236222" cy="300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3003-2EC3-4BB4-9A18-F74780FA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C8FFA-2288-42C0-9279-8C0FE12F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006B30-7F36-4882-B0C6-FA0E8D0E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97C37-9BC1-065B-B442-481298B6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7458E-EDC1-D09F-15A4-B1C370DC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E5F24-3A8B-5F52-9314-5C0C435C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41FB7F-0A91-AE6B-C401-D96D2A52A60D}"/>
              </a:ext>
            </a:extLst>
          </p:cNvPr>
          <p:cNvGrpSpPr/>
          <p:nvPr/>
        </p:nvGrpSpPr>
        <p:grpSpPr>
          <a:xfrm>
            <a:off x="6871690" y="1445418"/>
            <a:ext cx="3968286" cy="3967162"/>
            <a:chOff x="7406713" y="1445418"/>
            <a:chExt cx="3968286" cy="3967162"/>
          </a:xfrm>
        </p:grpSpPr>
        <p:grpSp>
          <p:nvGrpSpPr>
            <p:cNvPr id="2" name="Content Placeholder 11" descr="Monthly calendar outline">
              <a:extLst>
                <a:ext uri="{FF2B5EF4-FFF2-40B4-BE49-F238E27FC236}">
                  <a16:creationId xmlns:a16="http://schemas.microsoft.com/office/drawing/2014/main" id="{5126321A-7D45-5132-9B98-768FABE089B6}"/>
                </a:ext>
              </a:extLst>
            </p:cNvPr>
            <p:cNvGrpSpPr/>
            <p:nvPr/>
          </p:nvGrpSpPr>
          <p:grpSpPr>
            <a:xfrm>
              <a:off x="7406713" y="1445418"/>
              <a:ext cx="3968286" cy="3967162"/>
              <a:chOff x="7406713" y="1445418"/>
              <a:chExt cx="3968286" cy="3967162"/>
            </a:xfrm>
            <a:solidFill>
              <a:srgbClr val="000000"/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4AA1B1E2-8B5E-494E-B854-417ED1E501A8}"/>
                  </a:ext>
                </a:extLst>
              </p:cNvPr>
              <p:cNvSpPr/>
              <p:nvPr/>
            </p:nvSpPr>
            <p:spPr>
              <a:xfrm>
                <a:off x="7406713" y="1445418"/>
                <a:ext cx="3968286" cy="3967162"/>
              </a:xfrm>
              <a:custGeom>
                <a:avLst/>
                <a:gdLst>
                  <a:gd name="connsiteX0" fmla="*/ 0 w 3968286"/>
                  <a:gd name="connsiteY0" fmla="*/ 3967163 h 3967162"/>
                  <a:gd name="connsiteX1" fmla="*/ 3968287 w 3968286"/>
                  <a:gd name="connsiteY1" fmla="*/ 3967163 h 3967162"/>
                  <a:gd name="connsiteX2" fmla="*/ 3968287 w 3968286"/>
                  <a:gd name="connsiteY2" fmla="*/ 0 h 3967162"/>
                  <a:gd name="connsiteX3" fmla="*/ 0 w 3968286"/>
                  <a:gd name="connsiteY3" fmla="*/ 0 h 3967162"/>
                  <a:gd name="connsiteX4" fmla="*/ 116714 w 3968286"/>
                  <a:gd name="connsiteY4" fmla="*/ 116681 h 3967162"/>
                  <a:gd name="connsiteX5" fmla="*/ 3851572 w 3968286"/>
                  <a:gd name="connsiteY5" fmla="*/ 116681 h 3967162"/>
                  <a:gd name="connsiteX6" fmla="*/ 3851572 w 3968286"/>
                  <a:gd name="connsiteY6" fmla="*/ 583406 h 3967162"/>
                  <a:gd name="connsiteX7" fmla="*/ 116714 w 3968286"/>
                  <a:gd name="connsiteY7" fmla="*/ 583406 h 3967162"/>
                  <a:gd name="connsiteX8" fmla="*/ 116714 w 3968286"/>
                  <a:gd name="connsiteY8" fmla="*/ 700088 h 3967162"/>
                  <a:gd name="connsiteX9" fmla="*/ 3851572 w 3968286"/>
                  <a:gd name="connsiteY9" fmla="*/ 700088 h 3967162"/>
                  <a:gd name="connsiteX10" fmla="*/ 3851572 w 3968286"/>
                  <a:gd name="connsiteY10" fmla="*/ 3850481 h 3967162"/>
                  <a:gd name="connsiteX11" fmla="*/ 116714 w 3968286"/>
                  <a:gd name="connsiteY11" fmla="*/ 3850481 h 396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68286" h="3967162">
                    <a:moveTo>
                      <a:pt x="0" y="3967163"/>
                    </a:moveTo>
                    <a:lnTo>
                      <a:pt x="3968287" y="3967163"/>
                    </a:lnTo>
                    <a:lnTo>
                      <a:pt x="3968287" y="0"/>
                    </a:lnTo>
                    <a:lnTo>
                      <a:pt x="0" y="0"/>
                    </a:lnTo>
                    <a:close/>
                    <a:moveTo>
                      <a:pt x="116714" y="116681"/>
                    </a:moveTo>
                    <a:lnTo>
                      <a:pt x="3851572" y="116681"/>
                    </a:lnTo>
                    <a:lnTo>
                      <a:pt x="3851572" y="583406"/>
                    </a:lnTo>
                    <a:lnTo>
                      <a:pt x="116714" y="583406"/>
                    </a:lnTo>
                    <a:close/>
                    <a:moveTo>
                      <a:pt x="116714" y="700088"/>
                    </a:moveTo>
                    <a:lnTo>
                      <a:pt x="3851572" y="700088"/>
                    </a:lnTo>
                    <a:lnTo>
                      <a:pt x="3851572" y="3850481"/>
                    </a:lnTo>
                    <a:lnTo>
                      <a:pt x="116714" y="3850481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F1DA6BB6-83E5-BF8B-4151-E50DAA7C229B}"/>
                  </a:ext>
                </a:extLst>
              </p:cNvPr>
              <p:cNvSpPr/>
              <p:nvPr/>
            </p:nvSpPr>
            <p:spPr>
              <a:xfrm>
                <a:off x="7873570" y="2495550"/>
                <a:ext cx="3034572" cy="2450306"/>
              </a:xfrm>
              <a:custGeom>
                <a:avLst/>
                <a:gdLst>
                  <a:gd name="connsiteX0" fmla="*/ 583572 w 3034572"/>
                  <a:gd name="connsiteY0" fmla="*/ 583406 h 2450306"/>
                  <a:gd name="connsiteX1" fmla="*/ 0 w 3034572"/>
                  <a:gd name="connsiteY1" fmla="*/ 583406 h 2450306"/>
                  <a:gd name="connsiteX2" fmla="*/ 0 w 3034572"/>
                  <a:gd name="connsiteY2" fmla="*/ 2450306 h 2450306"/>
                  <a:gd name="connsiteX3" fmla="*/ 1867429 w 3034572"/>
                  <a:gd name="connsiteY3" fmla="*/ 2450306 h 2450306"/>
                  <a:gd name="connsiteX4" fmla="*/ 1867429 w 3034572"/>
                  <a:gd name="connsiteY4" fmla="*/ 1866900 h 2450306"/>
                  <a:gd name="connsiteX5" fmla="*/ 3034572 w 3034572"/>
                  <a:gd name="connsiteY5" fmla="*/ 1866900 h 2450306"/>
                  <a:gd name="connsiteX6" fmla="*/ 3034572 w 3034572"/>
                  <a:gd name="connsiteY6" fmla="*/ 0 h 2450306"/>
                  <a:gd name="connsiteX7" fmla="*/ 583572 w 3034572"/>
                  <a:gd name="connsiteY7" fmla="*/ 0 h 2450306"/>
                  <a:gd name="connsiteX8" fmla="*/ 583572 w 3034572"/>
                  <a:gd name="connsiteY8" fmla="*/ 2333625 h 2450306"/>
                  <a:gd name="connsiteX9" fmla="*/ 116714 w 3034572"/>
                  <a:gd name="connsiteY9" fmla="*/ 2333625 h 2450306"/>
                  <a:gd name="connsiteX10" fmla="*/ 116714 w 3034572"/>
                  <a:gd name="connsiteY10" fmla="*/ 1866900 h 2450306"/>
                  <a:gd name="connsiteX11" fmla="*/ 583572 w 3034572"/>
                  <a:gd name="connsiteY11" fmla="*/ 1866900 h 2450306"/>
                  <a:gd name="connsiteX12" fmla="*/ 583572 w 3034572"/>
                  <a:gd name="connsiteY12" fmla="*/ 1750219 h 2450306"/>
                  <a:gd name="connsiteX13" fmla="*/ 116714 w 3034572"/>
                  <a:gd name="connsiteY13" fmla="*/ 1750219 h 2450306"/>
                  <a:gd name="connsiteX14" fmla="*/ 116714 w 3034572"/>
                  <a:gd name="connsiteY14" fmla="*/ 1283494 h 2450306"/>
                  <a:gd name="connsiteX15" fmla="*/ 583572 w 3034572"/>
                  <a:gd name="connsiteY15" fmla="*/ 1283494 h 2450306"/>
                  <a:gd name="connsiteX16" fmla="*/ 583572 w 3034572"/>
                  <a:gd name="connsiteY16" fmla="*/ 1166813 h 2450306"/>
                  <a:gd name="connsiteX17" fmla="*/ 116714 w 3034572"/>
                  <a:gd name="connsiteY17" fmla="*/ 1166813 h 2450306"/>
                  <a:gd name="connsiteX18" fmla="*/ 116714 w 3034572"/>
                  <a:gd name="connsiteY18" fmla="*/ 700088 h 2450306"/>
                  <a:gd name="connsiteX19" fmla="*/ 583572 w 3034572"/>
                  <a:gd name="connsiteY19" fmla="*/ 700088 h 2450306"/>
                  <a:gd name="connsiteX20" fmla="*/ 2451001 w 3034572"/>
                  <a:gd name="connsiteY20" fmla="*/ 116681 h 2450306"/>
                  <a:gd name="connsiteX21" fmla="*/ 2917858 w 3034572"/>
                  <a:gd name="connsiteY21" fmla="*/ 116681 h 2450306"/>
                  <a:gd name="connsiteX22" fmla="*/ 2917858 w 3034572"/>
                  <a:gd name="connsiteY22" fmla="*/ 583406 h 2450306"/>
                  <a:gd name="connsiteX23" fmla="*/ 2451001 w 3034572"/>
                  <a:gd name="connsiteY23" fmla="*/ 583406 h 2450306"/>
                  <a:gd name="connsiteX24" fmla="*/ 2451001 w 3034572"/>
                  <a:gd name="connsiteY24" fmla="*/ 700088 h 2450306"/>
                  <a:gd name="connsiteX25" fmla="*/ 2917858 w 3034572"/>
                  <a:gd name="connsiteY25" fmla="*/ 700088 h 2450306"/>
                  <a:gd name="connsiteX26" fmla="*/ 2917858 w 3034572"/>
                  <a:gd name="connsiteY26" fmla="*/ 1166813 h 2450306"/>
                  <a:gd name="connsiteX27" fmla="*/ 2451001 w 3034572"/>
                  <a:gd name="connsiteY27" fmla="*/ 1166813 h 2450306"/>
                  <a:gd name="connsiteX28" fmla="*/ 2451001 w 3034572"/>
                  <a:gd name="connsiteY28" fmla="*/ 1283494 h 2450306"/>
                  <a:gd name="connsiteX29" fmla="*/ 2917858 w 3034572"/>
                  <a:gd name="connsiteY29" fmla="*/ 1283494 h 2450306"/>
                  <a:gd name="connsiteX30" fmla="*/ 2917858 w 3034572"/>
                  <a:gd name="connsiteY30" fmla="*/ 1750219 h 2450306"/>
                  <a:gd name="connsiteX31" fmla="*/ 2451001 w 3034572"/>
                  <a:gd name="connsiteY31" fmla="*/ 1750219 h 2450306"/>
                  <a:gd name="connsiteX32" fmla="*/ 1867429 w 3034572"/>
                  <a:gd name="connsiteY32" fmla="*/ 116681 h 2450306"/>
                  <a:gd name="connsiteX33" fmla="*/ 2334286 w 3034572"/>
                  <a:gd name="connsiteY33" fmla="*/ 116681 h 2450306"/>
                  <a:gd name="connsiteX34" fmla="*/ 2334286 w 3034572"/>
                  <a:gd name="connsiteY34" fmla="*/ 583406 h 2450306"/>
                  <a:gd name="connsiteX35" fmla="*/ 1867429 w 3034572"/>
                  <a:gd name="connsiteY35" fmla="*/ 583406 h 2450306"/>
                  <a:gd name="connsiteX36" fmla="*/ 1867429 w 3034572"/>
                  <a:gd name="connsiteY36" fmla="*/ 700088 h 2450306"/>
                  <a:gd name="connsiteX37" fmla="*/ 2334286 w 3034572"/>
                  <a:gd name="connsiteY37" fmla="*/ 700088 h 2450306"/>
                  <a:gd name="connsiteX38" fmla="*/ 2334286 w 3034572"/>
                  <a:gd name="connsiteY38" fmla="*/ 1166813 h 2450306"/>
                  <a:gd name="connsiteX39" fmla="*/ 1867429 w 3034572"/>
                  <a:gd name="connsiteY39" fmla="*/ 1166813 h 2450306"/>
                  <a:gd name="connsiteX40" fmla="*/ 1867429 w 3034572"/>
                  <a:gd name="connsiteY40" fmla="*/ 1283494 h 2450306"/>
                  <a:gd name="connsiteX41" fmla="*/ 2334286 w 3034572"/>
                  <a:gd name="connsiteY41" fmla="*/ 1283494 h 2450306"/>
                  <a:gd name="connsiteX42" fmla="*/ 2334286 w 3034572"/>
                  <a:gd name="connsiteY42" fmla="*/ 1750219 h 2450306"/>
                  <a:gd name="connsiteX43" fmla="*/ 1867429 w 3034572"/>
                  <a:gd name="connsiteY43" fmla="*/ 1750219 h 2450306"/>
                  <a:gd name="connsiteX44" fmla="*/ 1283858 w 3034572"/>
                  <a:gd name="connsiteY44" fmla="*/ 116681 h 2450306"/>
                  <a:gd name="connsiteX45" fmla="*/ 1750715 w 3034572"/>
                  <a:gd name="connsiteY45" fmla="*/ 116681 h 2450306"/>
                  <a:gd name="connsiteX46" fmla="*/ 1750715 w 3034572"/>
                  <a:gd name="connsiteY46" fmla="*/ 583406 h 2450306"/>
                  <a:gd name="connsiteX47" fmla="*/ 1283858 w 3034572"/>
                  <a:gd name="connsiteY47" fmla="*/ 583406 h 2450306"/>
                  <a:gd name="connsiteX48" fmla="*/ 1283858 w 3034572"/>
                  <a:gd name="connsiteY48" fmla="*/ 700088 h 2450306"/>
                  <a:gd name="connsiteX49" fmla="*/ 1750715 w 3034572"/>
                  <a:gd name="connsiteY49" fmla="*/ 700088 h 2450306"/>
                  <a:gd name="connsiteX50" fmla="*/ 1750715 w 3034572"/>
                  <a:gd name="connsiteY50" fmla="*/ 1166813 h 2450306"/>
                  <a:gd name="connsiteX51" fmla="*/ 1283858 w 3034572"/>
                  <a:gd name="connsiteY51" fmla="*/ 1166813 h 2450306"/>
                  <a:gd name="connsiteX52" fmla="*/ 1283858 w 3034572"/>
                  <a:gd name="connsiteY52" fmla="*/ 1283494 h 2450306"/>
                  <a:gd name="connsiteX53" fmla="*/ 1750715 w 3034572"/>
                  <a:gd name="connsiteY53" fmla="*/ 1283494 h 2450306"/>
                  <a:gd name="connsiteX54" fmla="*/ 1750715 w 3034572"/>
                  <a:gd name="connsiteY54" fmla="*/ 1750219 h 2450306"/>
                  <a:gd name="connsiteX55" fmla="*/ 1283858 w 3034572"/>
                  <a:gd name="connsiteY55" fmla="*/ 1750219 h 2450306"/>
                  <a:gd name="connsiteX56" fmla="*/ 1283858 w 3034572"/>
                  <a:gd name="connsiteY56" fmla="*/ 1866900 h 2450306"/>
                  <a:gd name="connsiteX57" fmla="*/ 1750715 w 3034572"/>
                  <a:gd name="connsiteY57" fmla="*/ 1866900 h 2450306"/>
                  <a:gd name="connsiteX58" fmla="*/ 1750715 w 3034572"/>
                  <a:gd name="connsiteY58" fmla="*/ 2333625 h 2450306"/>
                  <a:gd name="connsiteX59" fmla="*/ 1283858 w 3034572"/>
                  <a:gd name="connsiteY59" fmla="*/ 2333625 h 2450306"/>
                  <a:gd name="connsiteX60" fmla="*/ 700286 w 3034572"/>
                  <a:gd name="connsiteY60" fmla="*/ 116681 h 2450306"/>
                  <a:gd name="connsiteX61" fmla="*/ 1167143 w 3034572"/>
                  <a:gd name="connsiteY61" fmla="*/ 116681 h 2450306"/>
                  <a:gd name="connsiteX62" fmla="*/ 1167143 w 3034572"/>
                  <a:gd name="connsiteY62" fmla="*/ 583406 h 2450306"/>
                  <a:gd name="connsiteX63" fmla="*/ 700286 w 3034572"/>
                  <a:gd name="connsiteY63" fmla="*/ 583406 h 2450306"/>
                  <a:gd name="connsiteX64" fmla="*/ 700286 w 3034572"/>
                  <a:gd name="connsiteY64" fmla="*/ 700088 h 2450306"/>
                  <a:gd name="connsiteX65" fmla="*/ 1167143 w 3034572"/>
                  <a:gd name="connsiteY65" fmla="*/ 700088 h 2450306"/>
                  <a:gd name="connsiteX66" fmla="*/ 1167143 w 3034572"/>
                  <a:gd name="connsiteY66" fmla="*/ 1166813 h 2450306"/>
                  <a:gd name="connsiteX67" fmla="*/ 700286 w 3034572"/>
                  <a:gd name="connsiteY67" fmla="*/ 1166813 h 2450306"/>
                  <a:gd name="connsiteX68" fmla="*/ 700286 w 3034572"/>
                  <a:gd name="connsiteY68" fmla="*/ 1283494 h 2450306"/>
                  <a:gd name="connsiteX69" fmla="*/ 1167143 w 3034572"/>
                  <a:gd name="connsiteY69" fmla="*/ 1283494 h 2450306"/>
                  <a:gd name="connsiteX70" fmla="*/ 1167143 w 3034572"/>
                  <a:gd name="connsiteY70" fmla="*/ 1750219 h 2450306"/>
                  <a:gd name="connsiteX71" fmla="*/ 700286 w 3034572"/>
                  <a:gd name="connsiteY71" fmla="*/ 1750219 h 2450306"/>
                  <a:gd name="connsiteX72" fmla="*/ 700286 w 3034572"/>
                  <a:gd name="connsiteY72" fmla="*/ 1866900 h 2450306"/>
                  <a:gd name="connsiteX73" fmla="*/ 1167143 w 3034572"/>
                  <a:gd name="connsiteY73" fmla="*/ 1866900 h 2450306"/>
                  <a:gd name="connsiteX74" fmla="*/ 1167143 w 3034572"/>
                  <a:gd name="connsiteY74" fmla="*/ 2333625 h 2450306"/>
                  <a:gd name="connsiteX75" fmla="*/ 700286 w 3034572"/>
                  <a:gd name="connsiteY75" fmla="*/ 2333625 h 24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034572" h="2450306">
                    <a:moveTo>
                      <a:pt x="583572" y="583406"/>
                    </a:moveTo>
                    <a:lnTo>
                      <a:pt x="0" y="583406"/>
                    </a:lnTo>
                    <a:lnTo>
                      <a:pt x="0" y="2450306"/>
                    </a:lnTo>
                    <a:lnTo>
                      <a:pt x="1867429" y="2450306"/>
                    </a:lnTo>
                    <a:lnTo>
                      <a:pt x="1867429" y="1866900"/>
                    </a:lnTo>
                    <a:lnTo>
                      <a:pt x="3034572" y="1866900"/>
                    </a:lnTo>
                    <a:lnTo>
                      <a:pt x="3034572" y="0"/>
                    </a:lnTo>
                    <a:lnTo>
                      <a:pt x="583572" y="0"/>
                    </a:lnTo>
                    <a:close/>
                    <a:moveTo>
                      <a:pt x="583572" y="2333625"/>
                    </a:moveTo>
                    <a:lnTo>
                      <a:pt x="116714" y="2333625"/>
                    </a:lnTo>
                    <a:lnTo>
                      <a:pt x="116714" y="1866900"/>
                    </a:lnTo>
                    <a:lnTo>
                      <a:pt x="583572" y="1866900"/>
                    </a:lnTo>
                    <a:close/>
                    <a:moveTo>
                      <a:pt x="583572" y="1750219"/>
                    </a:moveTo>
                    <a:lnTo>
                      <a:pt x="116714" y="1750219"/>
                    </a:lnTo>
                    <a:lnTo>
                      <a:pt x="116714" y="1283494"/>
                    </a:lnTo>
                    <a:lnTo>
                      <a:pt x="583572" y="1283494"/>
                    </a:lnTo>
                    <a:close/>
                    <a:moveTo>
                      <a:pt x="583572" y="1166813"/>
                    </a:moveTo>
                    <a:lnTo>
                      <a:pt x="116714" y="1166813"/>
                    </a:lnTo>
                    <a:lnTo>
                      <a:pt x="116714" y="700088"/>
                    </a:lnTo>
                    <a:lnTo>
                      <a:pt x="583572" y="700088"/>
                    </a:lnTo>
                    <a:close/>
                    <a:moveTo>
                      <a:pt x="2451001" y="116681"/>
                    </a:moveTo>
                    <a:lnTo>
                      <a:pt x="2917858" y="116681"/>
                    </a:lnTo>
                    <a:lnTo>
                      <a:pt x="2917858" y="583406"/>
                    </a:lnTo>
                    <a:lnTo>
                      <a:pt x="2451001" y="583406"/>
                    </a:lnTo>
                    <a:close/>
                    <a:moveTo>
                      <a:pt x="2451001" y="700088"/>
                    </a:moveTo>
                    <a:lnTo>
                      <a:pt x="2917858" y="700088"/>
                    </a:lnTo>
                    <a:lnTo>
                      <a:pt x="2917858" y="1166813"/>
                    </a:lnTo>
                    <a:lnTo>
                      <a:pt x="2451001" y="1166813"/>
                    </a:lnTo>
                    <a:close/>
                    <a:moveTo>
                      <a:pt x="2451001" y="1283494"/>
                    </a:moveTo>
                    <a:lnTo>
                      <a:pt x="2917858" y="1283494"/>
                    </a:lnTo>
                    <a:lnTo>
                      <a:pt x="2917858" y="1750219"/>
                    </a:lnTo>
                    <a:lnTo>
                      <a:pt x="2451001" y="1750219"/>
                    </a:lnTo>
                    <a:close/>
                    <a:moveTo>
                      <a:pt x="1867429" y="116681"/>
                    </a:moveTo>
                    <a:lnTo>
                      <a:pt x="2334286" y="116681"/>
                    </a:lnTo>
                    <a:lnTo>
                      <a:pt x="2334286" y="583406"/>
                    </a:lnTo>
                    <a:lnTo>
                      <a:pt x="1867429" y="583406"/>
                    </a:lnTo>
                    <a:close/>
                    <a:moveTo>
                      <a:pt x="1867429" y="700088"/>
                    </a:moveTo>
                    <a:lnTo>
                      <a:pt x="2334286" y="700088"/>
                    </a:lnTo>
                    <a:lnTo>
                      <a:pt x="2334286" y="1166813"/>
                    </a:lnTo>
                    <a:lnTo>
                      <a:pt x="1867429" y="1166813"/>
                    </a:lnTo>
                    <a:close/>
                    <a:moveTo>
                      <a:pt x="1867429" y="1283494"/>
                    </a:moveTo>
                    <a:lnTo>
                      <a:pt x="2334286" y="1283494"/>
                    </a:lnTo>
                    <a:lnTo>
                      <a:pt x="2334286" y="1750219"/>
                    </a:lnTo>
                    <a:lnTo>
                      <a:pt x="1867429" y="1750219"/>
                    </a:lnTo>
                    <a:close/>
                    <a:moveTo>
                      <a:pt x="1283858" y="116681"/>
                    </a:moveTo>
                    <a:lnTo>
                      <a:pt x="1750715" y="116681"/>
                    </a:lnTo>
                    <a:lnTo>
                      <a:pt x="1750715" y="583406"/>
                    </a:lnTo>
                    <a:lnTo>
                      <a:pt x="1283858" y="583406"/>
                    </a:lnTo>
                    <a:close/>
                    <a:moveTo>
                      <a:pt x="1283858" y="700088"/>
                    </a:moveTo>
                    <a:lnTo>
                      <a:pt x="1750715" y="700088"/>
                    </a:lnTo>
                    <a:lnTo>
                      <a:pt x="1750715" y="1166813"/>
                    </a:lnTo>
                    <a:lnTo>
                      <a:pt x="1283858" y="1166813"/>
                    </a:lnTo>
                    <a:close/>
                    <a:moveTo>
                      <a:pt x="1283858" y="1283494"/>
                    </a:moveTo>
                    <a:lnTo>
                      <a:pt x="1750715" y="1283494"/>
                    </a:lnTo>
                    <a:lnTo>
                      <a:pt x="1750715" y="1750219"/>
                    </a:lnTo>
                    <a:lnTo>
                      <a:pt x="1283858" y="1750219"/>
                    </a:lnTo>
                    <a:close/>
                    <a:moveTo>
                      <a:pt x="1283858" y="1866900"/>
                    </a:moveTo>
                    <a:lnTo>
                      <a:pt x="1750715" y="1866900"/>
                    </a:lnTo>
                    <a:lnTo>
                      <a:pt x="1750715" y="2333625"/>
                    </a:lnTo>
                    <a:lnTo>
                      <a:pt x="1283858" y="2333625"/>
                    </a:lnTo>
                    <a:close/>
                    <a:moveTo>
                      <a:pt x="700286" y="116681"/>
                    </a:moveTo>
                    <a:lnTo>
                      <a:pt x="1167143" y="116681"/>
                    </a:lnTo>
                    <a:lnTo>
                      <a:pt x="1167143" y="583406"/>
                    </a:lnTo>
                    <a:lnTo>
                      <a:pt x="700286" y="583406"/>
                    </a:lnTo>
                    <a:close/>
                    <a:moveTo>
                      <a:pt x="700286" y="700088"/>
                    </a:moveTo>
                    <a:lnTo>
                      <a:pt x="1167143" y="700088"/>
                    </a:lnTo>
                    <a:lnTo>
                      <a:pt x="1167143" y="1166813"/>
                    </a:lnTo>
                    <a:lnTo>
                      <a:pt x="700286" y="1166813"/>
                    </a:lnTo>
                    <a:close/>
                    <a:moveTo>
                      <a:pt x="700286" y="1283494"/>
                    </a:moveTo>
                    <a:lnTo>
                      <a:pt x="1167143" y="1283494"/>
                    </a:lnTo>
                    <a:lnTo>
                      <a:pt x="1167143" y="1750219"/>
                    </a:lnTo>
                    <a:lnTo>
                      <a:pt x="700286" y="1750219"/>
                    </a:lnTo>
                    <a:close/>
                    <a:moveTo>
                      <a:pt x="700286" y="1866900"/>
                    </a:moveTo>
                    <a:lnTo>
                      <a:pt x="1167143" y="1866900"/>
                    </a:lnTo>
                    <a:lnTo>
                      <a:pt x="1167143" y="2333625"/>
                    </a:lnTo>
                    <a:lnTo>
                      <a:pt x="700286" y="2333625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6AF3EA-3171-4EB5-97C2-7C206A3A7D90}"/>
                </a:ext>
              </a:extLst>
            </p:cNvPr>
            <p:cNvSpPr/>
            <p:nvPr/>
          </p:nvSpPr>
          <p:spPr>
            <a:xfrm>
              <a:off x="9737580" y="2607584"/>
              <a:ext cx="475488" cy="4754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bed, indoor, cloth, bedclothes&#10;&#10;Description automatically generated">
            <a:extLst>
              <a:ext uri="{FF2B5EF4-FFF2-40B4-BE49-F238E27FC236}">
                <a16:creationId xmlns:a16="http://schemas.microsoft.com/office/drawing/2014/main" id="{4C3D1A78-005D-9361-1163-3EB80D96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8" t="5107" r="30192"/>
          <a:stretch/>
        </p:blipFill>
        <p:spPr>
          <a:xfrm flipH="1">
            <a:off x="513080" y="3044763"/>
            <a:ext cx="2560320" cy="3300297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D378B-8CDF-131C-B47B-B0B2CFC4D8A4}"/>
              </a:ext>
            </a:extLst>
          </p:cNvPr>
          <p:cNvSpPr txBox="1"/>
          <p:nvPr/>
        </p:nvSpPr>
        <p:spPr>
          <a:xfrm>
            <a:off x="3187700" y="3492500"/>
            <a:ext cx="341738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Ongoing participant 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Had baby yesterday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Adding 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baby today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1A13A-6C45-CD28-97AC-92F8971251F7}"/>
              </a:ext>
            </a:extLst>
          </p:cNvPr>
          <p:cNvSpPr txBox="1"/>
          <p:nvPr/>
        </p:nvSpPr>
        <p:spPr>
          <a:xfrm>
            <a:off x="6994187" y="1580319"/>
            <a:ext cx="37548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March 3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DD8062-AB41-3969-5109-287AD9E36EAD}"/>
              </a:ext>
            </a:extLst>
          </p:cNvPr>
          <p:cNvSpPr txBox="1">
            <a:spLocks/>
          </p:cNvSpPr>
          <p:nvPr/>
        </p:nvSpPr>
        <p:spPr>
          <a:xfrm>
            <a:off x="2621907" y="975759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57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97C37-9BC1-065B-B442-481298B6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7458E-EDC1-D09F-15A4-B1C370DC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E5F24-3A8B-5F52-9314-5C0C435C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41FB7F-0A91-AE6B-C401-D96D2A52A60D}"/>
              </a:ext>
            </a:extLst>
          </p:cNvPr>
          <p:cNvGrpSpPr/>
          <p:nvPr/>
        </p:nvGrpSpPr>
        <p:grpSpPr>
          <a:xfrm>
            <a:off x="6871690" y="1445418"/>
            <a:ext cx="3968286" cy="3967162"/>
            <a:chOff x="7406713" y="1445418"/>
            <a:chExt cx="3968286" cy="3967162"/>
          </a:xfrm>
        </p:grpSpPr>
        <p:grpSp>
          <p:nvGrpSpPr>
            <p:cNvPr id="2" name="Content Placeholder 11" descr="Monthly calendar outline">
              <a:extLst>
                <a:ext uri="{FF2B5EF4-FFF2-40B4-BE49-F238E27FC236}">
                  <a16:creationId xmlns:a16="http://schemas.microsoft.com/office/drawing/2014/main" id="{5126321A-7D45-5132-9B98-768FABE089B6}"/>
                </a:ext>
              </a:extLst>
            </p:cNvPr>
            <p:cNvGrpSpPr/>
            <p:nvPr/>
          </p:nvGrpSpPr>
          <p:grpSpPr>
            <a:xfrm>
              <a:off x="7406713" y="1445418"/>
              <a:ext cx="3968286" cy="3967162"/>
              <a:chOff x="7406713" y="1445418"/>
              <a:chExt cx="3968286" cy="3967162"/>
            </a:xfrm>
            <a:solidFill>
              <a:srgbClr val="000000"/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4AA1B1E2-8B5E-494E-B854-417ED1E501A8}"/>
                  </a:ext>
                </a:extLst>
              </p:cNvPr>
              <p:cNvSpPr/>
              <p:nvPr/>
            </p:nvSpPr>
            <p:spPr>
              <a:xfrm>
                <a:off x="7406713" y="1445418"/>
                <a:ext cx="3968286" cy="3967162"/>
              </a:xfrm>
              <a:custGeom>
                <a:avLst/>
                <a:gdLst>
                  <a:gd name="connsiteX0" fmla="*/ 0 w 3968286"/>
                  <a:gd name="connsiteY0" fmla="*/ 3967163 h 3967162"/>
                  <a:gd name="connsiteX1" fmla="*/ 3968287 w 3968286"/>
                  <a:gd name="connsiteY1" fmla="*/ 3967163 h 3967162"/>
                  <a:gd name="connsiteX2" fmla="*/ 3968287 w 3968286"/>
                  <a:gd name="connsiteY2" fmla="*/ 0 h 3967162"/>
                  <a:gd name="connsiteX3" fmla="*/ 0 w 3968286"/>
                  <a:gd name="connsiteY3" fmla="*/ 0 h 3967162"/>
                  <a:gd name="connsiteX4" fmla="*/ 116714 w 3968286"/>
                  <a:gd name="connsiteY4" fmla="*/ 116681 h 3967162"/>
                  <a:gd name="connsiteX5" fmla="*/ 3851572 w 3968286"/>
                  <a:gd name="connsiteY5" fmla="*/ 116681 h 3967162"/>
                  <a:gd name="connsiteX6" fmla="*/ 3851572 w 3968286"/>
                  <a:gd name="connsiteY6" fmla="*/ 583406 h 3967162"/>
                  <a:gd name="connsiteX7" fmla="*/ 116714 w 3968286"/>
                  <a:gd name="connsiteY7" fmla="*/ 583406 h 3967162"/>
                  <a:gd name="connsiteX8" fmla="*/ 116714 w 3968286"/>
                  <a:gd name="connsiteY8" fmla="*/ 700088 h 3967162"/>
                  <a:gd name="connsiteX9" fmla="*/ 3851572 w 3968286"/>
                  <a:gd name="connsiteY9" fmla="*/ 700088 h 3967162"/>
                  <a:gd name="connsiteX10" fmla="*/ 3851572 w 3968286"/>
                  <a:gd name="connsiteY10" fmla="*/ 3850481 h 3967162"/>
                  <a:gd name="connsiteX11" fmla="*/ 116714 w 3968286"/>
                  <a:gd name="connsiteY11" fmla="*/ 3850481 h 396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68286" h="3967162">
                    <a:moveTo>
                      <a:pt x="0" y="3967163"/>
                    </a:moveTo>
                    <a:lnTo>
                      <a:pt x="3968287" y="3967163"/>
                    </a:lnTo>
                    <a:lnTo>
                      <a:pt x="3968287" y="0"/>
                    </a:lnTo>
                    <a:lnTo>
                      <a:pt x="0" y="0"/>
                    </a:lnTo>
                    <a:close/>
                    <a:moveTo>
                      <a:pt x="116714" y="116681"/>
                    </a:moveTo>
                    <a:lnTo>
                      <a:pt x="3851572" y="116681"/>
                    </a:lnTo>
                    <a:lnTo>
                      <a:pt x="3851572" y="583406"/>
                    </a:lnTo>
                    <a:lnTo>
                      <a:pt x="116714" y="583406"/>
                    </a:lnTo>
                    <a:close/>
                    <a:moveTo>
                      <a:pt x="116714" y="700088"/>
                    </a:moveTo>
                    <a:lnTo>
                      <a:pt x="3851572" y="700088"/>
                    </a:lnTo>
                    <a:lnTo>
                      <a:pt x="3851572" y="3850481"/>
                    </a:lnTo>
                    <a:lnTo>
                      <a:pt x="116714" y="3850481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F1DA6BB6-83E5-BF8B-4151-E50DAA7C229B}"/>
                  </a:ext>
                </a:extLst>
              </p:cNvPr>
              <p:cNvSpPr/>
              <p:nvPr/>
            </p:nvSpPr>
            <p:spPr>
              <a:xfrm>
                <a:off x="7873570" y="2495550"/>
                <a:ext cx="3034572" cy="2450306"/>
              </a:xfrm>
              <a:custGeom>
                <a:avLst/>
                <a:gdLst>
                  <a:gd name="connsiteX0" fmla="*/ 583572 w 3034572"/>
                  <a:gd name="connsiteY0" fmla="*/ 583406 h 2450306"/>
                  <a:gd name="connsiteX1" fmla="*/ 0 w 3034572"/>
                  <a:gd name="connsiteY1" fmla="*/ 583406 h 2450306"/>
                  <a:gd name="connsiteX2" fmla="*/ 0 w 3034572"/>
                  <a:gd name="connsiteY2" fmla="*/ 2450306 h 2450306"/>
                  <a:gd name="connsiteX3" fmla="*/ 1867429 w 3034572"/>
                  <a:gd name="connsiteY3" fmla="*/ 2450306 h 2450306"/>
                  <a:gd name="connsiteX4" fmla="*/ 1867429 w 3034572"/>
                  <a:gd name="connsiteY4" fmla="*/ 1866900 h 2450306"/>
                  <a:gd name="connsiteX5" fmla="*/ 3034572 w 3034572"/>
                  <a:gd name="connsiteY5" fmla="*/ 1866900 h 2450306"/>
                  <a:gd name="connsiteX6" fmla="*/ 3034572 w 3034572"/>
                  <a:gd name="connsiteY6" fmla="*/ 0 h 2450306"/>
                  <a:gd name="connsiteX7" fmla="*/ 583572 w 3034572"/>
                  <a:gd name="connsiteY7" fmla="*/ 0 h 2450306"/>
                  <a:gd name="connsiteX8" fmla="*/ 583572 w 3034572"/>
                  <a:gd name="connsiteY8" fmla="*/ 2333625 h 2450306"/>
                  <a:gd name="connsiteX9" fmla="*/ 116714 w 3034572"/>
                  <a:gd name="connsiteY9" fmla="*/ 2333625 h 2450306"/>
                  <a:gd name="connsiteX10" fmla="*/ 116714 w 3034572"/>
                  <a:gd name="connsiteY10" fmla="*/ 1866900 h 2450306"/>
                  <a:gd name="connsiteX11" fmla="*/ 583572 w 3034572"/>
                  <a:gd name="connsiteY11" fmla="*/ 1866900 h 2450306"/>
                  <a:gd name="connsiteX12" fmla="*/ 583572 w 3034572"/>
                  <a:gd name="connsiteY12" fmla="*/ 1750219 h 2450306"/>
                  <a:gd name="connsiteX13" fmla="*/ 116714 w 3034572"/>
                  <a:gd name="connsiteY13" fmla="*/ 1750219 h 2450306"/>
                  <a:gd name="connsiteX14" fmla="*/ 116714 w 3034572"/>
                  <a:gd name="connsiteY14" fmla="*/ 1283494 h 2450306"/>
                  <a:gd name="connsiteX15" fmla="*/ 583572 w 3034572"/>
                  <a:gd name="connsiteY15" fmla="*/ 1283494 h 2450306"/>
                  <a:gd name="connsiteX16" fmla="*/ 583572 w 3034572"/>
                  <a:gd name="connsiteY16" fmla="*/ 1166813 h 2450306"/>
                  <a:gd name="connsiteX17" fmla="*/ 116714 w 3034572"/>
                  <a:gd name="connsiteY17" fmla="*/ 1166813 h 2450306"/>
                  <a:gd name="connsiteX18" fmla="*/ 116714 w 3034572"/>
                  <a:gd name="connsiteY18" fmla="*/ 700088 h 2450306"/>
                  <a:gd name="connsiteX19" fmla="*/ 583572 w 3034572"/>
                  <a:gd name="connsiteY19" fmla="*/ 700088 h 2450306"/>
                  <a:gd name="connsiteX20" fmla="*/ 2451001 w 3034572"/>
                  <a:gd name="connsiteY20" fmla="*/ 116681 h 2450306"/>
                  <a:gd name="connsiteX21" fmla="*/ 2917858 w 3034572"/>
                  <a:gd name="connsiteY21" fmla="*/ 116681 h 2450306"/>
                  <a:gd name="connsiteX22" fmla="*/ 2917858 w 3034572"/>
                  <a:gd name="connsiteY22" fmla="*/ 583406 h 2450306"/>
                  <a:gd name="connsiteX23" fmla="*/ 2451001 w 3034572"/>
                  <a:gd name="connsiteY23" fmla="*/ 583406 h 2450306"/>
                  <a:gd name="connsiteX24" fmla="*/ 2451001 w 3034572"/>
                  <a:gd name="connsiteY24" fmla="*/ 700088 h 2450306"/>
                  <a:gd name="connsiteX25" fmla="*/ 2917858 w 3034572"/>
                  <a:gd name="connsiteY25" fmla="*/ 700088 h 2450306"/>
                  <a:gd name="connsiteX26" fmla="*/ 2917858 w 3034572"/>
                  <a:gd name="connsiteY26" fmla="*/ 1166813 h 2450306"/>
                  <a:gd name="connsiteX27" fmla="*/ 2451001 w 3034572"/>
                  <a:gd name="connsiteY27" fmla="*/ 1166813 h 2450306"/>
                  <a:gd name="connsiteX28" fmla="*/ 2451001 w 3034572"/>
                  <a:gd name="connsiteY28" fmla="*/ 1283494 h 2450306"/>
                  <a:gd name="connsiteX29" fmla="*/ 2917858 w 3034572"/>
                  <a:gd name="connsiteY29" fmla="*/ 1283494 h 2450306"/>
                  <a:gd name="connsiteX30" fmla="*/ 2917858 w 3034572"/>
                  <a:gd name="connsiteY30" fmla="*/ 1750219 h 2450306"/>
                  <a:gd name="connsiteX31" fmla="*/ 2451001 w 3034572"/>
                  <a:gd name="connsiteY31" fmla="*/ 1750219 h 2450306"/>
                  <a:gd name="connsiteX32" fmla="*/ 1867429 w 3034572"/>
                  <a:gd name="connsiteY32" fmla="*/ 116681 h 2450306"/>
                  <a:gd name="connsiteX33" fmla="*/ 2334286 w 3034572"/>
                  <a:gd name="connsiteY33" fmla="*/ 116681 h 2450306"/>
                  <a:gd name="connsiteX34" fmla="*/ 2334286 w 3034572"/>
                  <a:gd name="connsiteY34" fmla="*/ 583406 h 2450306"/>
                  <a:gd name="connsiteX35" fmla="*/ 1867429 w 3034572"/>
                  <a:gd name="connsiteY35" fmla="*/ 583406 h 2450306"/>
                  <a:gd name="connsiteX36" fmla="*/ 1867429 w 3034572"/>
                  <a:gd name="connsiteY36" fmla="*/ 700088 h 2450306"/>
                  <a:gd name="connsiteX37" fmla="*/ 2334286 w 3034572"/>
                  <a:gd name="connsiteY37" fmla="*/ 700088 h 2450306"/>
                  <a:gd name="connsiteX38" fmla="*/ 2334286 w 3034572"/>
                  <a:gd name="connsiteY38" fmla="*/ 1166813 h 2450306"/>
                  <a:gd name="connsiteX39" fmla="*/ 1867429 w 3034572"/>
                  <a:gd name="connsiteY39" fmla="*/ 1166813 h 2450306"/>
                  <a:gd name="connsiteX40" fmla="*/ 1867429 w 3034572"/>
                  <a:gd name="connsiteY40" fmla="*/ 1283494 h 2450306"/>
                  <a:gd name="connsiteX41" fmla="*/ 2334286 w 3034572"/>
                  <a:gd name="connsiteY41" fmla="*/ 1283494 h 2450306"/>
                  <a:gd name="connsiteX42" fmla="*/ 2334286 w 3034572"/>
                  <a:gd name="connsiteY42" fmla="*/ 1750219 h 2450306"/>
                  <a:gd name="connsiteX43" fmla="*/ 1867429 w 3034572"/>
                  <a:gd name="connsiteY43" fmla="*/ 1750219 h 2450306"/>
                  <a:gd name="connsiteX44" fmla="*/ 1283858 w 3034572"/>
                  <a:gd name="connsiteY44" fmla="*/ 116681 h 2450306"/>
                  <a:gd name="connsiteX45" fmla="*/ 1750715 w 3034572"/>
                  <a:gd name="connsiteY45" fmla="*/ 116681 h 2450306"/>
                  <a:gd name="connsiteX46" fmla="*/ 1750715 w 3034572"/>
                  <a:gd name="connsiteY46" fmla="*/ 583406 h 2450306"/>
                  <a:gd name="connsiteX47" fmla="*/ 1283858 w 3034572"/>
                  <a:gd name="connsiteY47" fmla="*/ 583406 h 2450306"/>
                  <a:gd name="connsiteX48" fmla="*/ 1283858 w 3034572"/>
                  <a:gd name="connsiteY48" fmla="*/ 700088 h 2450306"/>
                  <a:gd name="connsiteX49" fmla="*/ 1750715 w 3034572"/>
                  <a:gd name="connsiteY49" fmla="*/ 700088 h 2450306"/>
                  <a:gd name="connsiteX50" fmla="*/ 1750715 w 3034572"/>
                  <a:gd name="connsiteY50" fmla="*/ 1166813 h 2450306"/>
                  <a:gd name="connsiteX51" fmla="*/ 1283858 w 3034572"/>
                  <a:gd name="connsiteY51" fmla="*/ 1166813 h 2450306"/>
                  <a:gd name="connsiteX52" fmla="*/ 1283858 w 3034572"/>
                  <a:gd name="connsiteY52" fmla="*/ 1283494 h 2450306"/>
                  <a:gd name="connsiteX53" fmla="*/ 1750715 w 3034572"/>
                  <a:gd name="connsiteY53" fmla="*/ 1283494 h 2450306"/>
                  <a:gd name="connsiteX54" fmla="*/ 1750715 w 3034572"/>
                  <a:gd name="connsiteY54" fmla="*/ 1750219 h 2450306"/>
                  <a:gd name="connsiteX55" fmla="*/ 1283858 w 3034572"/>
                  <a:gd name="connsiteY55" fmla="*/ 1750219 h 2450306"/>
                  <a:gd name="connsiteX56" fmla="*/ 1283858 w 3034572"/>
                  <a:gd name="connsiteY56" fmla="*/ 1866900 h 2450306"/>
                  <a:gd name="connsiteX57" fmla="*/ 1750715 w 3034572"/>
                  <a:gd name="connsiteY57" fmla="*/ 1866900 h 2450306"/>
                  <a:gd name="connsiteX58" fmla="*/ 1750715 w 3034572"/>
                  <a:gd name="connsiteY58" fmla="*/ 2333625 h 2450306"/>
                  <a:gd name="connsiteX59" fmla="*/ 1283858 w 3034572"/>
                  <a:gd name="connsiteY59" fmla="*/ 2333625 h 2450306"/>
                  <a:gd name="connsiteX60" fmla="*/ 700286 w 3034572"/>
                  <a:gd name="connsiteY60" fmla="*/ 116681 h 2450306"/>
                  <a:gd name="connsiteX61" fmla="*/ 1167143 w 3034572"/>
                  <a:gd name="connsiteY61" fmla="*/ 116681 h 2450306"/>
                  <a:gd name="connsiteX62" fmla="*/ 1167143 w 3034572"/>
                  <a:gd name="connsiteY62" fmla="*/ 583406 h 2450306"/>
                  <a:gd name="connsiteX63" fmla="*/ 700286 w 3034572"/>
                  <a:gd name="connsiteY63" fmla="*/ 583406 h 2450306"/>
                  <a:gd name="connsiteX64" fmla="*/ 700286 w 3034572"/>
                  <a:gd name="connsiteY64" fmla="*/ 700088 h 2450306"/>
                  <a:gd name="connsiteX65" fmla="*/ 1167143 w 3034572"/>
                  <a:gd name="connsiteY65" fmla="*/ 700088 h 2450306"/>
                  <a:gd name="connsiteX66" fmla="*/ 1167143 w 3034572"/>
                  <a:gd name="connsiteY66" fmla="*/ 1166813 h 2450306"/>
                  <a:gd name="connsiteX67" fmla="*/ 700286 w 3034572"/>
                  <a:gd name="connsiteY67" fmla="*/ 1166813 h 2450306"/>
                  <a:gd name="connsiteX68" fmla="*/ 700286 w 3034572"/>
                  <a:gd name="connsiteY68" fmla="*/ 1283494 h 2450306"/>
                  <a:gd name="connsiteX69" fmla="*/ 1167143 w 3034572"/>
                  <a:gd name="connsiteY69" fmla="*/ 1283494 h 2450306"/>
                  <a:gd name="connsiteX70" fmla="*/ 1167143 w 3034572"/>
                  <a:gd name="connsiteY70" fmla="*/ 1750219 h 2450306"/>
                  <a:gd name="connsiteX71" fmla="*/ 700286 w 3034572"/>
                  <a:gd name="connsiteY71" fmla="*/ 1750219 h 2450306"/>
                  <a:gd name="connsiteX72" fmla="*/ 700286 w 3034572"/>
                  <a:gd name="connsiteY72" fmla="*/ 1866900 h 2450306"/>
                  <a:gd name="connsiteX73" fmla="*/ 1167143 w 3034572"/>
                  <a:gd name="connsiteY73" fmla="*/ 1866900 h 2450306"/>
                  <a:gd name="connsiteX74" fmla="*/ 1167143 w 3034572"/>
                  <a:gd name="connsiteY74" fmla="*/ 2333625 h 2450306"/>
                  <a:gd name="connsiteX75" fmla="*/ 700286 w 3034572"/>
                  <a:gd name="connsiteY75" fmla="*/ 2333625 h 24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034572" h="2450306">
                    <a:moveTo>
                      <a:pt x="583572" y="583406"/>
                    </a:moveTo>
                    <a:lnTo>
                      <a:pt x="0" y="583406"/>
                    </a:lnTo>
                    <a:lnTo>
                      <a:pt x="0" y="2450306"/>
                    </a:lnTo>
                    <a:lnTo>
                      <a:pt x="1867429" y="2450306"/>
                    </a:lnTo>
                    <a:lnTo>
                      <a:pt x="1867429" y="1866900"/>
                    </a:lnTo>
                    <a:lnTo>
                      <a:pt x="3034572" y="1866900"/>
                    </a:lnTo>
                    <a:lnTo>
                      <a:pt x="3034572" y="0"/>
                    </a:lnTo>
                    <a:lnTo>
                      <a:pt x="583572" y="0"/>
                    </a:lnTo>
                    <a:close/>
                    <a:moveTo>
                      <a:pt x="583572" y="2333625"/>
                    </a:moveTo>
                    <a:lnTo>
                      <a:pt x="116714" y="2333625"/>
                    </a:lnTo>
                    <a:lnTo>
                      <a:pt x="116714" y="1866900"/>
                    </a:lnTo>
                    <a:lnTo>
                      <a:pt x="583572" y="1866900"/>
                    </a:lnTo>
                    <a:close/>
                    <a:moveTo>
                      <a:pt x="583572" y="1750219"/>
                    </a:moveTo>
                    <a:lnTo>
                      <a:pt x="116714" y="1750219"/>
                    </a:lnTo>
                    <a:lnTo>
                      <a:pt x="116714" y="1283494"/>
                    </a:lnTo>
                    <a:lnTo>
                      <a:pt x="583572" y="1283494"/>
                    </a:lnTo>
                    <a:close/>
                    <a:moveTo>
                      <a:pt x="583572" y="1166813"/>
                    </a:moveTo>
                    <a:lnTo>
                      <a:pt x="116714" y="1166813"/>
                    </a:lnTo>
                    <a:lnTo>
                      <a:pt x="116714" y="700088"/>
                    </a:lnTo>
                    <a:lnTo>
                      <a:pt x="583572" y="700088"/>
                    </a:lnTo>
                    <a:close/>
                    <a:moveTo>
                      <a:pt x="2451001" y="116681"/>
                    </a:moveTo>
                    <a:lnTo>
                      <a:pt x="2917858" y="116681"/>
                    </a:lnTo>
                    <a:lnTo>
                      <a:pt x="2917858" y="583406"/>
                    </a:lnTo>
                    <a:lnTo>
                      <a:pt x="2451001" y="583406"/>
                    </a:lnTo>
                    <a:close/>
                    <a:moveTo>
                      <a:pt x="2451001" y="700088"/>
                    </a:moveTo>
                    <a:lnTo>
                      <a:pt x="2917858" y="700088"/>
                    </a:lnTo>
                    <a:lnTo>
                      <a:pt x="2917858" y="1166813"/>
                    </a:lnTo>
                    <a:lnTo>
                      <a:pt x="2451001" y="1166813"/>
                    </a:lnTo>
                    <a:close/>
                    <a:moveTo>
                      <a:pt x="2451001" y="1283494"/>
                    </a:moveTo>
                    <a:lnTo>
                      <a:pt x="2917858" y="1283494"/>
                    </a:lnTo>
                    <a:lnTo>
                      <a:pt x="2917858" y="1750219"/>
                    </a:lnTo>
                    <a:lnTo>
                      <a:pt x="2451001" y="1750219"/>
                    </a:lnTo>
                    <a:close/>
                    <a:moveTo>
                      <a:pt x="1867429" y="116681"/>
                    </a:moveTo>
                    <a:lnTo>
                      <a:pt x="2334286" y="116681"/>
                    </a:lnTo>
                    <a:lnTo>
                      <a:pt x="2334286" y="583406"/>
                    </a:lnTo>
                    <a:lnTo>
                      <a:pt x="1867429" y="583406"/>
                    </a:lnTo>
                    <a:close/>
                    <a:moveTo>
                      <a:pt x="1867429" y="700088"/>
                    </a:moveTo>
                    <a:lnTo>
                      <a:pt x="2334286" y="700088"/>
                    </a:lnTo>
                    <a:lnTo>
                      <a:pt x="2334286" y="1166813"/>
                    </a:lnTo>
                    <a:lnTo>
                      <a:pt x="1867429" y="1166813"/>
                    </a:lnTo>
                    <a:close/>
                    <a:moveTo>
                      <a:pt x="1867429" y="1283494"/>
                    </a:moveTo>
                    <a:lnTo>
                      <a:pt x="2334286" y="1283494"/>
                    </a:lnTo>
                    <a:lnTo>
                      <a:pt x="2334286" y="1750219"/>
                    </a:lnTo>
                    <a:lnTo>
                      <a:pt x="1867429" y="1750219"/>
                    </a:lnTo>
                    <a:close/>
                    <a:moveTo>
                      <a:pt x="1283858" y="116681"/>
                    </a:moveTo>
                    <a:lnTo>
                      <a:pt x="1750715" y="116681"/>
                    </a:lnTo>
                    <a:lnTo>
                      <a:pt x="1750715" y="583406"/>
                    </a:lnTo>
                    <a:lnTo>
                      <a:pt x="1283858" y="583406"/>
                    </a:lnTo>
                    <a:close/>
                    <a:moveTo>
                      <a:pt x="1283858" y="700088"/>
                    </a:moveTo>
                    <a:lnTo>
                      <a:pt x="1750715" y="700088"/>
                    </a:lnTo>
                    <a:lnTo>
                      <a:pt x="1750715" y="1166813"/>
                    </a:lnTo>
                    <a:lnTo>
                      <a:pt x="1283858" y="1166813"/>
                    </a:lnTo>
                    <a:close/>
                    <a:moveTo>
                      <a:pt x="1283858" y="1283494"/>
                    </a:moveTo>
                    <a:lnTo>
                      <a:pt x="1750715" y="1283494"/>
                    </a:lnTo>
                    <a:lnTo>
                      <a:pt x="1750715" y="1750219"/>
                    </a:lnTo>
                    <a:lnTo>
                      <a:pt x="1283858" y="1750219"/>
                    </a:lnTo>
                    <a:close/>
                    <a:moveTo>
                      <a:pt x="1283858" y="1866900"/>
                    </a:moveTo>
                    <a:lnTo>
                      <a:pt x="1750715" y="1866900"/>
                    </a:lnTo>
                    <a:lnTo>
                      <a:pt x="1750715" y="2333625"/>
                    </a:lnTo>
                    <a:lnTo>
                      <a:pt x="1283858" y="2333625"/>
                    </a:lnTo>
                    <a:close/>
                    <a:moveTo>
                      <a:pt x="700286" y="116681"/>
                    </a:moveTo>
                    <a:lnTo>
                      <a:pt x="1167143" y="116681"/>
                    </a:lnTo>
                    <a:lnTo>
                      <a:pt x="1167143" y="583406"/>
                    </a:lnTo>
                    <a:lnTo>
                      <a:pt x="700286" y="583406"/>
                    </a:lnTo>
                    <a:close/>
                    <a:moveTo>
                      <a:pt x="700286" y="700088"/>
                    </a:moveTo>
                    <a:lnTo>
                      <a:pt x="1167143" y="700088"/>
                    </a:lnTo>
                    <a:lnTo>
                      <a:pt x="1167143" y="1166813"/>
                    </a:lnTo>
                    <a:lnTo>
                      <a:pt x="700286" y="1166813"/>
                    </a:lnTo>
                    <a:close/>
                    <a:moveTo>
                      <a:pt x="700286" y="1283494"/>
                    </a:moveTo>
                    <a:lnTo>
                      <a:pt x="1167143" y="1283494"/>
                    </a:lnTo>
                    <a:lnTo>
                      <a:pt x="1167143" y="1750219"/>
                    </a:lnTo>
                    <a:lnTo>
                      <a:pt x="700286" y="1750219"/>
                    </a:lnTo>
                    <a:close/>
                    <a:moveTo>
                      <a:pt x="700286" y="1866900"/>
                    </a:moveTo>
                    <a:lnTo>
                      <a:pt x="1167143" y="1866900"/>
                    </a:lnTo>
                    <a:lnTo>
                      <a:pt x="1167143" y="2333625"/>
                    </a:lnTo>
                    <a:lnTo>
                      <a:pt x="700286" y="2333625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6AF3EA-3171-4EB5-97C2-7C206A3A7D90}"/>
                </a:ext>
              </a:extLst>
            </p:cNvPr>
            <p:cNvSpPr/>
            <p:nvPr/>
          </p:nvSpPr>
          <p:spPr>
            <a:xfrm>
              <a:off x="9153913" y="3774909"/>
              <a:ext cx="475488" cy="4754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D1A78-005D-9361-1163-3EB80D96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5" r="48597"/>
          <a:stretch/>
        </p:blipFill>
        <p:spPr>
          <a:xfrm>
            <a:off x="513080" y="3044763"/>
            <a:ext cx="2560320" cy="3300297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D378B-8CDF-131C-B47B-B0B2CFC4D8A4}"/>
              </a:ext>
            </a:extLst>
          </p:cNvPr>
          <p:cNvSpPr txBox="1"/>
          <p:nvPr/>
        </p:nvSpPr>
        <p:spPr>
          <a:xfrm>
            <a:off x="3187700" y="3492500"/>
            <a:ext cx="341738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Ongoing participant 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Started job two days ago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First paycheck next week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1A13A-6C45-CD28-97AC-92F8971251F7}"/>
              </a:ext>
            </a:extLst>
          </p:cNvPr>
          <p:cNvSpPr txBox="1"/>
          <p:nvPr/>
        </p:nvSpPr>
        <p:spPr>
          <a:xfrm>
            <a:off x="6994187" y="1580319"/>
            <a:ext cx="37548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March 19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DD8062-AB41-3969-5109-287AD9E36EAD}"/>
              </a:ext>
            </a:extLst>
          </p:cNvPr>
          <p:cNvSpPr txBox="1">
            <a:spLocks/>
          </p:cNvSpPr>
          <p:nvPr/>
        </p:nvSpPr>
        <p:spPr>
          <a:xfrm>
            <a:off x="2621907" y="975759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049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97C37-9BC1-065B-B442-481298B6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7458E-EDC1-D09F-15A4-B1C370DC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E5F24-3A8B-5F52-9314-5C0C435C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41FB7F-0A91-AE6B-C401-D96D2A52A60D}"/>
              </a:ext>
            </a:extLst>
          </p:cNvPr>
          <p:cNvGrpSpPr/>
          <p:nvPr/>
        </p:nvGrpSpPr>
        <p:grpSpPr>
          <a:xfrm>
            <a:off x="6871690" y="1445418"/>
            <a:ext cx="3968286" cy="3967162"/>
            <a:chOff x="7406713" y="1445418"/>
            <a:chExt cx="3968286" cy="3967162"/>
          </a:xfrm>
        </p:grpSpPr>
        <p:grpSp>
          <p:nvGrpSpPr>
            <p:cNvPr id="2" name="Content Placeholder 11" descr="Monthly calendar outline">
              <a:extLst>
                <a:ext uri="{FF2B5EF4-FFF2-40B4-BE49-F238E27FC236}">
                  <a16:creationId xmlns:a16="http://schemas.microsoft.com/office/drawing/2014/main" id="{5126321A-7D45-5132-9B98-768FABE089B6}"/>
                </a:ext>
              </a:extLst>
            </p:cNvPr>
            <p:cNvGrpSpPr/>
            <p:nvPr/>
          </p:nvGrpSpPr>
          <p:grpSpPr>
            <a:xfrm>
              <a:off x="7406713" y="1445418"/>
              <a:ext cx="3968286" cy="3967162"/>
              <a:chOff x="7406713" y="1445418"/>
              <a:chExt cx="3968286" cy="3967162"/>
            </a:xfrm>
            <a:solidFill>
              <a:srgbClr val="000000"/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4AA1B1E2-8B5E-494E-B854-417ED1E501A8}"/>
                  </a:ext>
                </a:extLst>
              </p:cNvPr>
              <p:cNvSpPr/>
              <p:nvPr/>
            </p:nvSpPr>
            <p:spPr>
              <a:xfrm>
                <a:off x="7406713" y="1445418"/>
                <a:ext cx="3968286" cy="3967162"/>
              </a:xfrm>
              <a:custGeom>
                <a:avLst/>
                <a:gdLst>
                  <a:gd name="connsiteX0" fmla="*/ 0 w 3968286"/>
                  <a:gd name="connsiteY0" fmla="*/ 3967163 h 3967162"/>
                  <a:gd name="connsiteX1" fmla="*/ 3968287 w 3968286"/>
                  <a:gd name="connsiteY1" fmla="*/ 3967163 h 3967162"/>
                  <a:gd name="connsiteX2" fmla="*/ 3968287 w 3968286"/>
                  <a:gd name="connsiteY2" fmla="*/ 0 h 3967162"/>
                  <a:gd name="connsiteX3" fmla="*/ 0 w 3968286"/>
                  <a:gd name="connsiteY3" fmla="*/ 0 h 3967162"/>
                  <a:gd name="connsiteX4" fmla="*/ 116714 w 3968286"/>
                  <a:gd name="connsiteY4" fmla="*/ 116681 h 3967162"/>
                  <a:gd name="connsiteX5" fmla="*/ 3851572 w 3968286"/>
                  <a:gd name="connsiteY5" fmla="*/ 116681 h 3967162"/>
                  <a:gd name="connsiteX6" fmla="*/ 3851572 w 3968286"/>
                  <a:gd name="connsiteY6" fmla="*/ 583406 h 3967162"/>
                  <a:gd name="connsiteX7" fmla="*/ 116714 w 3968286"/>
                  <a:gd name="connsiteY7" fmla="*/ 583406 h 3967162"/>
                  <a:gd name="connsiteX8" fmla="*/ 116714 w 3968286"/>
                  <a:gd name="connsiteY8" fmla="*/ 700088 h 3967162"/>
                  <a:gd name="connsiteX9" fmla="*/ 3851572 w 3968286"/>
                  <a:gd name="connsiteY9" fmla="*/ 700088 h 3967162"/>
                  <a:gd name="connsiteX10" fmla="*/ 3851572 w 3968286"/>
                  <a:gd name="connsiteY10" fmla="*/ 3850481 h 3967162"/>
                  <a:gd name="connsiteX11" fmla="*/ 116714 w 3968286"/>
                  <a:gd name="connsiteY11" fmla="*/ 3850481 h 396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68286" h="3967162">
                    <a:moveTo>
                      <a:pt x="0" y="3967163"/>
                    </a:moveTo>
                    <a:lnTo>
                      <a:pt x="3968287" y="3967163"/>
                    </a:lnTo>
                    <a:lnTo>
                      <a:pt x="3968287" y="0"/>
                    </a:lnTo>
                    <a:lnTo>
                      <a:pt x="0" y="0"/>
                    </a:lnTo>
                    <a:close/>
                    <a:moveTo>
                      <a:pt x="116714" y="116681"/>
                    </a:moveTo>
                    <a:lnTo>
                      <a:pt x="3851572" y="116681"/>
                    </a:lnTo>
                    <a:lnTo>
                      <a:pt x="3851572" y="583406"/>
                    </a:lnTo>
                    <a:lnTo>
                      <a:pt x="116714" y="583406"/>
                    </a:lnTo>
                    <a:close/>
                    <a:moveTo>
                      <a:pt x="116714" y="700088"/>
                    </a:moveTo>
                    <a:lnTo>
                      <a:pt x="3851572" y="700088"/>
                    </a:lnTo>
                    <a:lnTo>
                      <a:pt x="3851572" y="3850481"/>
                    </a:lnTo>
                    <a:lnTo>
                      <a:pt x="116714" y="3850481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F1DA6BB6-83E5-BF8B-4151-E50DAA7C229B}"/>
                  </a:ext>
                </a:extLst>
              </p:cNvPr>
              <p:cNvSpPr/>
              <p:nvPr/>
            </p:nvSpPr>
            <p:spPr>
              <a:xfrm>
                <a:off x="7873570" y="2495550"/>
                <a:ext cx="3034572" cy="2450306"/>
              </a:xfrm>
              <a:custGeom>
                <a:avLst/>
                <a:gdLst>
                  <a:gd name="connsiteX0" fmla="*/ 583572 w 3034572"/>
                  <a:gd name="connsiteY0" fmla="*/ 583406 h 2450306"/>
                  <a:gd name="connsiteX1" fmla="*/ 0 w 3034572"/>
                  <a:gd name="connsiteY1" fmla="*/ 583406 h 2450306"/>
                  <a:gd name="connsiteX2" fmla="*/ 0 w 3034572"/>
                  <a:gd name="connsiteY2" fmla="*/ 2450306 h 2450306"/>
                  <a:gd name="connsiteX3" fmla="*/ 1867429 w 3034572"/>
                  <a:gd name="connsiteY3" fmla="*/ 2450306 h 2450306"/>
                  <a:gd name="connsiteX4" fmla="*/ 1867429 w 3034572"/>
                  <a:gd name="connsiteY4" fmla="*/ 1866900 h 2450306"/>
                  <a:gd name="connsiteX5" fmla="*/ 3034572 w 3034572"/>
                  <a:gd name="connsiteY5" fmla="*/ 1866900 h 2450306"/>
                  <a:gd name="connsiteX6" fmla="*/ 3034572 w 3034572"/>
                  <a:gd name="connsiteY6" fmla="*/ 0 h 2450306"/>
                  <a:gd name="connsiteX7" fmla="*/ 583572 w 3034572"/>
                  <a:gd name="connsiteY7" fmla="*/ 0 h 2450306"/>
                  <a:gd name="connsiteX8" fmla="*/ 583572 w 3034572"/>
                  <a:gd name="connsiteY8" fmla="*/ 2333625 h 2450306"/>
                  <a:gd name="connsiteX9" fmla="*/ 116714 w 3034572"/>
                  <a:gd name="connsiteY9" fmla="*/ 2333625 h 2450306"/>
                  <a:gd name="connsiteX10" fmla="*/ 116714 w 3034572"/>
                  <a:gd name="connsiteY10" fmla="*/ 1866900 h 2450306"/>
                  <a:gd name="connsiteX11" fmla="*/ 583572 w 3034572"/>
                  <a:gd name="connsiteY11" fmla="*/ 1866900 h 2450306"/>
                  <a:gd name="connsiteX12" fmla="*/ 583572 w 3034572"/>
                  <a:gd name="connsiteY12" fmla="*/ 1750219 h 2450306"/>
                  <a:gd name="connsiteX13" fmla="*/ 116714 w 3034572"/>
                  <a:gd name="connsiteY13" fmla="*/ 1750219 h 2450306"/>
                  <a:gd name="connsiteX14" fmla="*/ 116714 w 3034572"/>
                  <a:gd name="connsiteY14" fmla="*/ 1283494 h 2450306"/>
                  <a:gd name="connsiteX15" fmla="*/ 583572 w 3034572"/>
                  <a:gd name="connsiteY15" fmla="*/ 1283494 h 2450306"/>
                  <a:gd name="connsiteX16" fmla="*/ 583572 w 3034572"/>
                  <a:gd name="connsiteY16" fmla="*/ 1166813 h 2450306"/>
                  <a:gd name="connsiteX17" fmla="*/ 116714 w 3034572"/>
                  <a:gd name="connsiteY17" fmla="*/ 1166813 h 2450306"/>
                  <a:gd name="connsiteX18" fmla="*/ 116714 w 3034572"/>
                  <a:gd name="connsiteY18" fmla="*/ 700088 h 2450306"/>
                  <a:gd name="connsiteX19" fmla="*/ 583572 w 3034572"/>
                  <a:gd name="connsiteY19" fmla="*/ 700088 h 2450306"/>
                  <a:gd name="connsiteX20" fmla="*/ 2451001 w 3034572"/>
                  <a:gd name="connsiteY20" fmla="*/ 116681 h 2450306"/>
                  <a:gd name="connsiteX21" fmla="*/ 2917858 w 3034572"/>
                  <a:gd name="connsiteY21" fmla="*/ 116681 h 2450306"/>
                  <a:gd name="connsiteX22" fmla="*/ 2917858 w 3034572"/>
                  <a:gd name="connsiteY22" fmla="*/ 583406 h 2450306"/>
                  <a:gd name="connsiteX23" fmla="*/ 2451001 w 3034572"/>
                  <a:gd name="connsiteY23" fmla="*/ 583406 h 2450306"/>
                  <a:gd name="connsiteX24" fmla="*/ 2451001 w 3034572"/>
                  <a:gd name="connsiteY24" fmla="*/ 700088 h 2450306"/>
                  <a:gd name="connsiteX25" fmla="*/ 2917858 w 3034572"/>
                  <a:gd name="connsiteY25" fmla="*/ 700088 h 2450306"/>
                  <a:gd name="connsiteX26" fmla="*/ 2917858 w 3034572"/>
                  <a:gd name="connsiteY26" fmla="*/ 1166813 h 2450306"/>
                  <a:gd name="connsiteX27" fmla="*/ 2451001 w 3034572"/>
                  <a:gd name="connsiteY27" fmla="*/ 1166813 h 2450306"/>
                  <a:gd name="connsiteX28" fmla="*/ 2451001 w 3034572"/>
                  <a:gd name="connsiteY28" fmla="*/ 1283494 h 2450306"/>
                  <a:gd name="connsiteX29" fmla="*/ 2917858 w 3034572"/>
                  <a:gd name="connsiteY29" fmla="*/ 1283494 h 2450306"/>
                  <a:gd name="connsiteX30" fmla="*/ 2917858 w 3034572"/>
                  <a:gd name="connsiteY30" fmla="*/ 1750219 h 2450306"/>
                  <a:gd name="connsiteX31" fmla="*/ 2451001 w 3034572"/>
                  <a:gd name="connsiteY31" fmla="*/ 1750219 h 2450306"/>
                  <a:gd name="connsiteX32" fmla="*/ 1867429 w 3034572"/>
                  <a:gd name="connsiteY32" fmla="*/ 116681 h 2450306"/>
                  <a:gd name="connsiteX33" fmla="*/ 2334286 w 3034572"/>
                  <a:gd name="connsiteY33" fmla="*/ 116681 h 2450306"/>
                  <a:gd name="connsiteX34" fmla="*/ 2334286 w 3034572"/>
                  <a:gd name="connsiteY34" fmla="*/ 583406 h 2450306"/>
                  <a:gd name="connsiteX35" fmla="*/ 1867429 w 3034572"/>
                  <a:gd name="connsiteY35" fmla="*/ 583406 h 2450306"/>
                  <a:gd name="connsiteX36" fmla="*/ 1867429 w 3034572"/>
                  <a:gd name="connsiteY36" fmla="*/ 700088 h 2450306"/>
                  <a:gd name="connsiteX37" fmla="*/ 2334286 w 3034572"/>
                  <a:gd name="connsiteY37" fmla="*/ 700088 h 2450306"/>
                  <a:gd name="connsiteX38" fmla="*/ 2334286 w 3034572"/>
                  <a:gd name="connsiteY38" fmla="*/ 1166813 h 2450306"/>
                  <a:gd name="connsiteX39" fmla="*/ 1867429 w 3034572"/>
                  <a:gd name="connsiteY39" fmla="*/ 1166813 h 2450306"/>
                  <a:gd name="connsiteX40" fmla="*/ 1867429 w 3034572"/>
                  <a:gd name="connsiteY40" fmla="*/ 1283494 h 2450306"/>
                  <a:gd name="connsiteX41" fmla="*/ 2334286 w 3034572"/>
                  <a:gd name="connsiteY41" fmla="*/ 1283494 h 2450306"/>
                  <a:gd name="connsiteX42" fmla="*/ 2334286 w 3034572"/>
                  <a:gd name="connsiteY42" fmla="*/ 1750219 h 2450306"/>
                  <a:gd name="connsiteX43" fmla="*/ 1867429 w 3034572"/>
                  <a:gd name="connsiteY43" fmla="*/ 1750219 h 2450306"/>
                  <a:gd name="connsiteX44" fmla="*/ 1283858 w 3034572"/>
                  <a:gd name="connsiteY44" fmla="*/ 116681 h 2450306"/>
                  <a:gd name="connsiteX45" fmla="*/ 1750715 w 3034572"/>
                  <a:gd name="connsiteY45" fmla="*/ 116681 h 2450306"/>
                  <a:gd name="connsiteX46" fmla="*/ 1750715 w 3034572"/>
                  <a:gd name="connsiteY46" fmla="*/ 583406 h 2450306"/>
                  <a:gd name="connsiteX47" fmla="*/ 1283858 w 3034572"/>
                  <a:gd name="connsiteY47" fmla="*/ 583406 h 2450306"/>
                  <a:gd name="connsiteX48" fmla="*/ 1283858 w 3034572"/>
                  <a:gd name="connsiteY48" fmla="*/ 700088 h 2450306"/>
                  <a:gd name="connsiteX49" fmla="*/ 1750715 w 3034572"/>
                  <a:gd name="connsiteY49" fmla="*/ 700088 h 2450306"/>
                  <a:gd name="connsiteX50" fmla="*/ 1750715 w 3034572"/>
                  <a:gd name="connsiteY50" fmla="*/ 1166813 h 2450306"/>
                  <a:gd name="connsiteX51" fmla="*/ 1283858 w 3034572"/>
                  <a:gd name="connsiteY51" fmla="*/ 1166813 h 2450306"/>
                  <a:gd name="connsiteX52" fmla="*/ 1283858 w 3034572"/>
                  <a:gd name="connsiteY52" fmla="*/ 1283494 h 2450306"/>
                  <a:gd name="connsiteX53" fmla="*/ 1750715 w 3034572"/>
                  <a:gd name="connsiteY53" fmla="*/ 1283494 h 2450306"/>
                  <a:gd name="connsiteX54" fmla="*/ 1750715 w 3034572"/>
                  <a:gd name="connsiteY54" fmla="*/ 1750219 h 2450306"/>
                  <a:gd name="connsiteX55" fmla="*/ 1283858 w 3034572"/>
                  <a:gd name="connsiteY55" fmla="*/ 1750219 h 2450306"/>
                  <a:gd name="connsiteX56" fmla="*/ 1283858 w 3034572"/>
                  <a:gd name="connsiteY56" fmla="*/ 1866900 h 2450306"/>
                  <a:gd name="connsiteX57" fmla="*/ 1750715 w 3034572"/>
                  <a:gd name="connsiteY57" fmla="*/ 1866900 h 2450306"/>
                  <a:gd name="connsiteX58" fmla="*/ 1750715 w 3034572"/>
                  <a:gd name="connsiteY58" fmla="*/ 2333625 h 2450306"/>
                  <a:gd name="connsiteX59" fmla="*/ 1283858 w 3034572"/>
                  <a:gd name="connsiteY59" fmla="*/ 2333625 h 2450306"/>
                  <a:gd name="connsiteX60" fmla="*/ 700286 w 3034572"/>
                  <a:gd name="connsiteY60" fmla="*/ 116681 h 2450306"/>
                  <a:gd name="connsiteX61" fmla="*/ 1167143 w 3034572"/>
                  <a:gd name="connsiteY61" fmla="*/ 116681 h 2450306"/>
                  <a:gd name="connsiteX62" fmla="*/ 1167143 w 3034572"/>
                  <a:gd name="connsiteY62" fmla="*/ 583406 h 2450306"/>
                  <a:gd name="connsiteX63" fmla="*/ 700286 w 3034572"/>
                  <a:gd name="connsiteY63" fmla="*/ 583406 h 2450306"/>
                  <a:gd name="connsiteX64" fmla="*/ 700286 w 3034572"/>
                  <a:gd name="connsiteY64" fmla="*/ 700088 h 2450306"/>
                  <a:gd name="connsiteX65" fmla="*/ 1167143 w 3034572"/>
                  <a:gd name="connsiteY65" fmla="*/ 700088 h 2450306"/>
                  <a:gd name="connsiteX66" fmla="*/ 1167143 w 3034572"/>
                  <a:gd name="connsiteY66" fmla="*/ 1166813 h 2450306"/>
                  <a:gd name="connsiteX67" fmla="*/ 700286 w 3034572"/>
                  <a:gd name="connsiteY67" fmla="*/ 1166813 h 2450306"/>
                  <a:gd name="connsiteX68" fmla="*/ 700286 w 3034572"/>
                  <a:gd name="connsiteY68" fmla="*/ 1283494 h 2450306"/>
                  <a:gd name="connsiteX69" fmla="*/ 1167143 w 3034572"/>
                  <a:gd name="connsiteY69" fmla="*/ 1283494 h 2450306"/>
                  <a:gd name="connsiteX70" fmla="*/ 1167143 w 3034572"/>
                  <a:gd name="connsiteY70" fmla="*/ 1750219 h 2450306"/>
                  <a:gd name="connsiteX71" fmla="*/ 700286 w 3034572"/>
                  <a:gd name="connsiteY71" fmla="*/ 1750219 h 2450306"/>
                  <a:gd name="connsiteX72" fmla="*/ 700286 w 3034572"/>
                  <a:gd name="connsiteY72" fmla="*/ 1866900 h 2450306"/>
                  <a:gd name="connsiteX73" fmla="*/ 1167143 w 3034572"/>
                  <a:gd name="connsiteY73" fmla="*/ 1866900 h 2450306"/>
                  <a:gd name="connsiteX74" fmla="*/ 1167143 w 3034572"/>
                  <a:gd name="connsiteY74" fmla="*/ 2333625 h 2450306"/>
                  <a:gd name="connsiteX75" fmla="*/ 700286 w 3034572"/>
                  <a:gd name="connsiteY75" fmla="*/ 2333625 h 24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034572" h="2450306">
                    <a:moveTo>
                      <a:pt x="583572" y="583406"/>
                    </a:moveTo>
                    <a:lnTo>
                      <a:pt x="0" y="583406"/>
                    </a:lnTo>
                    <a:lnTo>
                      <a:pt x="0" y="2450306"/>
                    </a:lnTo>
                    <a:lnTo>
                      <a:pt x="1867429" y="2450306"/>
                    </a:lnTo>
                    <a:lnTo>
                      <a:pt x="1867429" y="1866900"/>
                    </a:lnTo>
                    <a:lnTo>
                      <a:pt x="3034572" y="1866900"/>
                    </a:lnTo>
                    <a:lnTo>
                      <a:pt x="3034572" y="0"/>
                    </a:lnTo>
                    <a:lnTo>
                      <a:pt x="583572" y="0"/>
                    </a:lnTo>
                    <a:close/>
                    <a:moveTo>
                      <a:pt x="583572" y="2333625"/>
                    </a:moveTo>
                    <a:lnTo>
                      <a:pt x="116714" y="2333625"/>
                    </a:lnTo>
                    <a:lnTo>
                      <a:pt x="116714" y="1866900"/>
                    </a:lnTo>
                    <a:lnTo>
                      <a:pt x="583572" y="1866900"/>
                    </a:lnTo>
                    <a:close/>
                    <a:moveTo>
                      <a:pt x="583572" y="1750219"/>
                    </a:moveTo>
                    <a:lnTo>
                      <a:pt x="116714" y="1750219"/>
                    </a:lnTo>
                    <a:lnTo>
                      <a:pt x="116714" y="1283494"/>
                    </a:lnTo>
                    <a:lnTo>
                      <a:pt x="583572" y="1283494"/>
                    </a:lnTo>
                    <a:close/>
                    <a:moveTo>
                      <a:pt x="583572" y="1166813"/>
                    </a:moveTo>
                    <a:lnTo>
                      <a:pt x="116714" y="1166813"/>
                    </a:lnTo>
                    <a:lnTo>
                      <a:pt x="116714" y="700088"/>
                    </a:lnTo>
                    <a:lnTo>
                      <a:pt x="583572" y="700088"/>
                    </a:lnTo>
                    <a:close/>
                    <a:moveTo>
                      <a:pt x="2451001" y="116681"/>
                    </a:moveTo>
                    <a:lnTo>
                      <a:pt x="2917858" y="116681"/>
                    </a:lnTo>
                    <a:lnTo>
                      <a:pt x="2917858" y="583406"/>
                    </a:lnTo>
                    <a:lnTo>
                      <a:pt x="2451001" y="583406"/>
                    </a:lnTo>
                    <a:close/>
                    <a:moveTo>
                      <a:pt x="2451001" y="700088"/>
                    </a:moveTo>
                    <a:lnTo>
                      <a:pt x="2917858" y="700088"/>
                    </a:lnTo>
                    <a:lnTo>
                      <a:pt x="2917858" y="1166813"/>
                    </a:lnTo>
                    <a:lnTo>
                      <a:pt x="2451001" y="1166813"/>
                    </a:lnTo>
                    <a:close/>
                    <a:moveTo>
                      <a:pt x="2451001" y="1283494"/>
                    </a:moveTo>
                    <a:lnTo>
                      <a:pt x="2917858" y="1283494"/>
                    </a:lnTo>
                    <a:lnTo>
                      <a:pt x="2917858" y="1750219"/>
                    </a:lnTo>
                    <a:lnTo>
                      <a:pt x="2451001" y="1750219"/>
                    </a:lnTo>
                    <a:close/>
                    <a:moveTo>
                      <a:pt x="1867429" y="116681"/>
                    </a:moveTo>
                    <a:lnTo>
                      <a:pt x="2334286" y="116681"/>
                    </a:lnTo>
                    <a:lnTo>
                      <a:pt x="2334286" y="583406"/>
                    </a:lnTo>
                    <a:lnTo>
                      <a:pt x="1867429" y="583406"/>
                    </a:lnTo>
                    <a:close/>
                    <a:moveTo>
                      <a:pt x="1867429" y="700088"/>
                    </a:moveTo>
                    <a:lnTo>
                      <a:pt x="2334286" y="700088"/>
                    </a:lnTo>
                    <a:lnTo>
                      <a:pt x="2334286" y="1166813"/>
                    </a:lnTo>
                    <a:lnTo>
                      <a:pt x="1867429" y="1166813"/>
                    </a:lnTo>
                    <a:close/>
                    <a:moveTo>
                      <a:pt x="1867429" y="1283494"/>
                    </a:moveTo>
                    <a:lnTo>
                      <a:pt x="2334286" y="1283494"/>
                    </a:lnTo>
                    <a:lnTo>
                      <a:pt x="2334286" y="1750219"/>
                    </a:lnTo>
                    <a:lnTo>
                      <a:pt x="1867429" y="1750219"/>
                    </a:lnTo>
                    <a:close/>
                    <a:moveTo>
                      <a:pt x="1283858" y="116681"/>
                    </a:moveTo>
                    <a:lnTo>
                      <a:pt x="1750715" y="116681"/>
                    </a:lnTo>
                    <a:lnTo>
                      <a:pt x="1750715" y="583406"/>
                    </a:lnTo>
                    <a:lnTo>
                      <a:pt x="1283858" y="583406"/>
                    </a:lnTo>
                    <a:close/>
                    <a:moveTo>
                      <a:pt x="1283858" y="700088"/>
                    </a:moveTo>
                    <a:lnTo>
                      <a:pt x="1750715" y="700088"/>
                    </a:lnTo>
                    <a:lnTo>
                      <a:pt x="1750715" y="1166813"/>
                    </a:lnTo>
                    <a:lnTo>
                      <a:pt x="1283858" y="1166813"/>
                    </a:lnTo>
                    <a:close/>
                    <a:moveTo>
                      <a:pt x="1283858" y="1283494"/>
                    </a:moveTo>
                    <a:lnTo>
                      <a:pt x="1750715" y="1283494"/>
                    </a:lnTo>
                    <a:lnTo>
                      <a:pt x="1750715" y="1750219"/>
                    </a:lnTo>
                    <a:lnTo>
                      <a:pt x="1283858" y="1750219"/>
                    </a:lnTo>
                    <a:close/>
                    <a:moveTo>
                      <a:pt x="1283858" y="1866900"/>
                    </a:moveTo>
                    <a:lnTo>
                      <a:pt x="1750715" y="1866900"/>
                    </a:lnTo>
                    <a:lnTo>
                      <a:pt x="1750715" y="2333625"/>
                    </a:lnTo>
                    <a:lnTo>
                      <a:pt x="1283858" y="2333625"/>
                    </a:lnTo>
                    <a:close/>
                    <a:moveTo>
                      <a:pt x="700286" y="116681"/>
                    </a:moveTo>
                    <a:lnTo>
                      <a:pt x="1167143" y="116681"/>
                    </a:lnTo>
                    <a:lnTo>
                      <a:pt x="1167143" y="583406"/>
                    </a:lnTo>
                    <a:lnTo>
                      <a:pt x="700286" y="583406"/>
                    </a:lnTo>
                    <a:close/>
                    <a:moveTo>
                      <a:pt x="700286" y="700088"/>
                    </a:moveTo>
                    <a:lnTo>
                      <a:pt x="1167143" y="700088"/>
                    </a:lnTo>
                    <a:lnTo>
                      <a:pt x="1167143" y="1166813"/>
                    </a:lnTo>
                    <a:lnTo>
                      <a:pt x="700286" y="1166813"/>
                    </a:lnTo>
                    <a:close/>
                    <a:moveTo>
                      <a:pt x="700286" y="1283494"/>
                    </a:moveTo>
                    <a:lnTo>
                      <a:pt x="1167143" y="1283494"/>
                    </a:lnTo>
                    <a:lnTo>
                      <a:pt x="1167143" y="1750219"/>
                    </a:lnTo>
                    <a:lnTo>
                      <a:pt x="700286" y="1750219"/>
                    </a:lnTo>
                    <a:close/>
                    <a:moveTo>
                      <a:pt x="700286" y="1866900"/>
                    </a:moveTo>
                    <a:lnTo>
                      <a:pt x="1167143" y="1866900"/>
                    </a:lnTo>
                    <a:lnTo>
                      <a:pt x="1167143" y="2333625"/>
                    </a:lnTo>
                    <a:lnTo>
                      <a:pt x="700286" y="2333625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6AF3EA-3171-4EB5-97C2-7C206A3A7D90}"/>
                </a:ext>
              </a:extLst>
            </p:cNvPr>
            <p:cNvSpPr/>
            <p:nvPr/>
          </p:nvSpPr>
          <p:spPr>
            <a:xfrm>
              <a:off x="8570254" y="3191242"/>
              <a:ext cx="475488" cy="4754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D1A78-005D-9361-1163-3EB80D96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1" r="20715"/>
          <a:stretch/>
        </p:blipFill>
        <p:spPr>
          <a:xfrm>
            <a:off x="513080" y="3044763"/>
            <a:ext cx="2560320" cy="3300297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D378B-8CDF-131C-B47B-B0B2CFC4D8A4}"/>
              </a:ext>
            </a:extLst>
          </p:cNvPr>
          <p:cNvSpPr txBox="1"/>
          <p:nvPr/>
        </p:nvSpPr>
        <p:spPr>
          <a:xfrm>
            <a:off x="3187700" y="3492500"/>
            <a:ext cx="341738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Applicant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Initial eligibility appointment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1A13A-6C45-CD28-97AC-92F8971251F7}"/>
              </a:ext>
            </a:extLst>
          </p:cNvPr>
          <p:cNvSpPr txBox="1"/>
          <p:nvPr/>
        </p:nvSpPr>
        <p:spPr>
          <a:xfrm>
            <a:off x="6994187" y="1580319"/>
            <a:ext cx="37548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March 10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DD8062-AB41-3969-5109-287AD9E36EAD}"/>
              </a:ext>
            </a:extLst>
          </p:cNvPr>
          <p:cNvSpPr txBox="1">
            <a:spLocks/>
          </p:cNvSpPr>
          <p:nvPr/>
        </p:nvSpPr>
        <p:spPr>
          <a:xfrm>
            <a:off x="2621907" y="975759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24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97C37-9BC1-065B-B442-481298B6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7458E-EDC1-D09F-15A4-B1C370DC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E5F24-3A8B-5F52-9314-5C0C435C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41FB7F-0A91-AE6B-C401-D96D2A52A60D}"/>
              </a:ext>
            </a:extLst>
          </p:cNvPr>
          <p:cNvGrpSpPr/>
          <p:nvPr/>
        </p:nvGrpSpPr>
        <p:grpSpPr>
          <a:xfrm>
            <a:off x="6871690" y="1445418"/>
            <a:ext cx="3968286" cy="3967162"/>
            <a:chOff x="7406713" y="1445418"/>
            <a:chExt cx="3968286" cy="3967162"/>
          </a:xfrm>
        </p:grpSpPr>
        <p:grpSp>
          <p:nvGrpSpPr>
            <p:cNvPr id="2" name="Content Placeholder 11" descr="Monthly calendar outline">
              <a:extLst>
                <a:ext uri="{FF2B5EF4-FFF2-40B4-BE49-F238E27FC236}">
                  <a16:creationId xmlns:a16="http://schemas.microsoft.com/office/drawing/2014/main" id="{5126321A-7D45-5132-9B98-768FABE089B6}"/>
                </a:ext>
              </a:extLst>
            </p:cNvPr>
            <p:cNvGrpSpPr/>
            <p:nvPr/>
          </p:nvGrpSpPr>
          <p:grpSpPr>
            <a:xfrm>
              <a:off x="7406713" y="1445418"/>
              <a:ext cx="3968286" cy="3967162"/>
              <a:chOff x="7406713" y="1445418"/>
              <a:chExt cx="3968286" cy="3967162"/>
            </a:xfrm>
            <a:solidFill>
              <a:srgbClr val="000000"/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4AA1B1E2-8B5E-494E-B854-417ED1E501A8}"/>
                  </a:ext>
                </a:extLst>
              </p:cNvPr>
              <p:cNvSpPr/>
              <p:nvPr/>
            </p:nvSpPr>
            <p:spPr>
              <a:xfrm>
                <a:off x="7406713" y="1445418"/>
                <a:ext cx="3968286" cy="3967162"/>
              </a:xfrm>
              <a:custGeom>
                <a:avLst/>
                <a:gdLst>
                  <a:gd name="connsiteX0" fmla="*/ 0 w 3968286"/>
                  <a:gd name="connsiteY0" fmla="*/ 3967163 h 3967162"/>
                  <a:gd name="connsiteX1" fmla="*/ 3968287 w 3968286"/>
                  <a:gd name="connsiteY1" fmla="*/ 3967163 h 3967162"/>
                  <a:gd name="connsiteX2" fmla="*/ 3968287 w 3968286"/>
                  <a:gd name="connsiteY2" fmla="*/ 0 h 3967162"/>
                  <a:gd name="connsiteX3" fmla="*/ 0 w 3968286"/>
                  <a:gd name="connsiteY3" fmla="*/ 0 h 3967162"/>
                  <a:gd name="connsiteX4" fmla="*/ 116714 w 3968286"/>
                  <a:gd name="connsiteY4" fmla="*/ 116681 h 3967162"/>
                  <a:gd name="connsiteX5" fmla="*/ 3851572 w 3968286"/>
                  <a:gd name="connsiteY5" fmla="*/ 116681 h 3967162"/>
                  <a:gd name="connsiteX6" fmla="*/ 3851572 w 3968286"/>
                  <a:gd name="connsiteY6" fmla="*/ 583406 h 3967162"/>
                  <a:gd name="connsiteX7" fmla="*/ 116714 w 3968286"/>
                  <a:gd name="connsiteY7" fmla="*/ 583406 h 3967162"/>
                  <a:gd name="connsiteX8" fmla="*/ 116714 w 3968286"/>
                  <a:gd name="connsiteY8" fmla="*/ 700088 h 3967162"/>
                  <a:gd name="connsiteX9" fmla="*/ 3851572 w 3968286"/>
                  <a:gd name="connsiteY9" fmla="*/ 700088 h 3967162"/>
                  <a:gd name="connsiteX10" fmla="*/ 3851572 w 3968286"/>
                  <a:gd name="connsiteY10" fmla="*/ 3850481 h 3967162"/>
                  <a:gd name="connsiteX11" fmla="*/ 116714 w 3968286"/>
                  <a:gd name="connsiteY11" fmla="*/ 3850481 h 396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68286" h="3967162">
                    <a:moveTo>
                      <a:pt x="0" y="3967163"/>
                    </a:moveTo>
                    <a:lnTo>
                      <a:pt x="3968287" y="3967163"/>
                    </a:lnTo>
                    <a:lnTo>
                      <a:pt x="3968287" y="0"/>
                    </a:lnTo>
                    <a:lnTo>
                      <a:pt x="0" y="0"/>
                    </a:lnTo>
                    <a:close/>
                    <a:moveTo>
                      <a:pt x="116714" y="116681"/>
                    </a:moveTo>
                    <a:lnTo>
                      <a:pt x="3851572" y="116681"/>
                    </a:lnTo>
                    <a:lnTo>
                      <a:pt x="3851572" y="583406"/>
                    </a:lnTo>
                    <a:lnTo>
                      <a:pt x="116714" y="583406"/>
                    </a:lnTo>
                    <a:close/>
                    <a:moveTo>
                      <a:pt x="116714" y="700088"/>
                    </a:moveTo>
                    <a:lnTo>
                      <a:pt x="3851572" y="700088"/>
                    </a:lnTo>
                    <a:lnTo>
                      <a:pt x="3851572" y="3850481"/>
                    </a:lnTo>
                    <a:lnTo>
                      <a:pt x="116714" y="3850481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F1DA6BB6-83E5-BF8B-4151-E50DAA7C229B}"/>
                  </a:ext>
                </a:extLst>
              </p:cNvPr>
              <p:cNvSpPr/>
              <p:nvPr/>
            </p:nvSpPr>
            <p:spPr>
              <a:xfrm>
                <a:off x="7873570" y="2495550"/>
                <a:ext cx="3034572" cy="2450306"/>
              </a:xfrm>
              <a:custGeom>
                <a:avLst/>
                <a:gdLst>
                  <a:gd name="connsiteX0" fmla="*/ 583572 w 3034572"/>
                  <a:gd name="connsiteY0" fmla="*/ 583406 h 2450306"/>
                  <a:gd name="connsiteX1" fmla="*/ 0 w 3034572"/>
                  <a:gd name="connsiteY1" fmla="*/ 583406 h 2450306"/>
                  <a:gd name="connsiteX2" fmla="*/ 0 w 3034572"/>
                  <a:gd name="connsiteY2" fmla="*/ 2450306 h 2450306"/>
                  <a:gd name="connsiteX3" fmla="*/ 1867429 w 3034572"/>
                  <a:gd name="connsiteY3" fmla="*/ 2450306 h 2450306"/>
                  <a:gd name="connsiteX4" fmla="*/ 1867429 w 3034572"/>
                  <a:gd name="connsiteY4" fmla="*/ 1866900 h 2450306"/>
                  <a:gd name="connsiteX5" fmla="*/ 3034572 w 3034572"/>
                  <a:gd name="connsiteY5" fmla="*/ 1866900 h 2450306"/>
                  <a:gd name="connsiteX6" fmla="*/ 3034572 w 3034572"/>
                  <a:gd name="connsiteY6" fmla="*/ 0 h 2450306"/>
                  <a:gd name="connsiteX7" fmla="*/ 583572 w 3034572"/>
                  <a:gd name="connsiteY7" fmla="*/ 0 h 2450306"/>
                  <a:gd name="connsiteX8" fmla="*/ 583572 w 3034572"/>
                  <a:gd name="connsiteY8" fmla="*/ 2333625 h 2450306"/>
                  <a:gd name="connsiteX9" fmla="*/ 116714 w 3034572"/>
                  <a:gd name="connsiteY9" fmla="*/ 2333625 h 2450306"/>
                  <a:gd name="connsiteX10" fmla="*/ 116714 w 3034572"/>
                  <a:gd name="connsiteY10" fmla="*/ 1866900 h 2450306"/>
                  <a:gd name="connsiteX11" fmla="*/ 583572 w 3034572"/>
                  <a:gd name="connsiteY11" fmla="*/ 1866900 h 2450306"/>
                  <a:gd name="connsiteX12" fmla="*/ 583572 w 3034572"/>
                  <a:gd name="connsiteY12" fmla="*/ 1750219 h 2450306"/>
                  <a:gd name="connsiteX13" fmla="*/ 116714 w 3034572"/>
                  <a:gd name="connsiteY13" fmla="*/ 1750219 h 2450306"/>
                  <a:gd name="connsiteX14" fmla="*/ 116714 w 3034572"/>
                  <a:gd name="connsiteY14" fmla="*/ 1283494 h 2450306"/>
                  <a:gd name="connsiteX15" fmla="*/ 583572 w 3034572"/>
                  <a:gd name="connsiteY15" fmla="*/ 1283494 h 2450306"/>
                  <a:gd name="connsiteX16" fmla="*/ 583572 w 3034572"/>
                  <a:gd name="connsiteY16" fmla="*/ 1166813 h 2450306"/>
                  <a:gd name="connsiteX17" fmla="*/ 116714 w 3034572"/>
                  <a:gd name="connsiteY17" fmla="*/ 1166813 h 2450306"/>
                  <a:gd name="connsiteX18" fmla="*/ 116714 w 3034572"/>
                  <a:gd name="connsiteY18" fmla="*/ 700088 h 2450306"/>
                  <a:gd name="connsiteX19" fmla="*/ 583572 w 3034572"/>
                  <a:gd name="connsiteY19" fmla="*/ 700088 h 2450306"/>
                  <a:gd name="connsiteX20" fmla="*/ 2451001 w 3034572"/>
                  <a:gd name="connsiteY20" fmla="*/ 116681 h 2450306"/>
                  <a:gd name="connsiteX21" fmla="*/ 2917858 w 3034572"/>
                  <a:gd name="connsiteY21" fmla="*/ 116681 h 2450306"/>
                  <a:gd name="connsiteX22" fmla="*/ 2917858 w 3034572"/>
                  <a:gd name="connsiteY22" fmla="*/ 583406 h 2450306"/>
                  <a:gd name="connsiteX23" fmla="*/ 2451001 w 3034572"/>
                  <a:gd name="connsiteY23" fmla="*/ 583406 h 2450306"/>
                  <a:gd name="connsiteX24" fmla="*/ 2451001 w 3034572"/>
                  <a:gd name="connsiteY24" fmla="*/ 700088 h 2450306"/>
                  <a:gd name="connsiteX25" fmla="*/ 2917858 w 3034572"/>
                  <a:gd name="connsiteY25" fmla="*/ 700088 h 2450306"/>
                  <a:gd name="connsiteX26" fmla="*/ 2917858 w 3034572"/>
                  <a:gd name="connsiteY26" fmla="*/ 1166813 h 2450306"/>
                  <a:gd name="connsiteX27" fmla="*/ 2451001 w 3034572"/>
                  <a:gd name="connsiteY27" fmla="*/ 1166813 h 2450306"/>
                  <a:gd name="connsiteX28" fmla="*/ 2451001 w 3034572"/>
                  <a:gd name="connsiteY28" fmla="*/ 1283494 h 2450306"/>
                  <a:gd name="connsiteX29" fmla="*/ 2917858 w 3034572"/>
                  <a:gd name="connsiteY29" fmla="*/ 1283494 h 2450306"/>
                  <a:gd name="connsiteX30" fmla="*/ 2917858 w 3034572"/>
                  <a:gd name="connsiteY30" fmla="*/ 1750219 h 2450306"/>
                  <a:gd name="connsiteX31" fmla="*/ 2451001 w 3034572"/>
                  <a:gd name="connsiteY31" fmla="*/ 1750219 h 2450306"/>
                  <a:gd name="connsiteX32" fmla="*/ 1867429 w 3034572"/>
                  <a:gd name="connsiteY32" fmla="*/ 116681 h 2450306"/>
                  <a:gd name="connsiteX33" fmla="*/ 2334286 w 3034572"/>
                  <a:gd name="connsiteY33" fmla="*/ 116681 h 2450306"/>
                  <a:gd name="connsiteX34" fmla="*/ 2334286 w 3034572"/>
                  <a:gd name="connsiteY34" fmla="*/ 583406 h 2450306"/>
                  <a:gd name="connsiteX35" fmla="*/ 1867429 w 3034572"/>
                  <a:gd name="connsiteY35" fmla="*/ 583406 h 2450306"/>
                  <a:gd name="connsiteX36" fmla="*/ 1867429 w 3034572"/>
                  <a:gd name="connsiteY36" fmla="*/ 700088 h 2450306"/>
                  <a:gd name="connsiteX37" fmla="*/ 2334286 w 3034572"/>
                  <a:gd name="connsiteY37" fmla="*/ 700088 h 2450306"/>
                  <a:gd name="connsiteX38" fmla="*/ 2334286 w 3034572"/>
                  <a:gd name="connsiteY38" fmla="*/ 1166813 h 2450306"/>
                  <a:gd name="connsiteX39" fmla="*/ 1867429 w 3034572"/>
                  <a:gd name="connsiteY39" fmla="*/ 1166813 h 2450306"/>
                  <a:gd name="connsiteX40" fmla="*/ 1867429 w 3034572"/>
                  <a:gd name="connsiteY40" fmla="*/ 1283494 h 2450306"/>
                  <a:gd name="connsiteX41" fmla="*/ 2334286 w 3034572"/>
                  <a:gd name="connsiteY41" fmla="*/ 1283494 h 2450306"/>
                  <a:gd name="connsiteX42" fmla="*/ 2334286 w 3034572"/>
                  <a:gd name="connsiteY42" fmla="*/ 1750219 h 2450306"/>
                  <a:gd name="connsiteX43" fmla="*/ 1867429 w 3034572"/>
                  <a:gd name="connsiteY43" fmla="*/ 1750219 h 2450306"/>
                  <a:gd name="connsiteX44" fmla="*/ 1283858 w 3034572"/>
                  <a:gd name="connsiteY44" fmla="*/ 116681 h 2450306"/>
                  <a:gd name="connsiteX45" fmla="*/ 1750715 w 3034572"/>
                  <a:gd name="connsiteY45" fmla="*/ 116681 h 2450306"/>
                  <a:gd name="connsiteX46" fmla="*/ 1750715 w 3034572"/>
                  <a:gd name="connsiteY46" fmla="*/ 583406 h 2450306"/>
                  <a:gd name="connsiteX47" fmla="*/ 1283858 w 3034572"/>
                  <a:gd name="connsiteY47" fmla="*/ 583406 h 2450306"/>
                  <a:gd name="connsiteX48" fmla="*/ 1283858 w 3034572"/>
                  <a:gd name="connsiteY48" fmla="*/ 700088 h 2450306"/>
                  <a:gd name="connsiteX49" fmla="*/ 1750715 w 3034572"/>
                  <a:gd name="connsiteY49" fmla="*/ 700088 h 2450306"/>
                  <a:gd name="connsiteX50" fmla="*/ 1750715 w 3034572"/>
                  <a:gd name="connsiteY50" fmla="*/ 1166813 h 2450306"/>
                  <a:gd name="connsiteX51" fmla="*/ 1283858 w 3034572"/>
                  <a:gd name="connsiteY51" fmla="*/ 1166813 h 2450306"/>
                  <a:gd name="connsiteX52" fmla="*/ 1283858 w 3034572"/>
                  <a:gd name="connsiteY52" fmla="*/ 1283494 h 2450306"/>
                  <a:gd name="connsiteX53" fmla="*/ 1750715 w 3034572"/>
                  <a:gd name="connsiteY53" fmla="*/ 1283494 h 2450306"/>
                  <a:gd name="connsiteX54" fmla="*/ 1750715 w 3034572"/>
                  <a:gd name="connsiteY54" fmla="*/ 1750219 h 2450306"/>
                  <a:gd name="connsiteX55" fmla="*/ 1283858 w 3034572"/>
                  <a:gd name="connsiteY55" fmla="*/ 1750219 h 2450306"/>
                  <a:gd name="connsiteX56" fmla="*/ 1283858 w 3034572"/>
                  <a:gd name="connsiteY56" fmla="*/ 1866900 h 2450306"/>
                  <a:gd name="connsiteX57" fmla="*/ 1750715 w 3034572"/>
                  <a:gd name="connsiteY57" fmla="*/ 1866900 h 2450306"/>
                  <a:gd name="connsiteX58" fmla="*/ 1750715 w 3034572"/>
                  <a:gd name="connsiteY58" fmla="*/ 2333625 h 2450306"/>
                  <a:gd name="connsiteX59" fmla="*/ 1283858 w 3034572"/>
                  <a:gd name="connsiteY59" fmla="*/ 2333625 h 2450306"/>
                  <a:gd name="connsiteX60" fmla="*/ 700286 w 3034572"/>
                  <a:gd name="connsiteY60" fmla="*/ 116681 h 2450306"/>
                  <a:gd name="connsiteX61" fmla="*/ 1167143 w 3034572"/>
                  <a:gd name="connsiteY61" fmla="*/ 116681 h 2450306"/>
                  <a:gd name="connsiteX62" fmla="*/ 1167143 w 3034572"/>
                  <a:gd name="connsiteY62" fmla="*/ 583406 h 2450306"/>
                  <a:gd name="connsiteX63" fmla="*/ 700286 w 3034572"/>
                  <a:gd name="connsiteY63" fmla="*/ 583406 h 2450306"/>
                  <a:gd name="connsiteX64" fmla="*/ 700286 w 3034572"/>
                  <a:gd name="connsiteY64" fmla="*/ 700088 h 2450306"/>
                  <a:gd name="connsiteX65" fmla="*/ 1167143 w 3034572"/>
                  <a:gd name="connsiteY65" fmla="*/ 700088 h 2450306"/>
                  <a:gd name="connsiteX66" fmla="*/ 1167143 w 3034572"/>
                  <a:gd name="connsiteY66" fmla="*/ 1166813 h 2450306"/>
                  <a:gd name="connsiteX67" fmla="*/ 700286 w 3034572"/>
                  <a:gd name="connsiteY67" fmla="*/ 1166813 h 2450306"/>
                  <a:gd name="connsiteX68" fmla="*/ 700286 w 3034572"/>
                  <a:gd name="connsiteY68" fmla="*/ 1283494 h 2450306"/>
                  <a:gd name="connsiteX69" fmla="*/ 1167143 w 3034572"/>
                  <a:gd name="connsiteY69" fmla="*/ 1283494 h 2450306"/>
                  <a:gd name="connsiteX70" fmla="*/ 1167143 w 3034572"/>
                  <a:gd name="connsiteY70" fmla="*/ 1750219 h 2450306"/>
                  <a:gd name="connsiteX71" fmla="*/ 700286 w 3034572"/>
                  <a:gd name="connsiteY71" fmla="*/ 1750219 h 2450306"/>
                  <a:gd name="connsiteX72" fmla="*/ 700286 w 3034572"/>
                  <a:gd name="connsiteY72" fmla="*/ 1866900 h 2450306"/>
                  <a:gd name="connsiteX73" fmla="*/ 1167143 w 3034572"/>
                  <a:gd name="connsiteY73" fmla="*/ 1866900 h 2450306"/>
                  <a:gd name="connsiteX74" fmla="*/ 1167143 w 3034572"/>
                  <a:gd name="connsiteY74" fmla="*/ 2333625 h 2450306"/>
                  <a:gd name="connsiteX75" fmla="*/ 700286 w 3034572"/>
                  <a:gd name="connsiteY75" fmla="*/ 2333625 h 24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034572" h="2450306">
                    <a:moveTo>
                      <a:pt x="583572" y="583406"/>
                    </a:moveTo>
                    <a:lnTo>
                      <a:pt x="0" y="583406"/>
                    </a:lnTo>
                    <a:lnTo>
                      <a:pt x="0" y="2450306"/>
                    </a:lnTo>
                    <a:lnTo>
                      <a:pt x="1867429" y="2450306"/>
                    </a:lnTo>
                    <a:lnTo>
                      <a:pt x="1867429" y="1866900"/>
                    </a:lnTo>
                    <a:lnTo>
                      <a:pt x="3034572" y="1866900"/>
                    </a:lnTo>
                    <a:lnTo>
                      <a:pt x="3034572" y="0"/>
                    </a:lnTo>
                    <a:lnTo>
                      <a:pt x="583572" y="0"/>
                    </a:lnTo>
                    <a:close/>
                    <a:moveTo>
                      <a:pt x="583572" y="2333625"/>
                    </a:moveTo>
                    <a:lnTo>
                      <a:pt x="116714" y="2333625"/>
                    </a:lnTo>
                    <a:lnTo>
                      <a:pt x="116714" y="1866900"/>
                    </a:lnTo>
                    <a:lnTo>
                      <a:pt x="583572" y="1866900"/>
                    </a:lnTo>
                    <a:close/>
                    <a:moveTo>
                      <a:pt x="583572" y="1750219"/>
                    </a:moveTo>
                    <a:lnTo>
                      <a:pt x="116714" y="1750219"/>
                    </a:lnTo>
                    <a:lnTo>
                      <a:pt x="116714" y="1283494"/>
                    </a:lnTo>
                    <a:lnTo>
                      <a:pt x="583572" y="1283494"/>
                    </a:lnTo>
                    <a:close/>
                    <a:moveTo>
                      <a:pt x="583572" y="1166813"/>
                    </a:moveTo>
                    <a:lnTo>
                      <a:pt x="116714" y="1166813"/>
                    </a:lnTo>
                    <a:lnTo>
                      <a:pt x="116714" y="700088"/>
                    </a:lnTo>
                    <a:lnTo>
                      <a:pt x="583572" y="700088"/>
                    </a:lnTo>
                    <a:close/>
                    <a:moveTo>
                      <a:pt x="2451001" y="116681"/>
                    </a:moveTo>
                    <a:lnTo>
                      <a:pt x="2917858" y="116681"/>
                    </a:lnTo>
                    <a:lnTo>
                      <a:pt x="2917858" y="583406"/>
                    </a:lnTo>
                    <a:lnTo>
                      <a:pt x="2451001" y="583406"/>
                    </a:lnTo>
                    <a:close/>
                    <a:moveTo>
                      <a:pt x="2451001" y="700088"/>
                    </a:moveTo>
                    <a:lnTo>
                      <a:pt x="2917858" y="700088"/>
                    </a:lnTo>
                    <a:lnTo>
                      <a:pt x="2917858" y="1166813"/>
                    </a:lnTo>
                    <a:lnTo>
                      <a:pt x="2451001" y="1166813"/>
                    </a:lnTo>
                    <a:close/>
                    <a:moveTo>
                      <a:pt x="2451001" y="1283494"/>
                    </a:moveTo>
                    <a:lnTo>
                      <a:pt x="2917858" y="1283494"/>
                    </a:lnTo>
                    <a:lnTo>
                      <a:pt x="2917858" y="1750219"/>
                    </a:lnTo>
                    <a:lnTo>
                      <a:pt x="2451001" y="1750219"/>
                    </a:lnTo>
                    <a:close/>
                    <a:moveTo>
                      <a:pt x="1867429" y="116681"/>
                    </a:moveTo>
                    <a:lnTo>
                      <a:pt x="2334286" y="116681"/>
                    </a:lnTo>
                    <a:lnTo>
                      <a:pt x="2334286" y="583406"/>
                    </a:lnTo>
                    <a:lnTo>
                      <a:pt x="1867429" y="583406"/>
                    </a:lnTo>
                    <a:close/>
                    <a:moveTo>
                      <a:pt x="1867429" y="700088"/>
                    </a:moveTo>
                    <a:lnTo>
                      <a:pt x="2334286" y="700088"/>
                    </a:lnTo>
                    <a:lnTo>
                      <a:pt x="2334286" y="1166813"/>
                    </a:lnTo>
                    <a:lnTo>
                      <a:pt x="1867429" y="1166813"/>
                    </a:lnTo>
                    <a:close/>
                    <a:moveTo>
                      <a:pt x="1867429" y="1283494"/>
                    </a:moveTo>
                    <a:lnTo>
                      <a:pt x="2334286" y="1283494"/>
                    </a:lnTo>
                    <a:lnTo>
                      <a:pt x="2334286" y="1750219"/>
                    </a:lnTo>
                    <a:lnTo>
                      <a:pt x="1867429" y="1750219"/>
                    </a:lnTo>
                    <a:close/>
                    <a:moveTo>
                      <a:pt x="1283858" y="116681"/>
                    </a:moveTo>
                    <a:lnTo>
                      <a:pt x="1750715" y="116681"/>
                    </a:lnTo>
                    <a:lnTo>
                      <a:pt x="1750715" y="583406"/>
                    </a:lnTo>
                    <a:lnTo>
                      <a:pt x="1283858" y="583406"/>
                    </a:lnTo>
                    <a:close/>
                    <a:moveTo>
                      <a:pt x="1283858" y="700088"/>
                    </a:moveTo>
                    <a:lnTo>
                      <a:pt x="1750715" y="700088"/>
                    </a:lnTo>
                    <a:lnTo>
                      <a:pt x="1750715" y="1166813"/>
                    </a:lnTo>
                    <a:lnTo>
                      <a:pt x="1283858" y="1166813"/>
                    </a:lnTo>
                    <a:close/>
                    <a:moveTo>
                      <a:pt x="1283858" y="1283494"/>
                    </a:moveTo>
                    <a:lnTo>
                      <a:pt x="1750715" y="1283494"/>
                    </a:lnTo>
                    <a:lnTo>
                      <a:pt x="1750715" y="1750219"/>
                    </a:lnTo>
                    <a:lnTo>
                      <a:pt x="1283858" y="1750219"/>
                    </a:lnTo>
                    <a:close/>
                    <a:moveTo>
                      <a:pt x="1283858" y="1866900"/>
                    </a:moveTo>
                    <a:lnTo>
                      <a:pt x="1750715" y="1866900"/>
                    </a:lnTo>
                    <a:lnTo>
                      <a:pt x="1750715" y="2333625"/>
                    </a:lnTo>
                    <a:lnTo>
                      <a:pt x="1283858" y="2333625"/>
                    </a:lnTo>
                    <a:close/>
                    <a:moveTo>
                      <a:pt x="700286" y="116681"/>
                    </a:moveTo>
                    <a:lnTo>
                      <a:pt x="1167143" y="116681"/>
                    </a:lnTo>
                    <a:lnTo>
                      <a:pt x="1167143" y="583406"/>
                    </a:lnTo>
                    <a:lnTo>
                      <a:pt x="700286" y="583406"/>
                    </a:lnTo>
                    <a:close/>
                    <a:moveTo>
                      <a:pt x="700286" y="700088"/>
                    </a:moveTo>
                    <a:lnTo>
                      <a:pt x="1167143" y="700088"/>
                    </a:lnTo>
                    <a:lnTo>
                      <a:pt x="1167143" y="1166813"/>
                    </a:lnTo>
                    <a:lnTo>
                      <a:pt x="700286" y="1166813"/>
                    </a:lnTo>
                    <a:close/>
                    <a:moveTo>
                      <a:pt x="700286" y="1283494"/>
                    </a:moveTo>
                    <a:lnTo>
                      <a:pt x="1167143" y="1283494"/>
                    </a:lnTo>
                    <a:lnTo>
                      <a:pt x="1167143" y="1750219"/>
                    </a:lnTo>
                    <a:lnTo>
                      <a:pt x="700286" y="1750219"/>
                    </a:lnTo>
                    <a:close/>
                    <a:moveTo>
                      <a:pt x="700286" y="1866900"/>
                    </a:moveTo>
                    <a:lnTo>
                      <a:pt x="1167143" y="1866900"/>
                    </a:lnTo>
                    <a:lnTo>
                      <a:pt x="1167143" y="2333625"/>
                    </a:lnTo>
                    <a:lnTo>
                      <a:pt x="700286" y="2333625"/>
                    </a:lnTo>
                    <a:close/>
                  </a:path>
                </a:pathLst>
              </a:custGeom>
              <a:solidFill>
                <a:srgbClr val="000000"/>
              </a:solidFill>
              <a:ln w="58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6AF3EA-3171-4EB5-97C2-7C206A3A7D90}"/>
                </a:ext>
              </a:extLst>
            </p:cNvPr>
            <p:cNvSpPr/>
            <p:nvPr/>
          </p:nvSpPr>
          <p:spPr>
            <a:xfrm>
              <a:off x="9153913" y="4358570"/>
              <a:ext cx="475488" cy="4754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D1A78-005D-9361-1163-3EB80D96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25763" b="2631"/>
          <a:stretch/>
        </p:blipFill>
        <p:spPr>
          <a:xfrm flipH="1">
            <a:off x="513080" y="3044763"/>
            <a:ext cx="2560320" cy="3300297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D378B-8CDF-131C-B47B-B0B2CFC4D8A4}"/>
              </a:ext>
            </a:extLst>
          </p:cNvPr>
          <p:cNvSpPr txBox="1"/>
          <p:nvPr/>
        </p:nvSpPr>
        <p:spPr>
          <a:xfrm>
            <a:off x="3187700" y="3492500"/>
            <a:ext cx="3417381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Ongoing participant 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Other parent moved in </a:t>
            </a:r>
            <a:b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three weeks ago</a:t>
            </a:r>
          </a:p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Adding parent today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1A13A-6C45-CD28-97AC-92F8971251F7}"/>
              </a:ext>
            </a:extLst>
          </p:cNvPr>
          <p:cNvSpPr txBox="1"/>
          <p:nvPr/>
        </p:nvSpPr>
        <p:spPr>
          <a:xfrm>
            <a:off x="6994187" y="1580319"/>
            <a:ext cx="37548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  <a:r>
              <a:rPr lang="en-US" sz="3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DD8062-AB41-3969-5109-287AD9E36EAD}"/>
              </a:ext>
            </a:extLst>
          </p:cNvPr>
          <p:cNvSpPr txBox="1">
            <a:spLocks/>
          </p:cNvSpPr>
          <p:nvPr/>
        </p:nvSpPr>
        <p:spPr>
          <a:xfrm>
            <a:off x="2621907" y="975759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46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4DACC-522C-4F69-9E3F-9063DBD2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440" y="1667367"/>
            <a:ext cx="3517119" cy="351711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2F6B0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4C1D2-5652-4035-BF99-79FE97B7F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2" y="1972976"/>
            <a:ext cx="3537345" cy="2649594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2F6B0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C5126-B61D-4397-AF10-06ECF17A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688" y="2108705"/>
            <a:ext cx="3517120" cy="263444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2F6B0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ED3E0A-7202-4CD1-94B0-2C28F5CA4E7C}"/>
              </a:ext>
            </a:extLst>
          </p:cNvPr>
          <p:cNvCxnSpPr/>
          <p:nvPr/>
        </p:nvCxnSpPr>
        <p:spPr>
          <a:xfrm>
            <a:off x="4186367" y="1322170"/>
            <a:ext cx="0" cy="4176215"/>
          </a:xfrm>
          <a:prstGeom prst="line">
            <a:avLst/>
          </a:prstGeom>
          <a:ln w="28575">
            <a:solidFill>
              <a:srgbClr val="2F6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C1340C-6ABD-4D4B-A699-D5900F232697}"/>
              </a:ext>
            </a:extLst>
          </p:cNvPr>
          <p:cNvCxnSpPr/>
          <p:nvPr/>
        </p:nvCxnSpPr>
        <p:spPr>
          <a:xfrm>
            <a:off x="8007739" y="1322169"/>
            <a:ext cx="0" cy="4176215"/>
          </a:xfrm>
          <a:prstGeom prst="line">
            <a:avLst/>
          </a:prstGeom>
          <a:ln w="28575">
            <a:solidFill>
              <a:srgbClr val="2F6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3AE9E-173C-41A8-AE48-E0541B0F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595E19-32D2-4B8B-8E34-5C9C9235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0FBD5-436A-4571-8F0C-B120AC2C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91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270D2A-713E-4C57-BEE8-C0A355190242}"/>
              </a:ext>
            </a:extLst>
          </p:cNvPr>
          <p:cNvSpPr/>
          <p:nvPr/>
        </p:nvSpPr>
        <p:spPr>
          <a:xfrm>
            <a:off x="5321508" y="1244184"/>
            <a:ext cx="5575089" cy="4631960"/>
          </a:xfrm>
          <a:prstGeom prst="rect">
            <a:avLst/>
          </a:prstGeom>
          <a:solidFill>
            <a:srgbClr val="212121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AA021-1A06-4876-94D6-465EA55F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solidFill>
                  <a:srgbClr val="2F6B0D"/>
                </a:solidFill>
              </a:rPr>
              <a:t>Ending Employment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B7D77A-C212-4727-A87E-04CFF908C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131" y="2582271"/>
            <a:ext cx="5469466" cy="3115732"/>
          </a:xfrm>
        </p:spPr>
        <p:txBody>
          <a:bodyPr anchor="t"/>
          <a:lstStyle/>
          <a:p>
            <a:r>
              <a:rPr lang="en-US"/>
              <a:t>Job has ______</a:t>
            </a:r>
          </a:p>
          <a:p>
            <a:endParaRPr lang="en-US"/>
          </a:p>
          <a:p>
            <a:r>
              <a:rPr lang="en-US"/>
              <a:t>No additional _______ from job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2CBEE-A777-4C84-B4EE-BC46089F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66270-858F-4154-886D-827381B9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pic>
        <p:nvPicPr>
          <p:cNvPr id="1028" name="Picture 4" descr="Image result for worried">
            <a:extLst>
              <a:ext uri="{FF2B5EF4-FFF2-40B4-BE49-F238E27FC236}">
                <a16:creationId xmlns:a16="http://schemas.microsoft.com/office/drawing/2014/main" id="{0D7D9F39-861C-421F-8D80-0A4A06E6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8541" y="3221628"/>
            <a:ext cx="2780081" cy="2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B7C3AE-E8F5-4021-AE44-263F14326800}"/>
              </a:ext>
            </a:extLst>
          </p:cNvPr>
          <p:cNvSpPr txBox="1">
            <a:spLocks/>
          </p:cNvSpPr>
          <p:nvPr/>
        </p:nvSpPr>
        <p:spPr>
          <a:xfrm>
            <a:off x="5427131" y="1786203"/>
            <a:ext cx="5224348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chemeClr val="accent1"/>
                </a:solidFill>
              </a:rPr>
              <a:t>Be Sure to Determine:</a:t>
            </a:r>
            <a:r>
              <a:rPr lang="en-US" sz="280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32E84-3526-4DA8-9AB5-B0FBC750802B}"/>
              </a:ext>
            </a:extLst>
          </p:cNvPr>
          <p:cNvSpPr txBox="1"/>
          <p:nvPr/>
        </p:nvSpPr>
        <p:spPr>
          <a:xfrm>
            <a:off x="6659516" y="2582271"/>
            <a:ext cx="168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ended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D9C62-5627-4EA3-8D86-9C2202FDBC25}"/>
              </a:ext>
            </a:extLst>
          </p:cNvPr>
          <p:cNvSpPr txBox="1"/>
          <p:nvPr/>
        </p:nvSpPr>
        <p:spPr>
          <a:xfrm>
            <a:off x="7485833" y="3583232"/>
            <a:ext cx="168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income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FFF5E-B8EE-4A8C-98E8-9AE897C0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662A-436D-417A-8EB1-95150396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>
                <a:solidFill>
                  <a:srgbClr val="2F6B0D"/>
                </a:solidFill>
              </a:rPr>
              <a:t>Network with Someone Who…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4BD7138-387B-4B43-AE55-DDAE509CBB6A}"/>
              </a:ext>
            </a:extLst>
          </p:cNvPr>
          <p:cNvSpPr/>
          <p:nvPr/>
        </p:nvSpPr>
        <p:spPr>
          <a:xfrm>
            <a:off x="661640" y="2602636"/>
            <a:ext cx="1719072" cy="1307592"/>
          </a:xfrm>
          <a:custGeom>
            <a:avLst/>
            <a:gdLst>
              <a:gd name="connsiteX0" fmla="*/ 0 w 2023577"/>
              <a:gd name="connsiteY0" fmla="*/ 0 h 1214146"/>
              <a:gd name="connsiteX1" fmla="*/ 2023577 w 2023577"/>
              <a:gd name="connsiteY1" fmla="*/ 0 h 1214146"/>
              <a:gd name="connsiteX2" fmla="*/ 2023577 w 2023577"/>
              <a:gd name="connsiteY2" fmla="*/ 1214146 h 1214146"/>
              <a:gd name="connsiteX3" fmla="*/ 0 w 2023577"/>
              <a:gd name="connsiteY3" fmla="*/ 1214146 h 1214146"/>
              <a:gd name="connsiteX4" fmla="*/ 0 w 2023577"/>
              <a:gd name="connsiteY4" fmla="*/ 0 h 121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577" h="1214146">
                <a:moveTo>
                  <a:pt x="0" y="0"/>
                </a:moveTo>
                <a:lnTo>
                  <a:pt x="2023577" y="0"/>
                </a:lnTo>
                <a:lnTo>
                  <a:pt x="2023577" y="1214146"/>
                </a:lnTo>
                <a:lnTo>
                  <a:pt x="0" y="1214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Excited about today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1694BA9-24DF-485C-9080-6ECE06CFD70E}"/>
              </a:ext>
            </a:extLst>
          </p:cNvPr>
          <p:cNvSpPr/>
          <p:nvPr/>
        </p:nvSpPr>
        <p:spPr>
          <a:xfrm>
            <a:off x="7112045" y="4922182"/>
            <a:ext cx="1719072" cy="1307592"/>
          </a:xfrm>
          <a:custGeom>
            <a:avLst/>
            <a:gdLst>
              <a:gd name="connsiteX0" fmla="*/ 0 w 2023577"/>
              <a:gd name="connsiteY0" fmla="*/ 0 h 1214146"/>
              <a:gd name="connsiteX1" fmla="*/ 2023577 w 2023577"/>
              <a:gd name="connsiteY1" fmla="*/ 0 h 1214146"/>
              <a:gd name="connsiteX2" fmla="*/ 2023577 w 2023577"/>
              <a:gd name="connsiteY2" fmla="*/ 1214146 h 1214146"/>
              <a:gd name="connsiteX3" fmla="*/ 0 w 2023577"/>
              <a:gd name="connsiteY3" fmla="*/ 1214146 h 1214146"/>
              <a:gd name="connsiteX4" fmla="*/ 0 w 2023577"/>
              <a:gd name="connsiteY4" fmla="*/ 0 h 121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577" h="1214146">
                <a:moveTo>
                  <a:pt x="0" y="0"/>
                </a:moveTo>
                <a:lnTo>
                  <a:pt x="2023577" y="0"/>
                </a:lnTo>
                <a:lnTo>
                  <a:pt x="2023577" y="1214146"/>
                </a:lnTo>
                <a:lnTo>
                  <a:pt x="0" y="1214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622316"/>
              <a:satOff val="-2205"/>
              <a:lumOff val="-2990"/>
              <a:alphaOff val="0"/>
            </a:schemeClr>
          </a:fillRef>
          <a:effectRef idx="0">
            <a:schemeClr val="accent5">
              <a:hueOff val="622316"/>
              <a:satOff val="-2205"/>
              <a:lumOff val="-29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$0 income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32472A4-E16A-4533-A571-3DCADA8EC14A}"/>
              </a:ext>
            </a:extLst>
          </p:cNvPr>
          <p:cNvSpPr/>
          <p:nvPr/>
        </p:nvSpPr>
        <p:spPr>
          <a:xfrm rot="1637417">
            <a:off x="5003982" y="4488640"/>
            <a:ext cx="1719072" cy="1307592"/>
          </a:xfrm>
          <a:custGeom>
            <a:avLst/>
            <a:gdLst>
              <a:gd name="connsiteX0" fmla="*/ 0 w 2023577"/>
              <a:gd name="connsiteY0" fmla="*/ 0 h 1214146"/>
              <a:gd name="connsiteX1" fmla="*/ 2023577 w 2023577"/>
              <a:gd name="connsiteY1" fmla="*/ 0 h 1214146"/>
              <a:gd name="connsiteX2" fmla="*/ 2023577 w 2023577"/>
              <a:gd name="connsiteY2" fmla="*/ 1214146 h 1214146"/>
              <a:gd name="connsiteX3" fmla="*/ 0 w 2023577"/>
              <a:gd name="connsiteY3" fmla="*/ 1214146 h 1214146"/>
              <a:gd name="connsiteX4" fmla="*/ 0 w 2023577"/>
              <a:gd name="connsiteY4" fmla="*/ 0 h 121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577" h="1214146">
                <a:moveTo>
                  <a:pt x="0" y="0"/>
                </a:moveTo>
                <a:lnTo>
                  <a:pt x="2023577" y="0"/>
                </a:lnTo>
                <a:lnTo>
                  <a:pt x="2023577" y="1214146"/>
                </a:lnTo>
                <a:lnTo>
                  <a:pt x="0" y="1214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244632"/>
              <a:satOff val="-4409"/>
              <a:lumOff val="-5981"/>
              <a:alphaOff val="0"/>
            </a:schemeClr>
          </a:fillRef>
          <a:effectRef idx="0">
            <a:schemeClr val="accent5">
              <a:hueOff val="1244632"/>
              <a:satOff val="-4409"/>
              <a:lumOff val="-5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Adverse Action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D81F8AF-9CED-4DD9-B988-E1484EF2B26E}"/>
              </a:ext>
            </a:extLst>
          </p:cNvPr>
          <p:cNvSpPr/>
          <p:nvPr/>
        </p:nvSpPr>
        <p:spPr>
          <a:xfrm rot="20705122">
            <a:off x="9511601" y="4714482"/>
            <a:ext cx="1719072" cy="1307592"/>
          </a:xfrm>
          <a:custGeom>
            <a:avLst/>
            <a:gdLst>
              <a:gd name="connsiteX0" fmla="*/ 0 w 2023577"/>
              <a:gd name="connsiteY0" fmla="*/ 0 h 1214146"/>
              <a:gd name="connsiteX1" fmla="*/ 2023577 w 2023577"/>
              <a:gd name="connsiteY1" fmla="*/ 0 h 1214146"/>
              <a:gd name="connsiteX2" fmla="*/ 2023577 w 2023577"/>
              <a:gd name="connsiteY2" fmla="*/ 1214146 h 1214146"/>
              <a:gd name="connsiteX3" fmla="*/ 0 w 2023577"/>
              <a:gd name="connsiteY3" fmla="*/ 1214146 h 1214146"/>
              <a:gd name="connsiteX4" fmla="*/ 0 w 2023577"/>
              <a:gd name="connsiteY4" fmla="*/ 0 h 121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577" h="1214146">
                <a:moveTo>
                  <a:pt x="0" y="0"/>
                </a:moveTo>
                <a:lnTo>
                  <a:pt x="2023577" y="0"/>
                </a:lnTo>
                <a:lnTo>
                  <a:pt x="2023577" y="1214146"/>
                </a:lnTo>
                <a:lnTo>
                  <a:pt x="0" y="1214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866947"/>
              <a:satOff val="-6614"/>
              <a:lumOff val="-8971"/>
              <a:alphaOff val="0"/>
            </a:schemeClr>
          </a:fillRef>
          <a:effectRef idx="0">
            <a:schemeClr val="accent5">
              <a:hueOff val="1866947"/>
              <a:satOff val="-6614"/>
              <a:lumOff val="-89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Available resources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641D95A-07B0-415B-A779-A7BBB4E11DE8}"/>
              </a:ext>
            </a:extLst>
          </p:cNvPr>
          <p:cNvSpPr/>
          <p:nvPr/>
        </p:nvSpPr>
        <p:spPr>
          <a:xfrm rot="20755216">
            <a:off x="7715946" y="3401892"/>
            <a:ext cx="1719072" cy="1307592"/>
          </a:xfrm>
          <a:custGeom>
            <a:avLst/>
            <a:gdLst>
              <a:gd name="connsiteX0" fmla="*/ 0 w 2023577"/>
              <a:gd name="connsiteY0" fmla="*/ 0 h 1214146"/>
              <a:gd name="connsiteX1" fmla="*/ 2023577 w 2023577"/>
              <a:gd name="connsiteY1" fmla="*/ 0 h 1214146"/>
              <a:gd name="connsiteX2" fmla="*/ 2023577 w 2023577"/>
              <a:gd name="connsiteY2" fmla="*/ 1214146 h 1214146"/>
              <a:gd name="connsiteX3" fmla="*/ 0 w 2023577"/>
              <a:gd name="connsiteY3" fmla="*/ 1214146 h 1214146"/>
              <a:gd name="connsiteX4" fmla="*/ 0 w 2023577"/>
              <a:gd name="connsiteY4" fmla="*/ 0 h 121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577" h="1214146">
                <a:moveTo>
                  <a:pt x="0" y="0"/>
                </a:moveTo>
                <a:lnTo>
                  <a:pt x="2023577" y="0"/>
                </a:lnTo>
                <a:lnTo>
                  <a:pt x="2023577" y="1214146"/>
                </a:lnTo>
                <a:lnTo>
                  <a:pt x="0" y="1214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489263"/>
              <a:satOff val="-8818"/>
              <a:lumOff val="-11961"/>
              <a:alphaOff val="0"/>
            </a:schemeClr>
          </a:fillRef>
          <a:effectRef idx="0">
            <a:schemeClr val="accent5">
              <a:hueOff val="2489263"/>
              <a:satOff val="-8818"/>
              <a:lumOff val="-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Tips or tricks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BA1BB8-9227-402B-AECF-94D164A0809C}"/>
              </a:ext>
            </a:extLst>
          </p:cNvPr>
          <p:cNvGrpSpPr/>
          <p:nvPr/>
        </p:nvGrpSpPr>
        <p:grpSpPr>
          <a:xfrm rot="20789628">
            <a:off x="5665866" y="2640844"/>
            <a:ext cx="1719072" cy="1307592"/>
            <a:chOff x="720090" y="1230"/>
            <a:chExt cx="2550318" cy="15301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3E595E-4C5C-4E40-AED0-A1F5A30C7602}"/>
                </a:ext>
              </a:extLst>
            </p:cNvPr>
            <p:cNvSpPr/>
            <p:nvPr/>
          </p:nvSpPr>
          <p:spPr>
            <a:xfrm>
              <a:off x="720090" y="1230"/>
              <a:ext cx="2550318" cy="153019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D3647D-8076-4353-AE31-3AA07248A249}"/>
                </a:ext>
              </a:extLst>
            </p:cNvPr>
            <p:cNvSpPr txBox="1"/>
            <p:nvPr/>
          </p:nvSpPr>
          <p:spPr>
            <a:xfrm rot="1022118">
              <a:off x="720090" y="1230"/>
              <a:ext cx="2550318" cy="1530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Detailed wage &amp; override amount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D7347C-C6BC-4C40-812F-092EEA8C67B5}"/>
              </a:ext>
            </a:extLst>
          </p:cNvPr>
          <p:cNvGrpSpPr/>
          <p:nvPr/>
        </p:nvGrpSpPr>
        <p:grpSpPr>
          <a:xfrm rot="20954852">
            <a:off x="3127382" y="2710840"/>
            <a:ext cx="1719072" cy="1307592"/>
            <a:chOff x="3525440" y="1230"/>
            <a:chExt cx="2550318" cy="15301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D78DF5-C140-4F6F-897E-4BF0B86608EC}"/>
                </a:ext>
              </a:extLst>
            </p:cNvPr>
            <p:cNvSpPr/>
            <p:nvPr/>
          </p:nvSpPr>
          <p:spPr>
            <a:xfrm>
              <a:off x="3525440" y="1230"/>
              <a:ext cx="2550318" cy="153019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22316"/>
                <a:satOff val="-2205"/>
                <a:lumOff val="-2990"/>
                <a:alphaOff val="0"/>
              </a:schemeClr>
            </a:fillRef>
            <a:effectRef idx="0">
              <a:schemeClr val="accent5">
                <a:hueOff val="622316"/>
                <a:satOff val="-2205"/>
                <a:lumOff val="-299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AEAE0C-8520-4CDF-A8D3-15484E9BF0AB}"/>
                </a:ext>
              </a:extLst>
            </p:cNvPr>
            <p:cNvSpPr txBox="1"/>
            <p:nvPr/>
          </p:nvSpPr>
          <p:spPr>
            <a:xfrm>
              <a:off x="3525440" y="1230"/>
              <a:ext cx="2550318" cy="1530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/>
                <a:t>C-Completed Requirements</a:t>
              </a:r>
              <a:endParaRPr lang="en-US" sz="2000" kern="12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D14640-FA2C-42C9-AB79-371F1105CA11}"/>
              </a:ext>
            </a:extLst>
          </p:cNvPr>
          <p:cNvGrpSpPr/>
          <p:nvPr/>
        </p:nvGrpSpPr>
        <p:grpSpPr>
          <a:xfrm rot="1188896">
            <a:off x="9738982" y="2710839"/>
            <a:ext cx="1719072" cy="1307592"/>
            <a:chOff x="6330791" y="1230"/>
            <a:chExt cx="2550318" cy="153019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7CDA30-132C-411F-BC8A-7AB562A042F3}"/>
                </a:ext>
              </a:extLst>
            </p:cNvPr>
            <p:cNvSpPr/>
            <p:nvPr/>
          </p:nvSpPr>
          <p:spPr>
            <a:xfrm>
              <a:off x="6330791" y="1230"/>
              <a:ext cx="2550318" cy="153019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244632"/>
                <a:satOff val="-4409"/>
                <a:lumOff val="-5981"/>
                <a:alphaOff val="0"/>
              </a:schemeClr>
            </a:fillRef>
            <a:effectRef idx="0">
              <a:schemeClr val="accent5">
                <a:hueOff val="1244632"/>
                <a:satOff val="-4409"/>
                <a:lumOff val="-59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689653-5714-49AB-9D63-8F0E9B4693AF}"/>
                </a:ext>
              </a:extLst>
            </p:cNvPr>
            <p:cNvSpPr txBox="1"/>
            <p:nvPr/>
          </p:nvSpPr>
          <p:spPr>
            <a:xfrm rot="20562704">
              <a:off x="6330791" y="1230"/>
              <a:ext cx="2550318" cy="1530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CWW trouble spot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886549-06B3-44BE-88EC-A7DA97EC76F9}"/>
              </a:ext>
            </a:extLst>
          </p:cNvPr>
          <p:cNvGrpSpPr/>
          <p:nvPr/>
        </p:nvGrpSpPr>
        <p:grpSpPr>
          <a:xfrm rot="1059197">
            <a:off x="882455" y="4287686"/>
            <a:ext cx="1719072" cy="1307592"/>
            <a:chOff x="2122765" y="1786453"/>
            <a:chExt cx="2550318" cy="153019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7A4612-9E3F-4125-950C-D9B5EFADA9FB}"/>
                </a:ext>
              </a:extLst>
            </p:cNvPr>
            <p:cNvSpPr/>
            <p:nvPr/>
          </p:nvSpPr>
          <p:spPr>
            <a:xfrm>
              <a:off x="2122765" y="1786453"/>
              <a:ext cx="2550318" cy="153019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866947"/>
                <a:satOff val="-6614"/>
                <a:lumOff val="-8971"/>
                <a:alphaOff val="0"/>
              </a:schemeClr>
            </a:fillRef>
            <a:effectRef idx="0">
              <a:schemeClr val="accent5">
                <a:hueOff val="1866947"/>
                <a:satOff val="-6614"/>
                <a:lumOff val="-89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C68295-70C5-4938-B75E-5B4DA85586B2}"/>
                </a:ext>
              </a:extLst>
            </p:cNvPr>
            <p:cNvSpPr txBox="1"/>
            <p:nvPr/>
          </p:nvSpPr>
          <p:spPr>
            <a:xfrm rot="19832728">
              <a:off x="2122765" y="1786453"/>
              <a:ext cx="2550318" cy="1530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Absent Parent page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80548-E255-4A93-945B-CEEB8E1728E3}"/>
              </a:ext>
            </a:extLst>
          </p:cNvPr>
          <p:cNvGrpSpPr/>
          <p:nvPr/>
        </p:nvGrpSpPr>
        <p:grpSpPr>
          <a:xfrm rot="20448563">
            <a:off x="2836774" y="4786062"/>
            <a:ext cx="1719072" cy="1307592"/>
            <a:chOff x="4928115" y="1786453"/>
            <a:chExt cx="2550319" cy="1530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8E47A6-97EF-4141-A798-DB547548E0D0}"/>
                </a:ext>
              </a:extLst>
            </p:cNvPr>
            <p:cNvSpPr/>
            <p:nvPr/>
          </p:nvSpPr>
          <p:spPr>
            <a:xfrm>
              <a:off x="4928115" y="1786453"/>
              <a:ext cx="2550318" cy="153019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489263"/>
                <a:satOff val="-8818"/>
                <a:lumOff val="-11961"/>
                <a:alphaOff val="0"/>
              </a:schemeClr>
            </a:fillRef>
            <a:effectRef idx="0">
              <a:schemeClr val="accent5">
                <a:hueOff val="2489263"/>
                <a:satOff val="-8818"/>
                <a:lumOff val="-1196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32344B-7AE5-4642-BBE6-A435D1489132}"/>
                </a:ext>
              </a:extLst>
            </p:cNvPr>
            <p:cNvSpPr txBox="1"/>
            <p:nvPr/>
          </p:nvSpPr>
          <p:spPr>
            <a:xfrm>
              <a:off x="4928116" y="1786453"/>
              <a:ext cx="2550318" cy="1530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Begin Month</a:t>
              </a:r>
            </a:p>
          </p:txBody>
        </p:sp>
      </p:grpSp>
      <p:pic>
        <p:nvPicPr>
          <p:cNvPr id="3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1CCB9289-7B7D-4EA3-8EA4-D2BC120BE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5557" y="1520484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9B3C1-A2AB-4E61-A4C5-3339EACA58F1}"/>
              </a:ext>
            </a:extLst>
          </p:cNvPr>
          <p:cNvSpPr txBox="1"/>
          <p:nvPr/>
        </p:nvSpPr>
        <p:spPr>
          <a:xfrm>
            <a:off x="979397" y="6117558"/>
            <a:ext cx="2091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Music: www.bensound.com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B4AD5-0861-4165-B5FB-3D0D65E6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F317A8D-42B5-49DB-89D3-C4921049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6A26355-F20B-4EDF-A620-3A1E2110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9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636132-6873-4070-90A7-89C923EFDA02}"/>
              </a:ext>
            </a:extLst>
          </p:cNvPr>
          <p:cNvSpPr/>
          <p:nvPr/>
        </p:nvSpPr>
        <p:spPr>
          <a:xfrm>
            <a:off x="5321508" y="1244184"/>
            <a:ext cx="5575089" cy="4631960"/>
          </a:xfrm>
          <a:prstGeom prst="rect">
            <a:avLst/>
          </a:prstGeom>
          <a:solidFill>
            <a:srgbClr val="212121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AA021-1A06-4876-94D6-465EA55F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solidFill>
                  <a:srgbClr val="2F6B0D"/>
                </a:solidFill>
              </a:rPr>
              <a:t>Ending Employment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B7D77A-C212-4727-A87E-04CFF908C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131" y="2582271"/>
            <a:ext cx="5469466" cy="3115732"/>
          </a:xfrm>
        </p:spPr>
        <p:txBody>
          <a:bodyPr anchor="t"/>
          <a:lstStyle/>
          <a:p>
            <a:r>
              <a:rPr lang="en-US"/>
              <a:t>Employment has not been verified as ended</a:t>
            </a:r>
          </a:p>
          <a:p>
            <a:endParaRPr lang="en-US"/>
          </a:p>
          <a:p>
            <a:r>
              <a:rPr lang="en-US"/>
              <a:t>The last paycheck has not been received</a:t>
            </a:r>
          </a:p>
          <a:p>
            <a:endParaRPr lang="en-US"/>
          </a:p>
          <a:p>
            <a:r>
              <a:rPr lang="en-US"/>
              <a:t>Individual may go back to employer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2CBEE-A777-4C84-B4EE-BC46089F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66270-858F-4154-886D-827381B9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pic>
        <p:nvPicPr>
          <p:cNvPr id="1028" name="Picture 4" descr="Image result for worried">
            <a:extLst>
              <a:ext uri="{FF2B5EF4-FFF2-40B4-BE49-F238E27FC236}">
                <a16:creationId xmlns:a16="http://schemas.microsoft.com/office/drawing/2014/main" id="{0D7D9F39-861C-421F-8D80-0A4A06E6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8541" y="3221628"/>
            <a:ext cx="2780081" cy="2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B7C3AE-E8F5-4021-AE44-263F14326800}"/>
              </a:ext>
            </a:extLst>
          </p:cNvPr>
          <p:cNvSpPr txBox="1">
            <a:spLocks/>
          </p:cNvSpPr>
          <p:nvPr/>
        </p:nvSpPr>
        <p:spPr>
          <a:xfrm>
            <a:off x="5427131" y="1357175"/>
            <a:ext cx="522434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chemeClr val="accent1"/>
                </a:solidFill>
              </a:rPr>
              <a:t>Enter an Employment End Date (not End Month) when:</a:t>
            </a:r>
            <a:r>
              <a:rPr lang="en-US" sz="2800">
                <a:solidFill>
                  <a:schemeClr val="accent1"/>
                </a:solidFill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C670F-44C9-47D2-94FC-51C3B3E1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abs clipart">
            <a:extLst>
              <a:ext uri="{FF2B5EF4-FFF2-40B4-BE49-F238E27FC236}">
                <a16:creationId xmlns:a16="http://schemas.microsoft.com/office/drawing/2014/main" id="{DB27C8FB-0AC9-4BA4-A82B-247B1E5704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0" y="344659"/>
            <a:ext cx="3451272" cy="360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 result for send clipart">
            <a:extLst>
              <a:ext uri="{FF2B5EF4-FFF2-40B4-BE49-F238E27FC236}">
                <a16:creationId xmlns:a16="http://schemas.microsoft.com/office/drawing/2014/main" id="{194D4EE5-3EAB-45C4-9906-BCAD539C45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23" y="826477"/>
            <a:ext cx="283464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parent clipart">
            <a:extLst>
              <a:ext uri="{FF2B5EF4-FFF2-40B4-BE49-F238E27FC236}">
                <a16:creationId xmlns:a16="http://schemas.microsoft.com/office/drawing/2014/main" id="{46BE2DB3-A7A7-4CAB-9AF1-B38A6E49FE3C}"/>
              </a:ext>
            </a:extLst>
          </p:cNvPr>
          <p:cNvPicPr/>
          <p:nvPr/>
        </p:nvPicPr>
        <p:blipFill>
          <a:blip r:embed="rId4" cstate="print">
            <a:duotone>
              <a:srgbClr val="7B88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9" b="96262" l="9913" r="89796">
                        <a14:foregroundMark x1="55102" y1="9112" x2="49271" y2="9579"/>
                        <a14:foregroundMark x1="53936" y1="89720" x2="51895" y2="94860"/>
                        <a14:foregroundMark x1="44023" y1="94860" x2="42274" y2="95561"/>
                        <a14:foregroundMark x1="47813" y1="95093" x2="47813" y2="95093"/>
                        <a14:foregroundMark x1="54810" y1="96028" x2="54810" y2="96028"/>
                        <a14:foregroundMark x1="52770" y1="96262" x2="49271" y2="9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54" y="1013732"/>
            <a:ext cx="3495456" cy="43634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71E43937-AD34-4F02-AB05-A118D7161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812" y="1904796"/>
            <a:ext cx="6883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A956E-3946-4A1A-88DE-80BF9921FEB7}"/>
              </a:ext>
            </a:extLst>
          </p:cNvPr>
          <p:cNvSpPr txBox="1"/>
          <p:nvPr/>
        </p:nvSpPr>
        <p:spPr>
          <a:xfrm>
            <a:off x="2733329" y="4607777"/>
            <a:ext cx="3451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Absent Parent</a:t>
            </a:r>
          </a:p>
        </p:txBody>
      </p:sp>
      <p:pic>
        <p:nvPicPr>
          <p:cNvPr id="8" name="Picture 7" descr="Image result for house clipart">
            <a:extLst>
              <a:ext uri="{FF2B5EF4-FFF2-40B4-BE49-F238E27FC236}">
                <a16:creationId xmlns:a16="http://schemas.microsoft.com/office/drawing/2014/main" id="{890363C7-62CD-4068-9E0E-68F4F75A429C}"/>
              </a:ext>
            </a:extLst>
          </p:cNvPr>
          <p:cNvPicPr/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93" b="89928" l="9798" r="89914">
                        <a14:foregroundMark x1="75504" y1="29856" x2="75793" y2="46043"/>
                        <a14:foregroundMark x1="51873" y1="20863" x2="45533" y2="20863"/>
                        <a14:foregroundMark x1="34582" y1="23741" x2="36311" y2="22662"/>
                        <a14:foregroundMark x1="33718" y1="25180" x2="46686" y2="14029"/>
                        <a14:foregroundMark x1="46686" y1="14029" x2="67147" y2="23022"/>
                        <a14:foregroundMark x1="66571" y1="24101" x2="49568" y2="8993"/>
                        <a14:foregroundMark x1="49568" y1="8993" x2="53026" y2="10432"/>
                        <a14:foregroundMark x1="49280" y1="9712" x2="41499" y2="15468"/>
                        <a14:foregroundMark x1="46398" y1="12230" x2="34006" y2="24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69" y="937779"/>
            <a:ext cx="3112997" cy="249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hold clipart">
            <a:extLst>
              <a:ext uri="{FF2B5EF4-FFF2-40B4-BE49-F238E27FC236}">
                <a16:creationId xmlns:a16="http://schemas.microsoft.com/office/drawing/2014/main" id="{A186830F-E59F-4B42-82E8-49350558A2C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47" y="1134009"/>
            <a:ext cx="3591210" cy="20987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A0534B24-A3EF-4522-97F4-59D9AEB4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064" y="1798667"/>
            <a:ext cx="6883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7EC6D87-DF0D-4ECE-B876-F16BF35D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259" y="3809795"/>
            <a:ext cx="17843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124A5C4-96CB-4801-A261-C9701A312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346" y="3809795"/>
            <a:ext cx="6883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13" name="Picture 12" descr="C:\Users\kchappa\AppData\Local\Microsoft\Windows\INetCache\Content.MSO\8ED43876.tmp">
            <a:extLst>
              <a:ext uri="{FF2B5EF4-FFF2-40B4-BE49-F238E27FC236}">
                <a16:creationId xmlns:a16="http://schemas.microsoft.com/office/drawing/2014/main" id="{8B37D436-B07A-46F6-B97E-73AF24B7D1E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75" y="2874681"/>
            <a:ext cx="2056164" cy="26396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FB65C541-D80D-4762-AF83-BBDF9BD7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285" y="3809796"/>
            <a:ext cx="17843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3860E-A72B-43C0-8C12-8CA027882054}"/>
              </a:ext>
            </a:extLst>
          </p:cNvPr>
          <p:cNvSpPr txBox="1"/>
          <p:nvPr/>
        </p:nvSpPr>
        <p:spPr>
          <a:xfrm>
            <a:off x="1066569" y="4469376"/>
            <a:ext cx="3451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Household Members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C56D96-D216-494A-884D-74C9E9D1A367}"/>
              </a:ext>
            </a:extLst>
          </p:cNvPr>
          <p:cNvPicPr/>
          <p:nvPr/>
        </p:nvPicPr>
        <p:blipFill>
          <a:blip r:embed="rId10"/>
          <a:srcRect/>
          <a:stretch/>
        </p:blipFill>
        <p:spPr bwMode="auto">
          <a:xfrm>
            <a:off x="1328006" y="1814382"/>
            <a:ext cx="9535988" cy="26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60C35C-C938-41D5-A52A-9CA11AE0046A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6491" l="10000" r="90000">
                        <a14:foregroundMark x1="16000" y1="31579" x2="28000" y2="22807"/>
                        <a14:foregroundMark x1="28000" y1="98246" x2="58000" y2="96491"/>
                        <a14:foregroundMark x1="58000" y1="96491" x2="70000" y2="96491"/>
                        <a14:backgroundMark x1="14000" y1="21053" x2="22000" y2="70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365760" y="4471355"/>
            <a:ext cx="1600201" cy="1824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7ED5B-899D-40CF-AB43-7C4F4FDB6708}"/>
              </a:ext>
            </a:extLst>
          </p:cNvPr>
          <p:cNvSpPr txBox="1"/>
          <p:nvPr/>
        </p:nvSpPr>
        <p:spPr>
          <a:xfrm>
            <a:off x="4310444" y="763734"/>
            <a:ext cx="3451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/>
              <a:t>CS2</a:t>
            </a:r>
          </a:p>
        </p:txBody>
      </p:sp>
      <p:pic>
        <p:nvPicPr>
          <p:cNvPr id="21" name="Picture 20" descr="Image result for social clipart">
            <a:extLst>
              <a:ext uri="{FF2B5EF4-FFF2-40B4-BE49-F238E27FC236}">
                <a16:creationId xmlns:a16="http://schemas.microsoft.com/office/drawing/2014/main" id="{977C4CE7-33E8-4729-99E7-99E657826310}"/>
              </a:ext>
            </a:extLst>
          </p:cNvPr>
          <p:cNvPicPr/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7" y="770019"/>
            <a:ext cx="3484596" cy="347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kchappa\AppData\Local\Microsoft\Windows\INetCache\Content.MSO\5D529481.tmp">
            <a:extLst>
              <a:ext uri="{FF2B5EF4-FFF2-40B4-BE49-F238E27FC236}">
                <a16:creationId xmlns:a16="http://schemas.microsoft.com/office/drawing/2014/main" id="{CB50C382-847A-48AE-9501-ACFEC7E928BE}"/>
              </a:ext>
            </a:extLst>
          </p:cNvPr>
          <p:cNvPicPr/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91" b="99091" l="3057" r="96070">
                        <a14:foregroundMark x1="20961" y1="24091" x2="6550" y2="61364"/>
                        <a14:foregroundMark x1="6550" y1="61364" x2="3930" y2="92273"/>
                        <a14:foregroundMark x1="10044" y1="96364" x2="4367" y2="96818"/>
                        <a14:foregroundMark x1="28384" y1="57727" x2="41048" y2="59091"/>
                        <a14:foregroundMark x1="47598" y1="75000" x2="48472" y2="99545"/>
                        <a14:foregroundMark x1="22707" y1="71364" x2="21834" y2="99545"/>
                        <a14:foregroundMark x1="22707" y1="69545" x2="46725" y2="67273"/>
                        <a14:foregroundMark x1="32751" y1="45909" x2="20961" y2="25000"/>
                        <a14:foregroundMark x1="31004" y1="13636" x2="33624" y2="17273"/>
                        <a14:foregroundMark x1="46725" y1="11818" x2="36681" y2="4091"/>
                        <a14:foregroundMark x1="93450" y1="32727" x2="96070" y2="55455"/>
                        <a14:foregroundMark x1="96070" y1="95455" x2="91266" y2="76364"/>
                        <a14:foregroundMark x1="91266" y1="76364" x2="91703" y2="67727"/>
                        <a14:foregroundMark x1="88646" y1="13182" x2="87773" y2="1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73" y="3390117"/>
            <a:ext cx="2809927" cy="26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umber clipart">
            <a:extLst>
              <a:ext uri="{FF2B5EF4-FFF2-40B4-BE49-F238E27FC236}">
                <a16:creationId xmlns:a16="http://schemas.microsoft.com/office/drawing/2014/main" id="{09DC6281-48C9-4151-A0E6-78AC4E326839}"/>
              </a:ext>
            </a:extLst>
          </p:cNvPr>
          <p:cNvPicPr/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00" y="965971"/>
            <a:ext cx="3087237" cy="3083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EB492F-AFF9-4042-94A3-2101A63E4B29}"/>
              </a:ext>
            </a:extLst>
          </p:cNvPr>
          <p:cNvSpPr txBox="1"/>
          <p:nvPr/>
        </p:nvSpPr>
        <p:spPr>
          <a:xfrm>
            <a:off x="7780190" y="4641431"/>
            <a:ext cx="3451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/>
              <a:t>Social Security Numbers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8979AD-ACA1-4CB4-8EC2-319AA0EB802B}"/>
              </a:ext>
            </a:extLst>
          </p:cNvPr>
          <p:cNvPicPr/>
          <p:nvPr/>
        </p:nvPicPr>
        <p:blipFill>
          <a:blip r:embed="rId17"/>
          <a:srcRect/>
          <a:stretch/>
        </p:blipFill>
        <p:spPr bwMode="auto">
          <a:xfrm>
            <a:off x="1370469" y="1882458"/>
            <a:ext cx="9176022" cy="373415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C2729DB-2AF0-4192-B18D-3B74A79E17C6}"/>
              </a:ext>
            </a:extLst>
          </p:cNvPr>
          <p:cNvSpPr txBox="1"/>
          <p:nvPr/>
        </p:nvSpPr>
        <p:spPr>
          <a:xfrm>
            <a:off x="4903844" y="1113017"/>
            <a:ext cx="2973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Driver Flow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FAC02-388C-4EF5-BE78-B8B0EF72E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650C6413-2B69-49D7-A889-27FC05D9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11E5E3-A8A6-4732-9BD8-05FF68A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CB858-23D6-4A30-8D9C-7B4849400EE4}"/>
              </a:ext>
            </a:extLst>
          </p:cNvPr>
          <p:cNvSpPr txBox="1"/>
          <p:nvPr/>
        </p:nvSpPr>
        <p:spPr>
          <a:xfrm>
            <a:off x="3946615" y="1054792"/>
            <a:ext cx="4777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Rebus Puzzles</a:t>
            </a:r>
          </a:p>
        </p:txBody>
      </p:sp>
      <p:pic>
        <p:nvPicPr>
          <p:cNvPr id="31" name="Picture 30" descr="Image result for palace clipart">
            <a:extLst>
              <a:ext uri="{FF2B5EF4-FFF2-40B4-BE49-F238E27FC236}">
                <a16:creationId xmlns:a16="http://schemas.microsoft.com/office/drawing/2014/main" id="{609E2A1B-CB9C-41B2-9621-D5BB52A4AC83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0" y="2127795"/>
            <a:ext cx="1861830" cy="26335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A5D601E-26BC-4676-8783-57DBE5AC95C1}"/>
              </a:ext>
            </a:extLst>
          </p:cNvPr>
          <p:cNvSpPr txBox="1"/>
          <p:nvPr/>
        </p:nvSpPr>
        <p:spPr>
          <a:xfrm>
            <a:off x="3277412" y="2617456"/>
            <a:ext cx="669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96F669-9545-4980-8FDF-CACF665934D1}"/>
              </a:ext>
            </a:extLst>
          </p:cNvPr>
          <p:cNvSpPr txBox="1"/>
          <p:nvPr/>
        </p:nvSpPr>
        <p:spPr>
          <a:xfrm>
            <a:off x="3980636" y="3059861"/>
            <a:ext cx="544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35" name="Picture 34" descr="Image result for mint clipart">
            <a:extLst>
              <a:ext uri="{FF2B5EF4-FFF2-40B4-BE49-F238E27FC236}">
                <a16:creationId xmlns:a16="http://schemas.microsoft.com/office/drawing/2014/main" id="{FFD02088-51CF-4B08-A17F-57BA377A78FF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47" y="2513663"/>
            <a:ext cx="1861830" cy="18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9B7BAF9-AE76-4094-B50B-586B0AE28290}"/>
              </a:ext>
            </a:extLst>
          </p:cNvPr>
          <p:cNvSpPr txBox="1"/>
          <p:nvPr/>
        </p:nvSpPr>
        <p:spPr>
          <a:xfrm>
            <a:off x="6692279" y="2617455"/>
            <a:ext cx="1094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/>
              <a:t>i</a:t>
            </a:r>
            <a:r>
              <a:rPr lang="en-US" sz="4400"/>
              <a:t>=e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261C96-0A26-4488-A0E8-DBA9F14F5B4F}"/>
              </a:ext>
            </a:extLst>
          </p:cNvPr>
          <p:cNvSpPr txBox="1"/>
          <p:nvPr/>
        </p:nvSpPr>
        <p:spPr>
          <a:xfrm>
            <a:off x="7903420" y="3059861"/>
            <a:ext cx="669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8D91F0-59DE-44EB-8CEC-3B8D8EC78CD4}"/>
              </a:ext>
            </a:extLst>
          </p:cNvPr>
          <p:cNvSpPr txBox="1"/>
          <p:nvPr/>
        </p:nvSpPr>
        <p:spPr>
          <a:xfrm>
            <a:off x="8656663" y="3059861"/>
            <a:ext cx="248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Placement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686C24-1982-4043-BB68-6787CA8602AA}"/>
              </a:ext>
            </a:extLst>
          </p:cNvPr>
          <p:cNvSpPr txBox="1"/>
          <p:nvPr/>
        </p:nvSpPr>
        <p:spPr>
          <a:xfrm>
            <a:off x="1524748" y="4860768"/>
            <a:ext cx="5455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(palace – a) + (mint (</a:t>
            </a:r>
            <a:r>
              <a:rPr lang="en-US" sz="4000" err="1"/>
              <a:t>i</a:t>
            </a:r>
            <a:r>
              <a:rPr lang="en-US" sz="4000"/>
              <a:t>=e))</a:t>
            </a:r>
          </a:p>
          <a:p>
            <a:r>
              <a:rPr lang="en-US" sz="4000"/>
              <a:t>     place     +       </a:t>
            </a:r>
            <a:r>
              <a:rPr lang="en-US" sz="4000" err="1"/>
              <a:t>ment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62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20" grpId="0"/>
      <p:bldP spid="20" grpId="1"/>
      <p:bldP spid="24" grpId="0"/>
      <p:bldP spid="24" grpId="1"/>
      <p:bldP spid="28" grpId="0"/>
      <p:bldP spid="19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7C54F-41AB-F5BC-0747-C4098724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BCA1C-BC65-05A4-2E19-CD1463D6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E5DE0-5899-2AD7-5151-C8121C5A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5CDA09-7801-3666-BE96-E304D9901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908" b="6225"/>
          <a:stretch/>
        </p:blipFill>
        <p:spPr>
          <a:xfrm>
            <a:off x="482301" y="488201"/>
            <a:ext cx="11228832" cy="5903807"/>
          </a:xfrm>
          <a:custGeom>
            <a:avLst/>
            <a:gdLst>
              <a:gd name="connsiteX0" fmla="*/ 206900 w 11228832"/>
              <a:gd name="connsiteY0" fmla="*/ 5603123 h 5903807"/>
              <a:gd name="connsiteX1" fmla="*/ 127762 w 11228832"/>
              <a:gd name="connsiteY1" fmla="*/ 5682261 h 5903807"/>
              <a:gd name="connsiteX2" fmla="*/ 206900 w 11228832"/>
              <a:gd name="connsiteY2" fmla="*/ 5761399 h 5903807"/>
              <a:gd name="connsiteX3" fmla="*/ 286038 w 11228832"/>
              <a:gd name="connsiteY3" fmla="*/ 5682261 h 5903807"/>
              <a:gd name="connsiteX4" fmla="*/ 206900 w 11228832"/>
              <a:gd name="connsiteY4" fmla="*/ 5603123 h 5903807"/>
              <a:gd name="connsiteX5" fmla="*/ 11025724 w 11228832"/>
              <a:gd name="connsiteY5" fmla="*/ 5601949 h 5903807"/>
              <a:gd name="connsiteX6" fmla="*/ 10946586 w 11228832"/>
              <a:gd name="connsiteY6" fmla="*/ 5681087 h 5903807"/>
              <a:gd name="connsiteX7" fmla="*/ 11025724 w 11228832"/>
              <a:gd name="connsiteY7" fmla="*/ 5760225 h 5903807"/>
              <a:gd name="connsiteX8" fmla="*/ 11104862 w 11228832"/>
              <a:gd name="connsiteY8" fmla="*/ 5681087 h 5903807"/>
              <a:gd name="connsiteX9" fmla="*/ 11025724 w 11228832"/>
              <a:gd name="connsiteY9" fmla="*/ 5601949 h 5903807"/>
              <a:gd name="connsiteX10" fmla="*/ 11020498 w 11228832"/>
              <a:gd name="connsiteY10" fmla="*/ 134771 h 5903807"/>
              <a:gd name="connsiteX11" fmla="*/ 10941360 w 11228832"/>
              <a:gd name="connsiteY11" fmla="*/ 213909 h 5903807"/>
              <a:gd name="connsiteX12" fmla="*/ 11020498 w 11228832"/>
              <a:gd name="connsiteY12" fmla="*/ 293047 h 5903807"/>
              <a:gd name="connsiteX13" fmla="*/ 11099636 w 11228832"/>
              <a:gd name="connsiteY13" fmla="*/ 213909 h 5903807"/>
              <a:gd name="connsiteX14" fmla="*/ 11020498 w 11228832"/>
              <a:gd name="connsiteY14" fmla="*/ 134771 h 5903807"/>
              <a:gd name="connsiteX15" fmla="*/ 206900 w 11228832"/>
              <a:gd name="connsiteY15" fmla="*/ 134771 h 5903807"/>
              <a:gd name="connsiteX16" fmla="*/ 127762 w 11228832"/>
              <a:gd name="connsiteY16" fmla="*/ 213909 h 5903807"/>
              <a:gd name="connsiteX17" fmla="*/ 206900 w 11228832"/>
              <a:gd name="connsiteY17" fmla="*/ 293047 h 5903807"/>
              <a:gd name="connsiteX18" fmla="*/ 286038 w 11228832"/>
              <a:gd name="connsiteY18" fmla="*/ 213909 h 5903807"/>
              <a:gd name="connsiteX19" fmla="*/ 206900 w 11228832"/>
              <a:gd name="connsiteY19" fmla="*/ 134771 h 5903807"/>
              <a:gd name="connsiteX20" fmla="*/ 0 w 11228832"/>
              <a:gd name="connsiteY20" fmla="*/ 0 h 5903807"/>
              <a:gd name="connsiteX21" fmla="*/ 11228832 w 11228832"/>
              <a:gd name="connsiteY21" fmla="*/ 0 h 5903807"/>
              <a:gd name="connsiteX22" fmla="*/ 11228832 w 11228832"/>
              <a:gd name="connsiteY22" fmla="*/ 5903807 h 5903807"/>
              <a:gd name="connsiteX23" fmla="*/ 0 w 11228832"/>
              <a:gd name="connsiteY23" fmla="*/ 5903807 h 590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228832" h="5903807">
                <a:moveTo>
                  <a:pt x="206900" y="5603123"/>
                </a:moveTo>
                <a:cubicBezTo>
                  <a:pt x="163193" y="5603123"/>
                  <a:pt x="127762" y="5638554"/>
                  <a:pt x="127762" y="5682261"/>
                </a:cubicBezTo>
                <a:cubicBezTo>
                  <a:pt x="127762" y="5725968"/>
                  <a:pt x="163193" y="5761399"/>
                  <a:pt x="206900" y="5761399"/>
                </a:cubicBezTo>
                <a:cubicBezTo>
                  <a:pt x="250607" y="5761399"/>
                  <a:pt x="286038" y="5725968"/>
                  <a:pt x="286038" y="5682261"/>
                </a:cubicBezTo>
                <a:cubicBezTo>
                  <a:pt x="286038" y="5638554"/>
                  <a:pt x="250607" y="5603123"/>
                  <a:pt x="206900" y="5603123"/>
                </a:cubicBezTo>
                <a:close/>
                <a:moveTo>
                  <a:pt x="11025724" y="5601949"/>
                </a:moveTo>
                <a:cubicBezTo>
                  <a:pt x="10982017" y="5601949"/>
                  <a:pt x="10946586" y="5637380"/>
                  <a:pt x="10946586" y="5681087"/>
                </a:cubicBezTo>
                <a:cubicBezTo>
                  <a:pt x="10946586" y="5724794"/>
                  <a:pt x="10982017" y="5760225"/>
                  <a:pt x="11025724" y="5760225"/>
                </a:cubicBezTo>
                <a:cubicBezTo>
                  <a:pt x="11069431" y="5760225"/>
                  <a:pt x="11104862" y="5724794"/>
                  <a:pt x="11104862" y="5681087"/>
                </a:cubicBezTo>
                <a:cubicBezTo>
                  <a:pt x="11104862" y="5637380"/>
                  <a:pt x="11069431" y="5601949"/>
                  <a:pt x="11025724" y="5601949"/>
                </a:cubicBezTo>
                <a:close/>
                <a:moveTo>
                  <a:pt x="11020498" y="134771"/>
                </a:moveTo>
                <a:cubicBezTo>
                  <a:pt x="10976791" y="134771"/>
                  <a:pt x="10941360" y="170202"/>
                  <a:pt x="10941360" y="213909"/>
                </a:cubicBezTo>
                <a:cubicBezTo>
                  <a:pt x="10941360" y="257616"/>
                  <a:pt x="10976791" y="293047"/>
                  <a:pt x="11020498" y="293047"/>
                </a:cubicBezTo>
                <a:cubicBezTo>
                  <a:pt x="11064205" y="293047"/>
                  <a:pt x="11099636" y="257616"/>
                  <a:pt x="11099636" y="213909"/>
                </a:cubicBezTo>
                <a:cubicBezTo>
                  <a:pt x="11099636" y="170202"/>
                  <a:pt x="11064205" y="134771"/>
                  <a:pt x="11020498" y="134771"/>
                </a:cubicBezTo>
                <a:close/>
                <a:moveTo>
                  <a:pt x="206900" y="134771"/>
                </a:moveTo>
                <a:cubicBezTo>
                  <a:pt x="163193" y="134771"/>
                  <a:pt x="127762" y="170202"/>
                  <a:pt x="127762" y="213909"/>
                </a:cubicBezTo>
                <a:cubicBezTo>
                  <a:pt x="127762" y="257616"/>
                  <a:pt x="163193" y="293047"/>
                  <a:pt x="206900" y="293047"/>
                </a:cubicBezTo>
                <a:cubicBezTo>
                  <a:pt x="250607" y="293047"/>
                  <a:pt x="286038" y="257616"/>
                  <a:pt x="286038" y="213909"/>
                </a:cubicBezTo>
                <a:cubicBezTo>
                  <a:pt x="286038" y="170202"/>
                  <a:pt x="250607" y="134771"/>
                  <a:pt x="206900" y="134771"/>
                </a:cubicBezTo>
                <a:close/>
                <a:moveTo>
                  <a:pt x="0" y="0"/>
                </a:moveTo>
                <a:lnTo>
                  <a:pt x="11228832" y="0"/>
                </a:lnTo>
                <a:lnTo>
                  <a:pt x="11228832" y="5903807"/>
                </a:lnTo>
                <a:lnTo>
                  <a:pt x="0" y="5903807"/>
                </a:lnTo>
                <a:close/>
              </a:path>
            </a:pathLst>
          </a:custGeom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DAC1B462-F983-A92B-E1BD-AE6ABD5F1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8335" r="93320" b="87905"/>
          <a:stretch/>
        </p:blipFill>
        <p:spPr>
          <a:xfrm>
            <a:off x="560281" y="573190"/>
            <a:ext cx="257840" cy="257840"/>
          </a:xfrm>
          <a:custGeom>
            <a:avLst/>
            <a:gdLst>
              <a:gd name="connsiteX0" fmla="*/ 128920 w 257840"/>
              <a:gd name="connsiteY0" fmla="*/ 0 h 257840"/>
              <a:gd name="connsiteX1" fmla="*/ 257840 w 257840"/>
              <a:gd name="connsiteY1" fmla="*/ 128920 h 257840"/>
              <a:gd name="connsiteX2" fmla="*/ 128920 w 257840"/>
              <a:gd name="connsiteY2" fmla="*/ 257840 h 257840"/>
              <a:gd name="connsiteX3" fmla="*/ 0 w 257840"/>
              <a:gd name="connsiteY3" fmla="*/ 128920 h 257840"/>
              <a:gd name="connsiteX4" fmla="*/ 128920 w 257840"/>
              <a:gd name="connsiteY4" fmla="*/ 0 h 25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0" h="257840">
                <a:moveTo>
                  <a:pt x="128920" y="0"/>
                </a:moveTo>
                <a:cubicBezTo>
                  <a:pt x="200121" y="0"/>
                  <a:pt x="257840" y="57719"/>
                  <a:pt x="257840" y="128920"/>
                </a:cubicBezTo>
                <a:cubicBezTo>
                  <a:pt x="257840" y="200121"/>
                  <a:pt x="200121" y="257840"/>
                  <a:pt x="128920" y="257840"/>
                </a:cubicBezTo>
                <a:cubicBezTo>
                  <a:pt x="57719" y="257840"/>
                  <a:pt x="0" y="200121"/>
                  <a:pt x="0" y="128920"/>
                </a:cubicBezTo>
                <a:cubicBezTo>
                  <a:pt x="0" y="57719"/>
                  <a:pt x="57719" y="0"/>
                  <a:pt x="128920" y="0"/>
                </a:cubicBezTo>
                <a:close/>
              </a:path>
            </a:pathLst>
          </a:custGeom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:a16="http://schemas.microsoft.com/office/drawing/2014/main" id="{959546FA-7DC2-1FED-EE63-9B239FB74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8335" r="93320" b="87905"/>
          <a:stretch/>
        </p:blipFill>
        <p:spPr>
          <a:xfrm>
            <a:off x="560281" y="6041542"/>
            <a:ext cx="257840" cy="257840"/>
          </a:xfrm>
          <a:custGeom>
            <a:avLst/>
            <a:gdLst>
              <a:gd name="connsiteX0" fmla="*/ 128920 w 257840"/>
              <a:gd name="connsiteY0" fmla="*/ 0 h 257840"/>
              <a:gd name="connsiteX1" fmla="*/ 257840 w 257840"/>
              <a:gd name="connsiteY1" fmla="*/ 128920 h 257840"/>
              <a:gd name="connsiteX2" fmla="*/ 128920 w 257840"/>
              <a:gd name="connsiteY2" fmla="*/ 257840 h 257840"/>
              <a:gd name="connsiteX3" fmla="*/ 0 w 257840"/>
              <a:gd name="connsiteY3" fmla="*/ 128920 h 257840"/>
              <a:gd name="connsiteX4" fmla="*/ 128920 w 257840"/>
              <a:gd name="connsiteY4" fmla="*/ 0 h 25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0" h="257840">
                <a:moveTo>
                  <a:pt x="128920" y="0"/>
                </a:moveTo>
                <a:cubicBezTo>
                  <a:pt x="200121" y="0"/>
                  <a:pt x="257840" y="57719"/>
                  <a:pt x="257840" y="128920"/>
                </a:cubicBezTo>
                <a:cubicBezTo>
                  <a:pt x="257840" y="200121"/>
                  <a:pt x="200121" y="257840"/>
                  <a:pt x="128920" y="257840"/>
                </a:cubicBezTo>
                <a:cubicBezTo>
                  <a:pt x="57719" y="257840"/>
                  <a:pt x="0" y="200121"/>
                  <a:pt x="0" y="128920"/>
                </a:cubicBezTo>
                <a:cubicBezTo>
                  <a:pt x="0" y="57719"/>
                  <a:pt x="57719" y="0"/>
                  <a:pt x="128920" y="0"/>
                </a:cubicBezTo>
                <a:close/>
              </a:path>
            </a:pathLst>
          </a:custGeom>
        </p:spPr>
      </p:pic>
      <p:pic>
        <p:nvPicPr>
          <p:cNvPr id="11" name="Picture 10" descr="HD-PanelContent-GrommetsCombined.png">
            <a:extLst>
              <a:ext uri="{FF2B5EF4-FFF2-40B4-BE49-F238E27FC236}">
                <a16:creationId xmlns:a16="http://schemas.microsoft.com/office/drawing/2014/main" id="{70DDACB5-6603-8F20-EB27-AA5DFC8CF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8335" r="93320" b="87905"/>
          <a:stretch/>
        </p:blipFill>
        <p:spPr>
          <a:xfrm>
            <a:off x="11373879" y="573190"/>
            <a:ext cx="257840" cy="257840"/>
          </a:xfrm>
          <a:custGeom>
            <a:avLst/>
            <a:gdLst>
              <a:gd name="connsiteX0" fmla="*/ 128920 w 257840"/>
              <a:gd name="connsiteY0" fmla="*/ 0 h 257840"/>
              <a:gd name="connsiteX1" fmla="*/ 257840 w 257840"/>
              <a:gd name="connsiteY1" fmla="*/ 128920 h 257840"/>
              <a:gd name="connsiteX2" fmla="*/ 128920 w 257840"/>
              <a:gd name="connsiteY2" fmla="*/ 257840 h 257840"/>
              <a:gd name="connsiteX3" fmla="*/ 0 w 257840"/>
              <a:gd name="connsiteY3" fmla="*/ 128920 h 257840"/>
              <a:gd name="connsiteX4" fmla="*/ 128920 w 257840"/>
              <a:gd name="connsiteY4" fmla="*/ 0 h 25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0" h="257840">
                <a:moveTo>
                  <a:pt x="128920" y="0"/>
                </a:moveTo>
                <a:cubicBezTo>
                  <a:pt x="200121" y="0"/>
                  <a:pt x="257840" y="57719"/>
                  <a:pt x="257840" y="128920"/>
                </a:cubicBezTo>
                <a:cubicBezTo>
                  <a:pt x="257840" y="200121"/>
                  <a:pt x="200121" y="257840"/>
                  <a:pt x="128920" y="257840"/>
                </a:cubicBezTo>
                <a:cubicBezTo>
                  <a:pt x="57719" y="257840"/>
                  <a:pt x="0" y="200121"/>
                  <a:pt x="0" y="128920"/>
                </a:cubicBezTo>
                <a:cubicBezTo>
                  <a:pt x="0" y="57719"/>
                  <a:pt x="57719" y="0"/>
                  <a:pt x="128920" y="0"/>
                </a:cubicBezTo>
                <a:close/>
              </a:path>
            </a:pathLst>
          </a:custGeom>
        </p:spPr>
      </p:pic>
      <p:pic>
        <p:nvPicPr>
          <p:cNvPr id="12" name="Picture 11" descr="HD-PanelContent-GrommetsCombined.png">
            <a:extLst>
              <a:ext uri="{FF2B5EF4-FFF2-40B4-BE49-F238E27FC236}">
                <a16:creationId xmlns:a16="http://schemas.microsoft.com/office/drawing/2014/main" id="{7F45E465-9581-FD3A-3064-89C1B7C39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8335" r="93320" b="87905"/>
          <a:stretch/>
        </p:blipFill>
        <p:spPr>
          <a:xfrm>
            <a:off x="11373879" y="6041542"/>
            <a:ext cx="257840" cy="257840"/>
          </a:xfrm>
          <a:custGeom>
            <a:avLst/>
            <a:gdLst>
              <a:gd name="connsiteX0" fmla="*/ 128920 w 257840"/>
              <a:gd name="connsiteY0" fmla="*/ 0 h 257840"/>
              <a:gd name="connsiteX1" fmla="*/ 257840 w 257840"/>
              <a:gd name="connsiteY1" fmla="*/ 128920 h 257840"/>
              <a:gd name="connsiteX2" fmla="*/ 128920 w 257840"/>
              <a:gd name="connsiteY2" fmla="*/ 257840 h 257840"/>
              <a:gd name="connsiteX3" fmla="*/ 0 w 257840"/>
              <a:gd name="connsiteY3" fmla="*/ 128920 h 257840"/>
              <a:gd name="connsiteX4" fmla="*/ 128920 w 257840"/>
              <a:gd name="connsiteY4" fmla="*/ 0 h 25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0" h="257840">
                <a:moveTo>
                  <a:pt x="128920" y="0"/>
                </a:moveTo>
                <a:cubicBezTo>
                  <a:pt x="200121" y="0"/>
                  <a:pt x="257840" y="57719"/>
                  <a:pt x="257840" y="128920"/>
                </a:cubicBezTo>
                <a:cubicBezTo>
                  <a:pt x="257840" y="200121"/>
                  <a:pt x="200121" y="257840"/>
                  <a:pt x="128920" y="257840"/>
                </a:cubicBezTo>
                <a:cubicBezTo>
                  <a:pt x="57719" y="257840"/>
                  <a:pt x="0" y="200121"/>
                  <a:pt x="0" y="128920"/>
                </a:cubicBezTo>
                <a:cubicBezTo>
                  <a:pt x="0" y="57719"/>
                  <a:pt x="57719" y="0"/>
                  <a:pt x="12892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344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9EDA-0174-4F05-8541-056C2F934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7918" y="735375"/>
            <a:ext cx="9936163" cy="1252537"/>
          </a:xfrm>
        </p:spPr>
        <p:txBody>
          <a:bodyPr>
            <a:normAutofit/>
          </a:bodyPr>
          <a:lstStyle/>
          <a:p>
            <a:r>
              <a:rPr lang="en-US" sz="3200"/>
              <a:t>According to the W-2 Policy Manual, you must send a referral to child support in the following instances: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DF314-2FB5-4469-ABFD-776382B0BF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53608" y="2352798"/>
            <a:ext cx="8443912" cy="3673475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____________</a:t>
            </a:r>
            <a:r>
              <a:rPr lang="en-US" sz="2000" dirty="0"/>
              <a:t> pregnant women, including minors;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Families where the natural or adoptive parent is </a:t>
            </a:r>
            <a:r>
              <a:rPr lang="en-US" sz="2000" b="1" u="sng" dirty="0"/>
              <a:t>_________</a:t>
            </a:r>
            <a:r>
              <a:rPr lang="en-US" sz="2000" dirty="0"/>
              <a:t> from the home (but </a:t>
            </a:r>
            <a:r>
              <a:rPr lang="en-US" sz="2000" b="1" u="sng" dirty="0"/>
              <a:t>_____</a:t>
            </a:r>
            <a:r>
              <a:rPr lang="en-US" sz="2000" dirty="0"/>
              <a:t> when the absence is because of military service); and</a:t>
            </a:r>
          </a:p>
          <a:p>
            <a:endParaRPr lang="en-US" sz="2000" dirty="0"/>
          </a:p>
          <a:p>
            <a:r>
              <a:rPr lang="en-US" sz="2000" b="1" u="sng" dirty="0"/>
              <a:t>________________ </a:t>
            </a:r>
            <a:r>
              <a:rPr lang="en-US" sz="2000" dirty="0"/>
              <a:t>co-parent cases (families where the parents either are not married to each other or were not married to each other when the child was born), and where </a:t>
            </a:r>
            <a:r>
              <a:rPr lang="en-US" sz="2000" b="1" u="sng" dirty="0"/>
              <a:t>_____________ </a:t>
            </a:r>
            <a:r>
              <a:rPr lang="en-US" sz="2000" dirty="0"/>
              <a:t>has not been established.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7AF15-19D3-4AB6-A7B2-F8D36C29AA19}"/>
              </a:ext>
            </a:extLst>
          </p:cNvPr>
          <p:cNvSpPr txBox="1"/>
          <p:nvPr/>
        </p:nvSpPr>
        <p:spPr>
          <a:xfrm>
            <a:off x="1952605" y="2255403"/>
            <a:ext cx="168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Unmarried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A8A19-6917-44CF-BA61-44286ADD60A0}"/>
              </a:ext>
            </a:extLst>
          </p:cNvPr>
          <p:cNvSpPr txBox="1"/>
          <p:nvPr/>
        </p:nvSpPr>
        <p:spPr>
          <a:xfrm>
            <a:off x="6814459" y="3147537"/>
            <a:ext cx="168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absent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E66E9-1E95-4B8E-9647-81A345574827}"/>
              </a:ext>
            </a:extLst>
          </p:cNvPr>
          <p:cNvSpPr txBox="1"/>
          <p:nvPr/>
        </p:nvSpPr>
        <p:spPr>
          <a:xfrm>
            <a:off x="2038353" y="3447199"/>
            <a:ext cx="65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not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6AD8F-426E-42A9-81F8-E482CA17726C}"/>
              </a:ext>
            </a:extLst>
          </p:cNvPr>
          <p:cNvSpPr txBox="1"/>
          <p:nvPr/>
        </p:nvSpPr>
        <p:spPr>
          <a:xfrm>
            <a:off x="2094480" y="4317935"/>
            <a:ext cx="191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Non-marital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12666-AE9C-4C06-923B-F03A7C4E47A2}"/>
              </a:ext>
            </a:extLst>
          </p:cNvPr>
          <p:cNvSpPr txBox="1"/>
          <p:nvPr/>
        </p:nvSpPr>
        <p:spPr>
          <a:xfrm>
            <a:off x="3955576" y="4962043"/>
            <a:ext cx="138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paternity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8DB0F-58C4-4943-9823-14ABF0E5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246BE52-4E9F-4729-8024-3EB8E6C3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6827D8-C56C-4AAD-8DA0-E96C295F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9EDA-0174-4F05-8541-056C2F934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7918" y="735375"/>
            <a:ext cx="9936163" cy="1934346"/>
          </a:xfrm>
        </p:spPr>
        <p:txBody>
          <a:bodyPr>
            <a:normAutofit/>
          </a:bodyPr>
          <a:lstStyle/>
          <a:p>
            <a:r>
              <a:rPr lang="en-US" sz="3200" dirty="0"/>
              <a:t>Households with fathers in the home with children for whom paternity has been established should not be referred to the CSA. This includes: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DF314-2FB5-4469-ABFD-776382B0BF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84236" y="3235219"/>
            <a:ext cx="8443912" cy="2579074"/>
          </a:xfrm>
        </p:spPr>
        <p:txBody>
          <a:bodyPr>
            <a:normAutofit/>
          </a:bodyPr>
          <a:lstStyle/>
          <a:p>
            <a:r>
              <a:rPr lang="en-US" b="1" u="sng"/>
              <a:t>_______________</a:t>
            </a:r>
            <a:r>
              <a:rPr lang="en-US"/>
              <a:t> fathers, conclusive: voluntary acknowledgment with an effect of a judgment of paternity; or</a:t>
            </a:r>
          </a:p>
          <a:p>
            <a:pPr marL="0" indent="0">
              <a:buNone/>
            </a:pPr>
            <a:endParaRPr lang="en-US"/>
          </a:p>
          <a:p>
            <a:r>
              <a:rPr lang="en-US" b="1" u="sng"/>
              <a:t>______________ </a:t>
            </a:r>
            <a:r>
              <a:rPr lang="en-US"/>
              <a:t>fathers: paternity established through a court order.</a:t>
            </a:r>
          </a:p>
          <a:p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7AF15-19D3-4AB6-A7B2-F8D36C29AA19}"/>
              </a:ext>
            </a:extLst>
          </p:cNvPr>
          <p:cNvSpPr txBox="1"/>
          <p:nvPr/>
        </p:nvSpPr>
        <p:spPr>
          <a:xfrm>
            <a:off x="2196193" y="3199263"/>
            <a:ext cx="214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Acknowledged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A8A19-6917-44CF-BA61-44286ADD60A0}"/>
              </a:ext>
            </a:extLst>
          </p:cNvPr>
          <p:cNvSpPr txBox="1"/>
          <p:nvPr/>
        </p:nvSpPr>
        <p:spPr>
          <a:xfrm>
            <a:off x="2340429" y="4598220"/>
            <a:ext cx="185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F6B0D"/>
                </a:solidFill>
              </a:rPr>
              <a:t>Adjudicated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72A2D-2840-444A-A2E6-1B8623CB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593B19-86D5-4E97-AF2E-665A4418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76D14-3467-4A40-A050-6018875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79EA-1412-4166-8EF5-DAC9FDB9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777415"/>
            <a:ext cx="3718455" cy="1778003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2F6B0D"/>
                </a:solidFill>
              </a:rPr>
              <a:t>Building Absent Parent Pages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7B1C0-B5B3-4511-8A3A-91C72EFF9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097" y="2996913"/>
            <a:ext cx="3718455" cy="2194006"/>
          </a:xfrm>
        </p:spPr>
        <p:txBody>
          <a:bodyPr>
            <a:normAutofit/>
          </a:bodyPr>
          <a:lstStyle/>
          <a:p>
            <a:r>
              <a:rPr lang="en-US" sz="2800"/>
              <a:t>How many absent parent pages are needed for this family?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97B84E-8384-43BE-BD5D-87F156D0398B}"/>
              </a:ext>
            </a:extLst>
          </p:cNvPr>
          <p:cNvGrpSpPr/>
          <p:nvPr/>
        </p:nvGrpSpPr>
        <p:grpSpPr>
          <a:xfrm>
            <a:off x="5915465" y="1505243"/>
            <a:ext cx="4955865" cy="3627771"/>
            <a:chOff x="5915465" y="1505243"/>
            <a:chExt cx="4955865" cy="362777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5529BC-4111-4517-9E31-F23AA2A034B6}"/>
                </a:ext>
              </a:extLst>
            </p:cNvPr>
            <p:cNvSpPr/>
            <p:nvPr/>
          </p:nvSpPr>
          <p:spPr>
            <a:xfrm>
              <a:off x="6639951" y="1505243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Mother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690413-E6F4-4B9D-89D3-DEB4F7B5B8FD}"/>
                </a:ext>
              </a:extLst>
            </p:cNvPr>
            <p:cNvSpPr/>
            <p:nvPr/>
          </p:nvSpPr>
          <p:spPr>
            <a:xfrm>
              <a:off x="5915465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(3)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D404E9-136C-48F6-8326-7A76708DA044}"/>
                </a:ext>
              </a:extLst>
            </p:cNvPr>
            <p:cNvSpPr/>
            <p:nvPr/>
          </p:nvSpPr>
          <p:spPr>
            <a:xfrm>
              <a:off x="8697872" y="1505243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Claimed Father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C73CC5-C97A-41A8-BFA5-C368D3E386E2}"/>
                </a:ext>
              </a:extLst>
            </p:cNvPr>
            <p:cNvSpPr/>
            <p:nvPr/>
          </p:nvSpPr>
          <p:spPr>
            <a:xfrm>
              <a:off x="9422358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(6)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34273D-12A2-4ADA-9AD3-3C5EF881A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708" y="2957259"/>
              <a:ext cx="456729" cy="812883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0C2166-2E64-4DE4-A149-A9CFB78154D7}"/>
                </a:ext>
              </a:extLst>
            </p:cNvPr>
            <p:cNvCxnSpPr>
              <a:cxnSpLocks/>
            </p:cNvCxnSpPr>
            <p:nvPr/>
          </p:nvCxnSpPr>
          <p:spPr>
            <a:xfrm>
              <a:off x="7364436" y="2963821"/>
              <a:ext cx="682425" cy="806321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0B192E-9550-4FF1-9D30-7178B5BEB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4172" y="2950698"/>
              <a:ext cx="621469" cy="854613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BE2DA7-241E-4CC4-8F24-2C03A6BB9094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9422358" y="2954215"/>
              <a:ext cx="524616" cy="763271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47669D-C540-4320-8B94-46912207C600}"/>
                </a:ext>
              </a:extLst>
            </p:cNvPr>
            <p:cNvSpPr/>
            <p:nvPr/>
          </p:nvSpPr>
          <p:spPr>
            <a:xfrm>
              <a:off x="7668911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(1)</a:t>
              </a:r>
            </a:p>
          </p:txBody>
        </p:sp>
      </p:grp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DC1913D-6D9D-49D3-993A-474B46E73D10}"/>
              </a:ext>
            </a:extLst>
          </p:cNvPr>
          <p:cNvSpPr txBox="1">
            <a:spLocks/>
          </p:cNvSpPr>
          <p:nvPr/>
        </p:nvSpPr>
        <p:spPr>
          <a:xfrm>
            <a:off x="1320670" y="4519684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/>
              <a:t>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A8D24-2361-4ED7-B116-BA5FE5B6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82A2A2-93A8-4A26-9CE6-88B8E57E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29DE2B-F9B2-4409-A14D-D617A29B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79EA-1412-4166-8EF5-DAC9FDB9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777415"/>
            <a:ext cx="3718455" cy="1778003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2F6B0D"/>
                </a:solidFill>
              </a:rPr>
              <a:t>Building Absent Parent Pages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7B1C0-B5B3-4511-8A3A-91C72EFF9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097" y="2996913"/>
            <a:ext cx="3718455" cy="2194006"/>
          </a:xfrm>
        </p:spPr>
        <p:txBody>
          <a:bodyPr>
            <a:normAutofit/>
          </a:bodyPr>
          <a:lstStyle/>
          <a:p>
            <a:r>
              <a:rPr lang="en-US" sz="2800"/>
              <a:t>How many absent parent pages are needed for this family?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028882-DFFA-4B31-8D62-1313FA522639}"/>
              </a:ext>
            </a:extLst>
          </p:cNvPr>
          <p:cNvGrpSpPr/>
          <p:nvPr/>
        </p:nvGrpSpPr>
        <p:grpSpPr>
          <a:xfrm>
            <a:off x="5915465" y="1505243"/>
            <a:ext cx="4955865" cy="3627771"/>
            <a:chOff x="5915465" y="1505243"/>
            <a:chExt cx="4955865" cy="362777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5529BC-4111-4517-9E31-F23AA2A034B6}"/>
                </a:ext>
              </a:extLst>
            </p:cNvPr>
            <p:cNvSpPr/>
            <p:nvPr/>
          </p:nvSpPr>
          <p:spPr>
            <a:xfrm>
              <a:off x="6639951" y="1505243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Mother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690413-E6F4-4B9D-89D3-DEB4F7B5B8FD}"/>
                </a:ext>
              </a:extLst>
            </p:cNvPr>
            <p:cNvSpPr/>
            <p:nvPr/>
          </p:nvSpPr>
          <p:spPr>
            <a:xfrm>
              <a:off x="5915465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(3)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D404E9-136C-48F6-8326-7A76708DA044}"/>
                </a:ext>
              </a:extLst>
            </p:cNvPr>
            <p:cNvSpPr/>
            <p:nvPr/>
          </p:nvSpPr>
          <p:spPr>
            <a:xfrm>
              <a:off x="8697872" y="1505243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Adjudicated </a:t>
              </a:r>
              <a:r>
                <a:rPr lang="en-US"/>
                <a:t>Father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C73CC5-C97A-41A8-BFA5-C368D3E386E2}"/>
                </a:ext>
              </a:extLst>
            </p:cNvPr>
            <p:cNvSpPr/>
            <p:nvPr/>
          </p:nvSpPr>
          <p:spPr>
            <a:xfrm>
              <a:off x="9422358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(6)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34273D-12A2-4ADA-9AD3-3C5EF881A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708" y="2957259"/>
              <a:ext cx="456729" cy="812883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0C2166-2E64-4DE4-A149-A9CFB78154D7}"/>
                </a:ext>
              </a:extLst>
            </p:cNvPr>
            <p:cNvCxnSpPr>
              <a:cxnSpLocks/>
            </p:cNvCxnSpPr>
            <p:nvPr/>
          </p:nvCxnSpPr>
          <p:spPr>
            <a:xfrm>
              <a:off x="7364436" y="2963821"/>
              <a:ext cx="682425" cy="806321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0B192E-9550-4FF1-9D30-7178B5BEB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4172" y="2950698"/>
              <a:ext cx="621469" cy="854613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BE2DA7-241E-4CC4-8F24-2C03A6BB9094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9422358" y="2954215"/>
              <a:ext cx="524616" cy="763271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47669D-C540-4320-8B94-46912207C600}"/>
                </a:ext>
              </a:extLst>
            </p:cNvPr>
            <p:cNvSpPr/>
            <p:nvPr/>
          </p:nvSpPr>
          <p:spPr>
            <a:xfrm>
              <a:off x="7668911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(1)</a:t>
              </a:r>
            </a:p>
          </p:txBody>
        </p:sp>
      </p:grp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DC1913D-6D9D-49D3-993A-474B46E73D10}"/>
              </a:ext>
            </a:extLst>
          </p:cNvPr>
          <p:cNvSpPr txBox="1">
            <a:spLocks/>
          </p:cNvSpPr>
          <p:nvPr/>
        </p:nvSpPr>
        <p:spPr>
          <a:xfrm>
            <a:off x="1320670" y="4519684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/>
              <a:t>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4CD15-D42C-457B-8A04-40F89547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FA274C1-1672-4888-A5EE-1E0A2A5B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44578A-52E5-4640-B98A-57C26938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79EA-1412-4166-8EF5-DAC9FDB9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777415"/>
            <a:ext cx="3718455" cy="1778003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2F6B0D"/>
                </a:solidFill>
              </a:rPr>
              <a:t>Building Absent Parent Pages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7B1C0-B5B3-4511-8A3A-91C72EFF9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097" y="2996913"/>
            <a:ext cx="3718455" cy="2194006"/>
          </a:xfrm>
        </p:spPr>
        <p:txBody>
          <a:bodyPr>
            <a:normAutofit/>
          </a:bodyPr>
          <a:lstStyle/>
          <a:p>
            <a:r>
              <a:rPr lang="en-US" sz="2800"/>
              <a:t>How many absent parent pages are needed for this family?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DC1913D-6D9D-49D3-993A-474B46E73D10}"/>
              </a:ext>
            </a:extLst>
          </p:cNvPr>
          <p:cNvSpPr txBox="1">
            <a:spLocks/>
          </p:cNvSpPr>
          <p:nvPr/>
        </p:nvSpPr>
        <p:spPr>
          <a:xfrm>
            <a:off x="1320670" y="4519684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/>
              <a:t>2 </a:t>
            </a:r>
            <a:r>
              <a:rPr lang="en-US" sz="6000" b="1"/>
              <a:t>or</a:t>
            </a:r>
            <a:r>
              <a:rPr lang="en-US" sz="10000" b="1"/>
              <a:t>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5D9527-0C1C-4CE2-A8F5-740DEF8ABABC}"/>
              </a:ext>
            </a:extLst>
          </p:cNvPr>
          <p:cNvGrpSpPr/>
          <p:nvPr/>
        </p:nvGrpSpPr>
        <p:grpSpPr>
          <a:xfrm>
            <a:off x="5915465" y="1505243"/>
            <a:ext cx="4955865" cy="3627771"/>
            <a:chOff x="5915465" y="1505243"/>
            <a:chExt cx="4955865" cy="362777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5529BC-4111-4517-9E31-F23AA2A034B6}"/>
                </a:ext>
              </a:extLst>
            </p:cNvPr>
            <p:cNvSpPr/>
            <p:nvPr/>
          </p:nvSpPr>
          <p:spPr>
            <a:xfrm>
              <a:off x="6639951" y="1505243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Mother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690413-E6F4-4B9D-89D3-DEB4F7B5B8FD}"/>
                </a:ext>
              </a:extLst>
            </p:cNvPr>
            <p:cNvSpPr/>
            <p:nvPr/>
          </p:nvSpPr>
          <p:spPr>
            <a:xfrm>
              <a:off x="5915465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(3)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D404E9-136C-48F6-8326-7A76708DA044}"/>
                </a:ext>
              </a:extLst>
            </p:cNvPr>
            <p:cNvSpPr/>
            <p:nvPr/>
          </p:nvSpPr>
          <p:spPr>
            <a:xfrm>
              <a:off x="8697872" y="1505243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Adjudicated </a:t>
              </a:r>
              <a:r>
                <a:rPr lang="en-US"/>
                <a:t>Father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C73CC5-C97A-41A8-BFA5-C368D3E386E2}"/>
                </a:ext>
              </a:extLst>
            </p:cNvPr>
            <p:cNvSpPr/>
            <p:nvPr/>
          </p:nvSpPr>
          <p:spPr>
            <a:xfrm>
              <a:off x="9422358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(6)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34273D-12A2-4ADA-9AD3-3C5EF881A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708" y="2957259"/>
              <a:ext cx="456729" cy="812883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0C2166-2E64-4DE4-A149-A9CFB78154D7}"/>
                </a:ext>
              </a:extLst>
            </p:cNvPr>
            <p:cNvCxnSpPr>
              <a:cxnSpLocks/>
            </p:cNvCxnSpPr>
            <p:nvPr/>
          </p:nvCxnSpPr>
          <p:spPr>
            <a:xfrm>
              <a:off x="7364436" y="2963821"/>
              <a:ext cx="682425" cy="806321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0B192E-9550-4FF1-9D30-7178B5BEB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4172" y="2950698"/>
              <a:ext cx="621469" cy="854613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BE2DA7-241E-4CC4-8F24-2C03A6BB9094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9422358" y="2954215"/>
              <a:ext cx="524616" cy="763271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47669D-C540-4320-8B94-46912207C600}"/>
                </a:ext>
              </a:extLst>
            </p:cNvPr>
            <p:cNvSpPr/>
            <p:nvPr/>
          </p:nvSpPr>
          <p:spPr>
            <a:xfrm>
              <a:off x="7668911" y="368404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(1)</a:t>
              </a:r>
            </a:p>
          </p:txBody>
        </p:sp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56051B7D-F7C1-4FBD-B101-4B627DE804C1}"/>
                </a:ext>
              </a:extLst>
            </p:cNvPr>
            <p:cNvSpPr/>
            <p:nvPr/>
          </p:nvSpPr>
          <p:spPr>
            <a:xfrm rot="207214">
              <a:off x="6354052" y="2194933"/>
              <a:ext cx="532424" cy="720969"/>
            </a:xfrm>
            <a:prstGeom prst="chord">
              <a:avLst>
                <a:gd name="adj1" fmla="val 2115803"/>
                <a:gd name="adj2" fmla="val 16200000"/>
              </a:avLst>
            </a:prstGeom>
            <a:solidFill>
              <a:srgbClr val="2F6B0D">
                <a:alpha val="69804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C379CF0-9742-4E8B-9E59-457DC046E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13DCD5D-5761-4F75-AB70-E117E177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752829-63A6-4F7B-9E2E-B3AB5596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79EA-1412-4166-8EF5-DAC9FDB9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777415"/>
            <a:ext cx="3718455" cy="1778003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2F6B0D"/>
                </a:solidFill>
              </a:rPr>
              <a:t>Building Absent Parent Pages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7B1C0-B5B3-4511-8A3A-91C72EFF9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097" y="2996913"/>
            <a:ext cx="3718455" cy="2194006"/>
          </a:xfrm>
        </p:spPr>
        <p:txBody>
          <a:bodyPr>
            <a:normAutofit/>
          </a:bodyPr>
          <a:lstStyle/>
          <a:p>
            <a:r>
              <a:rPr lang="en-US" sz="2800"/>
              <a:t>How many absent parent pages are needed for this family?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434B97-E90D-48B0-9A24-CF702CE7EC66}"/>
              </a:ext>
            </a:extLst>
          </p:cNvPr>
          <p:cNvGrpSpPr/>
          <p:nvPr/>
        </p:nvGrpSpPr>
        <p:grpSpPr>
          <a:xfrm>
            <a:off x="7867299" y="659082"/>
            <a:ext cx="1448972" cy="5309574"/>
            <a:chOff x="7867299" y="659082"/>
            <a:chExt cx="1448972" cy="53095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5529BC-4111-4517-9E31-F23AA2A034B6}"/>
                </a:ext>
              </a:extLst>
            </p:cNvPr>
            <p:cNvSpPr/>
            <p:nvPr/>
          </p:nvSpPr>
          <p:spPr>
            <a:xfrm>
              <a:off x="7867299" y="659082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Mother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690413-E6F4-4B9D-89D3-DEB4F7B5B8FD}"/>
                </a:ext>
              </a:extLst>
            </p:cNvPr>
            <p:cNvSpPr/>
            <p:nvPr/>
          </p:nvSpPr>
          <p:spPr>
            <a:xfrm>
              <a:off x="7867299" y="2740066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(18)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34273D-12A2-4ADA-9AD3-3C5EF881A99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8591785" y="4189038"/>
              <a:ext cx="0" cy="330646"/>
            </a:xfrm>
            <a:prstGeom prst="line">
              <a:avLst/>
            </a:prstGeom>
            <a:ln w="28575">
              <a:solidFill>
                <a:srgbClr val="2F6B0D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47669D-C540-4320-8B94-46912207C600}"/>
                </a:ext>
              </a:extLst>
            </p:cNvPr>
            <p:cNvSpPr/>
            <p:nvPr/>
          </p:nvSpPr>
          <p:spPr>
            <a:xfrm>
              <a:off x="7867299" y="4519684"/>
              <a:ext cx="1448972" cy="1448972"/>
            </a:xfrm>
            <a:prstGeom prst="ellipse">
              <a:avLst/>
            </a:prstGeom>
            <a:solidFill>
              <a:srgbClr val="2F6B0D">
                <a:alpha val="69804"/>
              </a:srgbClr>
            </a:solidFill>
            <a:ln>
              <a:solidFill>
                <a:srgbClr val="2F6B0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Child (1)</a:t>
              </a:r>
            </a:p>
          </p:txBody>
        </p:sp>
      </p:grp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DC1913D-6D9D-49D3-993A-474B46E73D10}"/>
              </a:ext>
            </a:extLst>
          </p:cNvPr>
          <p:cNvSpPr txBox="1">
            <a:spLocks/>
          </p:cNvSpPr>
          <p:nvPr/>
        </p:nvSpPr>
        <p:spPr>
          <a:xfrm>
            <a:off x="1320670" y="4519684"/>
            <a:ext cx="3718455" cy="219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/>
              <a:t>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F22D9-B59A-48DD-A88E-CD03411C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40EE55-E0A0-446C-A1DA-1B3C9CC7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FB7607-BA76-4A9A-91E7-74E6AEDD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B2BB-7FEB-4E1D-B4E0-24054E8E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2F6B0D"/>
                </a:solidFill>
              </a:rPr>
              <a:t>Calculating Hours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070FE-2C8E-42D0-A004-7E3022A4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808433"/>
            <a:ext cx="2629486" cy="576262"/>
          </a:xfrm>
        </p:spPr>
        <p:txBody>
          <a:bodyPr/>
          <a:lstStyle/>
          <a:p>
            <a:r>
              <a:rPr lang="en-US" b="1"/>
              <a:t>Pay Frequency</a:t>
            </a:r>
            <a:r>
              <a:rPr lang="en-US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DCF37-3689-437F-9990-C1BD16CC3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3393163"/>
            <a:ext cx="2390335" cy="2632604"/>
          </a:xfrm>
        </p:spPr>
        <p:txBody>
          <a:bodyPr>
            <a:normAutofit/>
          </a:bodyPr>
          <a:lstStyle/>
          <a:p>
            <a:r>
              <a:rPr lang="en-US"/>
              <a:t>Weekly</a:t>
            </a:r>
          </a:p>
          <a:p>
            <a:r>
              <a:rPr lang="en-US"/>
              <a:t>Bi-weekly</a:t>
            </a:r>
          </a:p>
          <a:p>
            <a:r>
              <a:rPr lang="en-US"/>
              <a:t>Semi-monthly</a:t>
            </a:r>
          </a:p>
          <a:p>
            <a:r>
              <a:rPr lang="en-US"/>
              <a:t>Monthly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54BAA-081A-4117-9765-FECD1164C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26788" y="2602514"/>
            <a:ext cx="4718304" cy="782181"/>
          </a:xfrm>
        </p:spPr>
        <p:txBody>
          <a:bodyPr/>
          <a:lstStyle/>
          <a:p>
            <a:r>
              <a:rPr lang="en-US" b="1"/>
              <a:t>Multiply Weekly </a:t>
            </a:r>
            <a:br>
              <a:rPr lang="en-US" b="1"/>
            </a:br>
            <a:r>
              <a:rPr lang="en-US" b="1"/>
              <a:t>Hours By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E6693-3997-4704-A029-C830F13EB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6788" y="3406456"/>
            <a:ext cx="3047735" cy="2632605"/>
          </a:xfrm>
        </p:spPr>
        <p:txBody>
          <a:bodyPr>
            <a:normAutofit/>
          </a:bodyPr>
          <a:lstStyle/>
          <a:p>
            <a:r>
              <a:rPr lang="en-US"/>
              <a:t>x1</a:t>
            </a:r>
          </a:p>
          <a:p>
            <a:r>
              <a:rPr lang="en-US"/>
              <a:t>x2</a:t>
            </a:r>
          </a:p>
          <a:p>
            <a:r>
              <a:rPr lang="en-US"/>
              <a:t>x2.15</a:t>
            </a:r>
          </a:p>
          <a:p>
            <a:r>
              <a:rPr lang="en-US"/>
              <a:t>x4.3</a:t>
            </a:r>
          </a:p>
          <a:p>
            <a:endParaRPr lang="en-US"/>
          </a:p>
        </p:txBody>
      </p:sp>
      <p:grpSp>
        <p:nvGrpSpPr>
          <p:cNvPr id="9" name="Graphic 7" descr="Flip calendar">
            <a:extLst>
              <a:ext uri="{FF2B5EF4-FFF2-40B4-BE49-F238E27FC236}">
                <a16:creationId xmlns:a16="http://schemas.microsoft.com/office/drawing/2014/main" id="{0A96158F-8208-4C4A-826F-D8307CD13203}"/>
              </a:ext>
            </a:extLst>
          </p:cNvPr>
          <p:cNvGrpSpPr/>
          <p:nvPr/>
        </p:nvGrpSpPr>
        <p:grpSpPr>
          <a:xfrm>
            <a:off x="7904388" y="2658533"/>
            <a:ext cx="2550794" cy="3431433"/>
            <a:chOff x="7337577" y="3014075"/>
            <a:chExt cx="2550794" cy="3431433"/>
          </a:xfrm>
          <a:solidFill>
            <a:srgbClr val="000000">
              <a:alpha val="70980"/>
            </a:srgb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E7309B-CC42-4D87-808B-800A99F6015E}"/>
                </a:ext>
              </a:extLst>
            </p:cNvPr>
            <p:cNvSpPr/>
            <p:nvPr/>
          </p:nvSpPr>
          <p:spPr>
            <a:xfrm>
              <a:off x="7783786" y="3014075"/>
              <a:ext cx="223104" cy="446209"/>
            </a:xfrm>
            <a:custGeom>
              <a:avLst/>
              <a:gdLst>
                <a:gd name="connsiteX0" fmla="*/ 111552 w 223104"/>
                <a:gd name="connsiteY0" fmla="*/ 446210 h 446209"/>
                <a:gd name="connsiteX1" fmla="*/ 223105 w 223104"/>
                <a:gd name="connsiteY1" fmla="*/ 334657 h 446209"/>
                <a:gd name="connsiteX2" fmla="*/ 223105 w 223104"/>
                <a:gd name="connsiteY2" fmla="*/ 111552 h 446209"/>
                <a:gd name="connsiteX3" fmla="*/ 111552 w 223104"/>
                <a:gd name="connsiteY3" fmla="*/ 0 h 446209"/>
                <a:gd name="connsiteX4" fmla="*/ 0 w 223104"/>
                <a:gd name="connsiteY4" fmla="*/ 111552 h 446209"/>
                <a:gd name="connsiteX5" fmla="*/ 0 w 223104"/>
                <a:gd name="connsiteY5" fmla="*/ 334657 h 446209"/>
                <a:gd name="connsiteX6" fmla="*/ 111552 w 223104"/>
                <a:gd name="connsiteY6" fmla="*/ 446210 h 44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104" h="446209">
                  <a:moveTo>
                    <a:pt x="111552" y="446210"/>
                  </a:moveTo>
                  <a:cubicBezTo>
                    <a:pt x="174766" y="446210"/>
                    <a:pt x="223105" y="397870"/>
                    <a:pt x="223105" y="334657"/>
                  </a:cubicBezTo>
                  <a:lnTo>
                    <a:pt x="223105" y="111552"/>
                  </a:lnTo>
                  <a:cubicBezTo>
                    <a:pt x="223105" y="48339"/>
                    <a:pt x="174766" y="0"/>
                    <a:pt x="111552" y="0"/>
                  </a:cubicBezTo>
                  <a:cubicBezTo>
                    <a:pt x="48339" y="0"/>
                    <a:pt x="0" y="48339"/>
                    <a:pt x="0" y="111552"/>
                  </a:cubicBezTo>
                  <a:lnTo>
                    <a:pt x="0" y="334657"/>
                  </a:lnTo>
                  <a:cubicBezTo>
                    <a:pt x="0" y="397870"/>
                    <a:pt x="48339" y="446210"/>
                    <a:pt x="111552" y="446210"/>
                  </a:cubicBezTo>
                  <a:close/>
                </a:path>
              </a:pathLst>
            </a:custGeom>
            <a:grpFill/>
            <a:ln w="37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06F5140-961F-4687-B0A9-9AA0A6C8F4C5}"/>
                </a:ext>
              </a:extLst>
            </p:cNvPr>
            <p:cNvSpPr/>
            <p:nvPr/>
          </p:nvSpPr>
          <p:spPr>
            <a:xfrm>
              <a:off x="7337577" y="3812904"/>
              <a:ext cx="2550794" cy="2632604"/>
            </a:xfrm>
            <a:custGeom>
              <a:avLst/>
              <a:gdLst>
                <a:gd name="connsiteX0" fmla="*/ 223105 w 2528521"/>
                <a:gd name="connsiteY0" fmla="*/ 223105 h 1636102"/>
                <a:gd name="connsiteX1" fmla="*/ 2305417 w 2528521"/>
                <a:gd name="connsiteY1" fmla="*/ 223105 h 1636102"/>
                <a:gd name="connsiteX2" fmla="*/ 2305417 w 2528521"/>
                <a:gd name="connsiteY2" fmla="*/ 1412998 h 1636102"/>
                <a:gd name="connsiteX3" fmla="*/ 223105 w 2528521"/>
                <a:gd name="connsiteY3" fmla="*/ 1412998 h 1636102"/>
                <a:gd name="connsiteX4" fmla="*/ 223105 w 2528521"/>
                <a:gd name="connsiteY4" fmla="*/ 223105 h 1636102"/>
                <a:gd name="connsiteX5" fmla="*/ 0 w 2528521"/>
                <a:gd name="connsiteY5" fmla="*/ 1636102 h 1636102"/>
                <a:gd name="connsiteX6" fmla="*/ 2528522 w 2528521"/>
                <a:gd name="connsiteY6" fmla="*/ 1636102 h 1636102"/>
                <a:gd name="connsiteX7" fmla="*/ 2528522 w 2528521"/>
                <a:gd name="connsiteY7" fmla="*/ 0 h 1636102"/>
                <a:gd name="connsiteX8" fmla="*/ 0 w 2528521"/>
                <a:gd name="connsiteY8" fmla="*/ 0 h 1636102"/>
                <a:gd name="connsiteX9" fmla="*/ 0 w 2528521"/>
                <a:gd name="connsiteY9" fmla="*/ 1636102 h 163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8521" h="1636102">
                  <a:moveTo>
                    <a:pt x="223105" y="223105"/>
                  </a:moveTo>
                  <a:lnTo>
                    <a:pt x="2305417" y="223105"/>
                  </a:lnTo>
                  <a:lnTo>
                    <a:pt x="2305417" y="1412998"/>
                  </a:lnTo>
                  <a:lnTo>
                    <a:pt x="223105" y="1412998"/>
                  </a:lnTo>
                  <a:lnTo>
                    <a:pt x="223105" y="223105"/>
                  </a:lnTo>
                  <a:close/>
                  <a:moveTo>
                    <a:pt x="0" y="1636102"/>
                  </a:moveTo>
                  <a:lnTo>
                    <a:pt x="2528522" y="1636102"/>
                  </a:lnTo>
                  <a:lnTo>
                    <a:pt x="2528522" y="0"/>
                  </a:lnTo>
                  <a:lnTo>
                    <a:pt x="0" y="0"/>
                  </a:lnTo>
                  <a:lnTo>
                    <a:pt x="0" y="1636102"/>
                  </a:lnTo>
                  <a:close/>
                </a:path>
              </a:pathLst>
            </a:custGeom>
            <a:grpFill/>
            <a:ln w="37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36FAF55-0F74-468C-894C-777C9EEC24D2}"/>
                </a:ext>
              </a:extLst>
            </p:cNvPr>
            <p:cNvSpPr/>
            <p:nvPr/>
          </p:nvSpPr>
          <p:spPr>
            <a:xfrm>
              <a:off x="9196784" y="3014075"/>
              <a:ext cx="223104" cy="446209"/>
            </a:xfrm>
            <a:custGeom>
              <a:avLst/>
              <a:gdLst>
                <a:gd name="connsiteX0" fmla="*/ 111552 w 223104"/>
                <a:gd name="connsiteY0" fmla="*/ 446210 h 446209"/>
                <a:gd name="connsiteX1" fmla="*/ 223105 w 223104"/>
                <a:gd name="connsiteY1" fmla="*/ 334657 h 446209"/>
                <a:gd name="connsiteX2" fmla="*/ 223105 w 223104"/>
                <a:gd name="connsiteY2" fmla="*/ 111552 h 446209"/>
                <a:gd name="connsiteX3" fmla="*/ 111552 w 223104"/>
                <a:gd name="connsiteY3" fmla="*/ 0 h 446209"/>
                <a:gd name="connsiteX4" fmla="*/ 0 w 223104"/>
                <a:gd name="connsiteY4" fmla="*/ 111552 h 446209"/>
                <a:gd name="connsiteX5" fmla="*/ 0 w 223104"/>
                <a:gd name="connsiteY5" fmla="*/ 334657 h 446209"/>
                <a:gd name="connsiteX6" fmla="*/ 111552 w 223104"/>
                <a:gd name="connsiteY6" fmla="*/ 446210 h 44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104" h="446209">
                  <a:moveTo>
                    <a:pt x="111552" y="446210"/>
                  </a:moveTo>
                  <a:cubicBezTo>
                    <a:pt x="174765" y="446210"/>
                    <a:pt x="223105" y="397870"/>
                    <a:pt x="223105" y="334657"/>
                  </a:cubicBezTo>
                  <a:lnTo>
                    <a:pt x="223105" y="111552"/>
                  </a:lnTo>
                  <a:cubicBezTo>
                    <a:pt x="223105" y="48339"/>
                    <a:pt x="174765" y="0"/>
                    <a:pt x="111552" y="0"/>
                  </a:cubicBezTo>
                  <a:cubicBezTo>
                    <a:pt x="48340" y="0"/>
                    <a:pt x="0" y="48339"/>
                    <a:pt x="0" y="111552"/>
                  </a:cubicBezTo>
                  <a:lnTo>
                    <a:pt x="0" y="334657"/>
                  </a:lnTo>
                  <a:cubicBezTo>
                    <a:pt x="0" y="397870"/>
                    <a:pt x="48340" y="446210"/>
                    <a:pt x="111552" y="446210"/>
                  </a:cubicBezTo>
                  <a:close/>
                </a:path>
              </a:pathLst>
            </a:custGeom>
            <a:grpFill/>
            <a:ln w="37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3E7F22-6F17-403D-B8B6-1483EB1221C5}"/>
                </a:ext>
              </a:extLst>
            </p:cNvPr>
            <p:cNvSpPr/>
            <p:nvPr/>
          </p:nvSpPr>
          <p:spPr>
            <a:xfrm>
              <a:off x="7337577" y="3153201"/>
              <a:ext cx="2528521" cy="520578"/>
            </a:xfrm>
            <a:custGeom>
              <a:avLst/>
              <a:gdLst>
                <a:gd name="connsiteX0" fmla="*/ 2231049 w 2528521"/>
                <a:gd name="connsiteY0" fmla="*/ 0 h 520578"/>
                <a:gd name="connsiteX1" fmla="*/ 2231049 w 2528521"/>
                <a:gd name="connsiteY1" fmla="*/ 111552 h 520578"/>
                <a:gd name="connsiteX2" fmla="*/ 1970760 w 2528521"/>
                <a:gd name="connsiteY2" fmla="*/ 371841 h 520578"/>
                <a:gd name="connsiteX3" fmla="*/ 1710471 w 2528521"/>
                <a:gd name="connsiteY3" fmla="*/ 111552 h 520578"/>
                <a:gd name="connsiteX4" fmla="*/ 1710471 w 2528521"/>
                <a:gd name="connsiteY4" fmla="*/ 0 h 520578"/>
                <a:gd name="connsiteX5" fmla="*/ 818051 w 2528521"/>
                <a:gd name="connsiteY5" fmla="*/ 0 h 520578"/>
                <a:gd name="connsiteX6" fmla="*/ 818051 w 2528521"/>
                <a:gd name="connsiteY6" fmla="*/ 111552 h 520578"/>
                <a:gd name="connsiteX7" fmla="*/ 557762 w 2528521"/>
                <a:gd name="connsiteY7" fmla="*/ 371841 h 520578"/>
                <a:gd name="connsiteX8" fmla="*/ 297473 w 2528521"/>
                <a:gd name="connsiteY8" fmla="*/ 111552 h 520578"/>
                <a:gd name="connsiteX9" fmla="*/ 297473 w 2528521"/>
                <a:gd name="connsiteY9" fmla="*/ 0 h 520578"/>
                <a:gd name="connsiteX10" fmla="*/ 0 w 2528521"/>
                <a:gd name="connsiteY10" fmla="*/ 0 h 520578"/>
                <a:gd name="connsiteX11" fmla="*/ 0 w 2528521"/>
                <a:gd name="connsiteY11" fmla="*/ 520578 h 520578"/>
                <a:gd name="connsiteX12" fmla="*/ 2528522 w 2528521"/>
                <a:gd name="connsiteY12" fmla="*/ 520578 h 520578"/>
                <a:gd name="connsiteX13" fmla="*/ 2528522 w 2528521"/>
                <a:gd name="connsiteY13" fmla="*/ 0 h 520578"/>
                <a:gd name="connsiteX14" fmla="*/ 2231049 w 2528521"/>
                <a:gd name="connsiteY14" fmla="*/ 0 h 520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28521" h="520578">
                  <a:moveTo>
                    <a:pt x="2231049" y="0"/>
                  </a:moveTo>
                  <a:lnTo>
                    <a:pt x="2231049" y="111552"/>
                  </a:lnTo>
                  <a:cubicBezTo>
                    <a:pt x="2231049" y="256571"/>
                    <a:pt x="2115778" y="371841"/>
                    <a:pt x="1970760" y="371841"/>
                  </a:cubicBezTo>
                  <a:cubicBezTo>
                    <a:pt x="1825742" y="371841"/>
                    <a:pt x="1710471" y="256571"/>
                    <a:pt x="1710471" y="111552"/>
                  </a:cubicBezTo>
                  <a:lnTo>
                    <a:pt x="1710471" y="0"/>
                  </a:lnTo>
                  <a:lnTo>
                    <a:pt x="818051" y="0"/>
                  </a:lnTo>
                  <a:lnTo>
                    <a:pt x="818051" y="111552"/>
                  </a:lnTo>
                  <a:cubicBezTo>
                    <a:pt x="818051" y="256571"/>
                    <a:pt x="702780" y="371841"/>
                    <a:pt x="557762" y="371841"/>
                  </a:cubicBezTo>
                  <a:cubicBezTo>
                    <a:pt x="412744" y="371841"/>
                    <a:pt x="297473" y="256571"/>
                    <a:pt x="297473" y="111552"/>
                  </a:cubicBezTo>
                  <a:lnTo>
                    <a:pt x="297473" y="0"/>
                  </a:lnTo>
                  <a:lnTo>
                    <a:pt x="0" y="0"/>
                  </a:lnTo>
                  <a:lnTo>
                    <a:pt x="0" y="520578"/>
                  </a:lnTo>
                  <a:lnTo>
                    <a:pt x="2528522" y="520578"/>
                  </a:lnTo>
                  <a:lnTo>
                    <a:pt x="2528522" y="0"/>
                  </a:lnTo>
                  <a:lnTo>
                    <a:pt x="2231049" y="0"/>
                  </a:lnTo>
                  <a:close/>
                </a:path>
              </a:pathLst>
            </a:custGeom>
            <a:grpFill/>
            <a:ln w="37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3CA8A-ECD4-4595-8F89-F777D18949C6}"/>
              </a:ext>
            </a:extLst>
          </p:cNvPr>
          <p:cNvSpPr/>
          <p:nvPr/>
        </p:nvSpPr>
        <p:spPr>
          <a:xfrm>
            <a:off x="9429183" y="5436459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B403C-B980-4AAC-B627-BACB6B666807}"/>
              </a:ext>
            </a:extLst>
          </p:cNvPr>
          <p:cNvSpPr/>
          <p:nvPr/>
        </p:nvSpPr>
        <p:spPr>
          <a:xfrm>
            <a:off x="9712141" y="542738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3E56C6-4340-456E-A1C3-9E5A79766E60}"/>
              </a:ext>
            </a:extLst>
          </p:cNvPr>
          <p:cNvSpPr/>
          <p:nvPr/>
        </p:nvSpPr>
        <p:spPr>
          <a:xfrm>
            <a:off x="9122289" y="3903784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8F035-181D-4A36-A7F9-9CA441B49C81}"/>
              </a:ext>
            </a:extLst>
          </p:cNvPr>
          <p:cNvSpPr/>
          <p:nvPr/>
        </p:nvSpPr>
        <p:spPr>
          <a:xfrm>
            <a:off x="9429183" y="3903784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5097CD-858D-4134-954B-1C51917FDA88}"/>
              </a:ext>
            </a:extLst>
          </p:cNvPr>
          <p:cNvSpPr/>
          <p:nvPr/>
        </p:nvSpPr>
        <p:spPr>
          <a:xfrm>
            <a:off x="9707941" y="3903784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97B2B-35CB-4895-AF84-71E6A642B8EB}"/>
              </a:ext>
            </a:extLst>
          </p:cNvPr>
          <p:cNvSpPr/>
          <p:nvPr/>
        </p:nvSpPr>
        <p:spPr>
          <a:xfrm>
            <a:off x="9986699" y="3903784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B78F87-4613-4121-8A97-30F4F6C1B506}"/>
              </a:ext>
            </a:extLst>
          </p:cNvPr>
          <p:cNvSpPr/>
          <p:nvPr/>
        </p:nvSpPr>
        <p:spPr>
          <a:xfrm>
            <a:off x="8188852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32F7FB-4133-49A1-84C7-7305A7E4CD7F}"/>
              </a:ext>
            </a:extLst>
          </p:cNvPr>
          <p:cNvSpPr/>
          <p:nvPr/>
        </p:nvSpPr>
        <p:spPr>
          <a:xfrm>
            <a:off x="8492356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F4B90C-E93F-45C9-A772-CF09B27FD60F}"/>
              </a:ext>
            </a:extLst>
          </p:cNvPr>
          <p:cNvSpPr/>
          <p:nvPr/>
        </p:nvSpPr>
        <p:spPr>
          <a:xfrm>
            <a:off x="8809900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73AC8D-394D-4C71-B105-86A23FC22897}"/>
              </a:ext>
            </a:extLst>
          </p:cNvPr>
          <p:cNvSpPr/>
          <p:nvPr/>
        </p:nvSpPr>
        <p:spPr>
          <a:xfrm>
            <a:off x="9122289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EFA95F-9F28-47E2-B7AC-8F2600AA4F30}"/>
              </a:ext>
            </a:extLst>
          </p:cNvPr>
          <p:cNvSpPr/>
          <p:nvPr/>
        </p:nvSpPr>
        <p:spPr>
          <a:xfrm>
            <a:off x="9429183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E2AFD-2DFD-4BDB-9F39-C4C112607BE0}"/>
              </a:ext>
            </a:extLst>
          </p:cNvPr>
          <p:cNvSpPr/>
          <p:nvPr/>
        </p:nvSpPr>
        <p:spPr>
          <a:xfrm>
            <a:off x="9707941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10B0E1-B253-4C65-A5E0-3F2B0A28C07A}"/>
              </a:ext>
            </a:extLst>
          </p:cNvPr>
          <p:cNvSpPr/>
          <p:nvPr/>
        </p:nvSpPr>
        <p:spPr>
          <a:xfrm>
            <a:off x="9986699" y="4300650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68BF53-C8E4-46B1-A2B2-B88D235493C7}"/>
              </a:ext>
            </a:extLst>
          </p:cNvPr>
          <p:cNvSpPr/>
          <p:nvPr/>
        </p:nvSpPr>
        <p:spPr>
          <a:xfrm>
            <a:off x="8188852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89E595-D233-4561-B5E4-AB8AA65C970C}"/>
              </a:ext>
            </a:extLst>
          </p:cNvPr>
          <p:cNvSpPr/>
          <p:nvPr/>
        </p:nvSpPr>
        <p:spPr>
          <a:xfrm>
            <a:off x="8492356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7C2F02-1745-4A08-B6EE-0C5E4997F9FB}"/>
              </a:ext>
            </a:extLst>
          </p:cNvPr>
          <p:cNvSpPr/>
          <p:nvPr/>
        </p:nvSpPr>
        <p:spPr>
          <a:xfrm>
            <a:off x="8809900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D94887-F02C-48C8-828B-B0624D646FA9}"/>
              </a:ext>
            </a:extLst>
          </p:cNvPr>
          <p:cNvSpPr/>
          <p:nvPr/>
        </p:nvSpPr>
        <p:spPr>
          <a:xfrm>
            <a:off x="9122289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FC3425-CD0A-4760-8FAE-6CB0F93399C4}"/>
              </a:ext>
            </a:extLst>
          </p:cNvPr>
          <p:cNvSpPr/>
          <p:nvPr/>
        </p:nvSpPr>
        <p:spPr>
          <a:xfrm>
            <a:off x="9429183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E549D7-A328-4585-AACA-E6B02CF28C89}"/>
              </a:ext>
            </a:extLst>
          </p:cNvPr>
          <p:cNvSpPr/>
          <p:nvPr/>
        </p:nvSpPr>
        <p:spPr>
          <a:xfrm>
            <a:off x="9707941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6BBE06-6FD8-4CEA-8AEA-DE5A7A27060B}"/>
              </a:ext>
            </a:extLst>
          </p:cNvPr>
          <p:cNvSpPr/>
          <p:nvPr/>
        </p:nvSpPr>
        <p:spPr>
          <a:xfrm>
            <a:off x="9986699" y="4697516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A7EBA0-058E-46D0-95A1-D93A0FD107F6}"/>
              </a:ext>
            </a:extLst>
          </p:cNvPr>
          <p:cNvSpPr/>
          <p:nvPr/>
        </p:nvSpPr>
        <p:spPr>
          <a:xfrm>
            <a:off x="8192681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B11483-DC17-4519-88B4-F2B2DE272B18}"/>
              </a:ext>
            </a:extLst>
          </p:cNvPr>
          <p:cNvSpPr/>
          <p:nvPr/>
        </p:nvSpPr>
        <p:spPr>
          <a:xfrm>
            <a:off x="8496185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06AA9D-EA97-45EA-8649-4F82D85F71AF}"/>
              </a:ext>
            </a:extLst>
          </p:cNvPr>
          <p:cNvSpPr/>
          <p:nvPr/>
        </p:nvSpPr>
        <p:spPr>
          <a:xfrm>
            <a:off x="8813729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69508A-9AB5-45BD-B1B6-0F16D67C22CC}"/>
              </a:ext>
            </a:extLst>
          </p:cNvPr>
          <p:cNvSpPr/>
          <p:nvPr/>
        </p:nvSpPr>
        <p:spPr>
          <a:xfrm>
            <a:off x="9126118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73DBF00-6842-4089-BBD7-D000851CFD7F}"/>
              </a:ext>
            </a:extLst>
          </p:cNvPr>
          <p:cNvSpPr/>
          <p:nvPr/>
        </p:nvSpPr>
        <p:spPr>
          <a:xfrm>
            <a:off x="9433012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562D53-051C-49FD-A8A9-F568B05E97E4}"/>
              </a:ext>
            </a:extLst>
          </p:cNvPr>
          <p:cNvSpPr/>
          <p:nvPr/>
        </p:nvSpPr>
        <p:spPr>
          <a:xfrm>
            <a:off x="9711770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BD2CB2-28DE-44D9-9E87-B2B52752D24C}"/>
              </a:ext>
            </a:extLst>
          </p:cNvPr>
          <p:cNvSpPr/>
          <p:nvPr/>
        </p:nvSpPr>
        <p:spPr>
          <a:xfrm>
            <a:off x="9990528" y="5075147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581CE1-BEBD-45CA-845C-D2EA8B065B47}"/>
              </a:ext>
            </a:extLst>
          </p:cNvPr>
          <p:cNvSpPr/>
          <p:nvPr/>
        </p:nvSpPr>
        <p:spPr>
          <a:xfrm>
            <a:off x="8188852" y="5425743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9757F8-5FE2-4FA6-A5D0-C284C4ECD93B}"/>
              </a:ext>
            </a:extLst>
          </p:cNvPr>
          <p:cNvSpPr/>
          <p:nvPr/>
        </p:nvSpPr>
        <p:spPr>
          <a:xfrm>
            <a:off x="8492356" y="5425743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5D8390-6084-4DDE-A55B-A5E7D0482052}"/>
              </a:ext>
            </a:extLst>
          </p:cNvPr>
          <p:cNvSpPr/>
          <p:nvPr/>
        </p:nvSpPr>
        <p:spPr>
          <a:xfrm>
            <a:off x="8809900" y="5425743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E76743-81C9-4599-AD1B-1C0547A512EA}"/>
              </a:ext>
            </a:extLst>
          </p:cNvPr>
          <p:cNvSpPr/>
          <p:nvPr/>
        </p:nvSpPr>
        <p:spPr>
          <a:xfrm>
            <a:off x="9122289" y="5425743"/>
            <a:ext cx="198298" cy="211016"/>
          </a:xfrm>
          <a:prstGeom prst="rect">
            <a:avLst/>
          </a:prstGeom>
          <a:noFill/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6C59FF-A042-405D-A1F8-4111D0278C56}"/>
              </a:ext>
            </a:extLst>
          </p:cNvPr>
          <p:cNvSpPr/>
          <p:nvPr/>
        </p:nvSpPr>
        <p:spPr>
          <a:xfrm>
            <a:off x="9707941" y="5075147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169822B-B174-4173-A0F0-970677E60D28}"/>
              </a:ext>
            </a:extLst>
          </p:cNvPr>
          <p:cNvSpPr/>
          <p:nvPr/>
        </p:nvSpPr>
        <p:spPr>
          <a:xfrm>
            <a:off x="9716514" y="4697516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22B1F9E-38F2-44FA-9E51-E2FC7170EAD4}"/>
              </a:ext>
            </a:extLst>
          </p:cNvPr>
          <p:cNvSpPr/>
          <p:nvPr/>
        </p:nvSpPr>
        <p:spPr>
          <a:xfrm>
            <a:off x="9707941" y="3914954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B3C04DD-3223-45F3-A0C9-C826FB6E6EA8}"/>
              </a:ext>
            </a:extLst>
          </p:cNvPr>
          <p:cNvSpPr/>
          <p:nvPr/>
        </p:nvSpPr>
        <p:spPr>
          <a:xfrm>
            <a:off x="9707941" y="4297261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F6C36CD-B4F7-4066-A9BE-503EAC04A4B9}"/>
              </a:ext>
            </a:extLst>
          </p:cNvPr>
          <p:cNvSpPr/>
          <p:nvPr/>
        </p:nvSpPr>
        <p:spPr>
          <a:xfrm>
            <a:off x="9712201" y="5436459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4DC60F8-C6F9-4A26-9F6F-B891D14D6B1A}"/>
              </a:ext>
            </a:extLst>
          </p:cNvPr>
          <p:cNvSpPr/>
          <p:nvPr/>
        </p:nvSpPr>
        <p:spPr>
          <a:xfrm>
            <a:off x="9122289" y="4687899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33B288F-F8EC-4C79-8DB1-397A15E00A4F}"/>
              </a:ext>
            </a:extLst>
          </p:cNvPr>
          <p:cNvSpPr/>
          <p:nvPr/>
        </p:nvSpPr>
        <p:spPr>
          <a:xfrm>
            <a:off x="9131025" y="3893713"/>
            <a:ext cx="198298" cy="211016"/>
          </a:xfrm>
          <a:prstGeom prst="rect">
            <a:avLst/>
          </a:prstGeom>
          <a:solidFill>
            <a:srgbClr val="2F6B0D"/>
          </a:solidFill>
          <a:ln>
            <a:solidFill>
              <a:srgbClr val="2F6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ate Placeholder 60">
            <a:extLst>
              <a:ext uri="{FF2B5EF4-FFF2-40B4-BE49-F238E27FC236}">
                <a16:creationId xmlns:a16="http://schemas.microsoft.com/office/drawing/2014/main" id="{95A8B747-22CF-4A84-985D-440D1C21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12/28/23</a:t>
            </a:r>
            <a:endParaRPr lang="en-US" dirty="0"/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2BFCCAC2-5BD4-441B-A8F0-43B1F0D9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DFES/Partner Training Team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A783E-E488-422F-8FDD-27A69F99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C2756E68C6F4A88C1B920C2B249EA" ma:contentTypeVersion="3" ma:contentTypeDescription="Create a new document." ma:contentTypeScope="" ma:versionID="8ebca244832653a2f4ec014add8ede4d">
  <xsd:schema xmlns:xsd="http://www.w3.org/2001/XMLSchema" xmlns:xs="http://www.w3.org/2001/XMLSchema" xmlns:p="http://schemas.microsoft.com/office/2006/metadata/properties" xmlns:ns2="66491ed0-a642-4e62-bcd2-96652dfd15b1" targetNamespace="http://schemas.microsoft.com/office/2006/metadata/properties" ma:root="true" ma:fieldsID="a9545d1d62034168a275957fa1fdab4b" ns2:_="">
    <xsd:import namespace="66491ed0-a642-4e62-bcd2-96652dfd15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1ed0-a642-4e62-bcd2-96652dfd15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C9A5F1-C450-4CF8-B7D7-C22AAD0582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491ed0-a642-4e62-bcd2-96652dfd15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C74CFD-2CF1-4A4E-A1D6-A61FB9DE1D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69B80F-1A76-4601-A845-20114837DF67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66491ed0-a642-4e62-bcd2-96652dfd15b1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732</Words>
  <Application>Microsoft Office PowerPoint</Application>
  <PresentationFormat>Widescreen</PresentationFormat>
  <Paragraphs>214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Garamond</vt:lpstr>
      <vt:lpstr>Organic</vt:lpstr>
      <vt:lpstr>Practical Applications in</vt:lpstr>
      <vt:lpstr>Network with Someone Who…</vt:lpstr>
      <vt:lpstr>According to the W-2 Policy Manual, you must send a referral to child support in the following instances:</vt:lpstr>
      <vt:lpstr>Households with fathers in the home with children for whom paternity has been established should not be referred to the CSA. This includes:</vt:lpstr>
      <vt:lpstr>Building Absent Parent Pages</vt:lpstr>
      <vt:lpstr>Building Absent Parent Pages</vt:lpstr>
      <vt:lpstr>Building Absent Parent Pages</vt:lpstr>
      <vt:lpstr>Building Absent Parent Pages</vt:lpstr>
      <vt:lpstr>Calculating Hours</vt:lpstr>
      <vt:lpstr>Calculating Hours/Pay Period (LaToya)</vt:lpstr>
      <vt:lpstr>Calculating Hours/Pay Period (Frank)</vt:lpstr>
      <vt:lpstr>Calculating Hours/Pay Period (Belle)</vt:lpstr>
      <vt:lpstr>Calculating Hours/Pay Period (Kara)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Ending Employment</vt:lpstr>
      <vt:lpstr>Ending Employment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Applications in</dc:title>
  <dc:creator>Frankie Copsey</dc:creator>
  <cp:lastModifiedBy>Danni Grochowski</cp:lastModifiedBy>
  <cp:revision>5</cp:revision>
  <dcterms:created xsi:type="dcterms:W3CDTF">2019-11-18T15:32:55Z</dcterms:created>
  <dcterms:modified xsi:type="dcterms:W3CDTF">2023-12-28T22:13:02Z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0x0101008DFC2756E68C6F4A88C1B920C2B249EA</vt:lpwstr>
  </property>
</Properties>
</file>