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62" r:id="rId6"/>
    <p:sldId id="267" r:id="rId7"/>
    <p:sldId id="268" r:id="rId8"/>
    <p:sldId id="272" r:id="rId9"/>
    <p:sldId id="264" r:id="rId10"/>
    <p:sldId id="265" r:id="rId11"/>
    <p:sldId id="269" r:id="rId12"/>
    <p:sldId id="266" r:id="rId13"/>
    <p:sldId id="26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328"/>
    <a:srgbClr val="03598F"/>
    <a:srgbClr val="012A45"/>
    <a:srgbClr val="023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FB4C9-6D64-4F0D-A67D-247FA3A1943F}" v="5" dt="2024-03-28T15:58:17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8D9B-EA58-4C57-944D-6090661538D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CA8D-C97E-4415-ADC7-C40B02CD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B834D-71B1-BEF1-A91B-D27D9EEE8CD3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3BDA-4E90-89FE-BD54-424F3B920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680" y="3602038"/>
            <a:ext cx="411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012A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DBF77-983F-BB02-85CC-E87A6AB98C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1122363"/>
            <a:ext cx="40944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How Do I… </a:t>
            </a:r>
          </a:p>
        </p:txBody>
      </p:sp>
      <p:pic>
        <p:nvPicPr>
          <p:cNvPr id="10" name="Picture 9" descr="A person sitting at a table with a computer and a cup&#10;&#10;Description automatically generated">
            <a:extLst>
              <a:ext uri="{FF2B5EF4-FFF2-40B4-BE49-F238E27FC236}">
                <a16:creationId xmlns:a16="http://schemas.microsoft.com/office/drawing/2014/main" id="{706B89BC-8E39-753E-C5F8-43A5F8958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7813" r="10179" b="7813"/>
          <a:stretch/>
        </p:blipFill>
        <p:spPr>
          <a:xfrm flipH="1">
            <a:off x="4561840" y="0"/>
            <a:ext cx="763016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AF615-9654-9D53-2A96-0D9CD15D5A20}"/>
              </a:ext>
            </a:extLst>
          </p:cNvPr>
          <p:cNvSpPr txBox="1"/>
          <p:nvPr userDrawn="1"/>
        </p:nvSpPr>
        <p:spPr>
          <a:xfrm>
            <a:off x="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12A45"/>
                </a:solidFill>
                <a:latin typeface="Avenir Next LT Pro Light" panose="020B0304020202020204" pitchFamily="34" charset="0"/>
              </a:rPr>
              <a:t>DFES/Partner Training Team</a:t>
            </a:r>
          </a:p>
          <a:p>
            <a:r>
              <a:rPr lang="en-US" sz="1000" dirty="0">
                <a:solidFill>
                  <a:srgbClr val="012A45"/>
                </a:solidFill>
                <a:latin typeface="Avenir Next LT Pro Light" panose="020B0304020202020204" pitchFamily="34" charset="0"/>
              </a:rPr>
              <a:t>Last Updated: 4/01/2024</a:t>
            </a:r>
          </a:p>
        </p:txBody>
      </p:sp>
    </p:spTree>
    <p:extLst>
      <p:ext uri="{BB962C8B-B14F-4D97-AF65-F5344CB8AC3E}">
        <p14:creationId xmlns:p14="http://schemas.microsoft.com/office/powerpoint/2010/main" val="33969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3A396-6A70-F318-60AE-A813B53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179B0-E2AE-FD77-FA7C-D149A0CB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6A14-1043-45E6-E9BF-31A0ABCD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E003-540E-34F4-7E2B-EAF55D33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50043-BED3-92E0-FEF3-21A8993B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2CCD3-3868-6E5E-8ECF-EA2E0069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FDD0-3EC7-A110-2CA1-1EBAB47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52790-FB41-3498-C444-70E7CEE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3E99F-C530-0419-8852-D97E2B2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EA9B-D1C6-CA46-989F-41C8008B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4E7E5-C50E-A35C-529B-E75D4FBA4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447E-E761-96DB-4CC1-B44E2438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36447-4323-45B3-57A1-DCE34737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E14A4-7658-EB96-417D-70CD0F4A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8ECF6-0BDA-41B9-0529-4FE12F2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86E3-4B1E-C30E-CB03-8C1CFBBF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2AAA4-E7C4-5B30-052F-BD10F8BA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0036-460F-C811-ABD5-E8CA2F3B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F2E2-A123-59A9-0340-CC4D32E1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E4B0-D88B-2AFD-CEDD-A6F620DC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36E0A-C93C-FC9E-DAE5-E8846615C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9BF20-80BE-45F6-33BD-F6EA1B6C2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0540-0BA7-B187-D7C3-530C24D0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C0D4-336A-3F60-56DB-432CB8A6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3E38-ECEE-BEC2-E39A-1E7BB667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151384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A5287-C395-0C43-05FD-EBF3A429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100279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F8AC-883F-52B4-59A0-8DA98EA3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799" y="1825625"/>
            <a:ext cx="1002791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05D87BF-B9CA-D8D9-4C8B-4215841B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34A7-EB19-4969-5A8D-D27DF21B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8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6EE8-DFF7-0DFF-065D-B991D6BA8A7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CAAC5-699B-43B8-99A1-EB28AE45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148306-6EEC-4144-CE92-3FA2E38EDA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4954" y="1825625"/>
            <a:ext cx="56317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080015D-B481-B719-4176-3B890F4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34A7-EB19-4969-5A8D-D27DF21B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62088"/>
            <a:ext cx="11541756" cy="4714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6EE8-DFF7-0DFF-065D-B991D6BA8A7A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CAAC5-699B-43B8-99A1-EB28AE45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6525"/>
            <a:ext cx="11541756" cy="1102995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080015D-B481-B719-4176-3B890F4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4059936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A5287-C395-0C43-05FD-EBF3A429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2" y="365125"/>
            <a:ext cx="3434079" cy="1325563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F8AC-883F-52B4-59A0-8DA98EA305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1" y="1825625"/>
            <a:ext cx="3434079" cy="4351338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  <a:lvl2pPr>
              <a:defRPr>
                <a:solidFill>
                  <a:srgbClr val="012A45"/>
                </a:solidFill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283C-ABA0-99C3-2019-1E2EA3D3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62B216-4696-1B33-1F84-E3F7602B62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8474" y="365125"/>
            <a:ext cx="7548243" cy="58118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ayou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263144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283C-ABA0-99C3-2019-1E2EA3D3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62B216-4696-1B33-1F84-E3F7602B62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3360" y="365125"/>
            <a:ext cx="9103357" cy="58118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117E7-5D77-E96F-BF3D-9B0E8005F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8" y="365124"/>
            <a:ext cx="2021205" cy="5893435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4400">
                <a:solidFill>
                  <a:srgbClr val="012A45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0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E2B8-E7F2-D263-9C01-6CB8CEE1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6F76-EA7C-80DC-F98F-0EB5F43A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01E9-8874-73D2-86B9-B9BB18AE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5249-AFB1-9EF7-7550-B7FB1BC8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F5A9-56CC-F463-4404-6DADAD4F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2AF3-3435-9E02-B222-410ED5F6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33D0D-45D5-FBD6-5CC6-77DEDD1F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369D2-2633-80B3-E136-8730F7B15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048B7-01B0-D0F7-07E3-477FDCA5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A0A0D-4972-97C4-35F6-65CC61B27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14CDB-FC6F-4F33-5B98-2BBDFA1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28CE7-D62C-AE09-B66E-DC9AD600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DFD84-F9D6-7286-62CE-986F730F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7F2C-014E-D720-334C-26DBF9B4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308B9-7F79-2620-8C28-791FD13C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871D2-3FEB-6B87-AF60-87D77F77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69D2-3652-CB96-EF8E-BE53D0C6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CB273-E920-7D25-965E-A83CFEF7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0C1C1-C42F-DE92-B515-CAC0BF18A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18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2463-062A-D489-1850-08B1F50DF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D2EBD1C-C7F4-4E8F-8D5C-A87189E2D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1" r:id="rId4"/>
    <p:sldLayoutId id="2147483660" r:id="rId5"/>
    <p:sldLayoutId id="2147483662" r:id="rId6"/>
    <p:sldLayoutId id="2147483651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2A45"/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>
              <a:lumMod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03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1668-91DF-814C-5608-1056F737E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I…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6FA57-2DD2-18DF-4E66-692AE991D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Decipher the Time Limit page</a:t>
            </a:r>
          </a:p>
        </p:txBody>
      </p:sp>
    </p:spTree>
    <p:extLst>
      <p:ext uri="{BB962C8B-B14F-4D97-AF65-F5344CB8AC3E}">
        <p14:creationId xmlns:p14="http://schemas.microsoft.com/office/powerpoint/2010/main" val="29973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2CA521-2BD0-980B-A6B5-7E994BEA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State or Placement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864562-D748-FC98-4174-17A7EAA4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33F1E-CE7C-45C7-972F-3DC114891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7" y="1664543"/>
            <a:ext cx="11024140" cy="46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46988A-475E-6E42-E203-95BE4DFF2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State or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D97D8-0353-CC95-9AAC-6CDC6F6C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9529E9-A443-E9B5-62E9-27B6B22A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9" y="2394378"/>
            <a:ext cx="11835364" cy="24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2E2-7B85-2F46-1CE8-593C4D3A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74E1-FC57-C40F-9FD6-2AA8AF4D1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Training on Demand: Adding, Editing, and Subtracting Time Limit Months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Training on Demand: Time Limit Extensions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Training on Demand: Time Limits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Desk Aids on Time Limits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W-2 Manual 2.10 Time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9B203-F6A7-5303-E893-1355466F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D5B558F-F3F5-913E-3F50-E6948DE4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Limit Page</a:t>
            </a:r>
          </a:p>
        </p:txBody>
      </p:sp>
      <p:pic>
        <p:nvPicPr>
          <p:cNvPr id="22" name="Content Placeholder 21" descr="A screenshot of a computer&#10;&#10;Description automatically generated">
            <a:extLst>
              <a:ext uri="{FF2B5EF4-FFF2-40B4-BE49-F238E27FC236}">
                <a16:creationId xmlns:a16="http://schemas.microsoft.com/office/drawing/2014/main" id="{7ADB513F-6CF6-9D2D-1812-0DF2CE9CF42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84" y="1854979"/>
            <a:ext cx="8414896" cy="371456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C33B-7072-5323-85E7-0D9056D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7206F-4E1D-C61E-67C0-EBF4EC47D543}"/>
              </a:ext>
            </a:extLst>
          </p:cNvPr>
          <p:cNvSpPr txBox="1"/>
          <p:nvPr/>
        </p:nvSpPr>
        <p:spPr>
          <a:xfrm>
            <a:off x="335284" y="5025734"/>
            <a:ext cx="501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Eligibility review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2AA53-B51F-941E-DCFC-3B454D77172A}"/>
              </a:ext>
            </a:extLst>
          </p:cNvPr>
          <p:cNvSpPr txBox="1"/>
          <p:nvPr/>
        </p:nvSpPr>
        <p:spPr>
          <a:xfrm>
            <a:off x="1875708" y="5569545"/>
            <a:ext cx="62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Employability plan review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AEEC8-11EE-E375-4CF3-45EEB2E247FD}"/>
              </a:ext>
            </a:extLst>
          </p:cNvPr>
          <p:cNvSpPr txBox="1"/>
          <p:nvPr/>
        </p:nvSpPr>
        <p:spPr>
          <a:xfrm>
            <a:off x="4798333" y="6031210"/>
            <a:ext cx="705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Assigning participant to new paid placement</a:t>
            </a:r>
          </a:p>
        </p:txBody>
      </p:sp>
    </p:spTree>
    <p:extLst>
      <p:ext uri="{BB962C8B-B14F-4D97-AF65-F5344CB8AC3E}">
        <p14:creationId xmlns:p14="http://schemas.microsoft.com/office/powerpoint/2010/main" val="40169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0C627B-F6D0-0C62-A053-15893C1A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68A84-C8B4-C97D-15EC-E4096995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336563E-82FC-A92B-439F-4392322A8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66677"/>
          <a:stretch/>
        </p:blipFill>
        <p:spPr>
          <a:xfrm>
            <a:off x="456702" y="2877778"/>
            <a:ext cx="11450814" cy="1756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4A5DD5-2D1E-BB3B-F694-F3CE58C6AF5B}"/>
              </a:ext>
            </a:extLst>
          </p:cNvPr>
          <p:cNvSpPr/>
          <p:nvPr/>
        </p:nvSpPr>
        <p:spPr>
          <a:xfrm>
            <a:off x="5075852" y="3317032"/>
            <a:ext cx="548640" cy="640080"/>
          </a:xfrm>
          <a:prstGeom prst="rect">
            <a:avLst/>
          </a:prstGeom>
          <a:noFill/>
          <a:ln w="381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A6083-963E-BDC3-2444-95B61295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04D9E-8569-0524-946D-A825BDCC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80DD2B-4741-9029-C9D5-3A3A68E4FBB2}"/>
              </a:ext>
            </a:extLst>
          </p:cNvPr>
          <p:cNvGrpSpPr/>
          <p:nvPr/>
        </p:nvGrpSpPr>
        <p:grpSpPr>
          <a:xfrm>
            <a:off x="1333100" y="2061679"/>
            <a:ext cx="9220999" cy="3833192"/>
            <a:chOff x="1158928" y="2128224"/>
            <a:chExt cx="9220999" cy="3833192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860A3B4-A3D8-AB7D-4D76-A6158D9B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28" y="2128224"/>
              <a:ext cx="9220999" cy="383319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3924FA-03D0-838A-9138-C445A9DA4335}"/>
                </a:ext>
              </a:extLst>
            </p:cNvPr>
            <p:cNvSpPr/>
            <p:nvPr/>
          </p:nvSpPr>
          <p:spPr>
            <a:xfrm>
              <a:off x="9339943" y="5551714"/>
              <a:ext cx="1039984" cy="409702"/>
            </a:xfrm>
            <a:prstGeom prst="rect">
              <a:avLst/>
            </a:prstGeom>
            <a:noFill/>
            <a:ln w="38100">
              <a:solidFill>
                <a:srgbClr val="B343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795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F1BED-3397-0F3B-7410-7CF7CA041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5AC4F-3D22-ADB7-925D-78F64CE1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Month – Edit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39D3C-BA08-0BFF-5FED-D8688FEF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EBF5F74-87C2-5379-6E56-8525B0735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7" y="1755593"/>
            <a:ext cx="7254869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7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AE7025-C57B-3F35-4E9F-C661C7A9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Month with White Triangle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63AC0-46F8-6D53-62A0-0B72FE07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42602-9289-5D64-436D-8B3AE32D2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47"/>
          <a:stretch/>
        </p:blipFill>
        <p:spPr>
          <a:xfrm>
            <a:off x="365760" y="2550115"/>
            <a:ext cx="11627500" cy="21818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B437E-1AC7-923E-129D-E7E1BB917502}"/>
              </a:ext>
            </a:extLst>
          </p:cNvPr>
          <p:cNvSpPr/>
          <p:nvPr/>
        </p:nvSpPr>
        <p:spPr>
          <a:xfrm>
            <a:off x="4683967" y="3429000"/>
            <a:ext cx="419878" cy="611155"/>
          </a:xfrm>
          <a:prstGeom prst="rect">
            <a:avLst/>
          </a:prstGeom>
          <a:noFill/>
          <a:ln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557F2-1696-6EAC-F954-63E9A596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Month with Gray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5A6F-C378-6D55-8B94-A0690AEB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C7676-FE4C-7E8B-DA28-0F2EF0936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47"/>
          <a:stretch/>
        </p:blipFill>
        <p:spPr>
          <a:xfrm>
            <a:off x="365760" y="2550115"/>
            <a:ext cx="11627500" cy="2181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B1341F-A9CE-AFE2-7175-D8DB5B1FC829}"/>
              </a:ext>
            </a:extLst>
          </p:cNvPr>
          <p:cNvSpPr/>
          <p:nvPr/>
        </p:nvSpPr>
        <p:spPr>
          <a:xfrm>
            <a:off x="6400800" y="3429000"/>
            <a:ext cx="494522" cy="611155"/>
          </a:xfrm>
          <a:prstGeom prst="rect">
            <a:avLst/>
          </a:prstGeom>
          <a:noFill/>
          <a:ln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446FF-1E9F-EC01-86E9-3B308683034D}"/>
              </a:ext>
            </a:extLst>
          </p:cNvPr>
          <p:cNvSpPr txBox="1"/>
          <p:nvPr/>
        </p:nvSpPr>
        <p:spPr>
          <a:xfrm>
            <a:off x="3013788" y="5256865"/>
            <a:ext cx="698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W-2 Manual 2.10.5</a:t>
            </a:r>
          </a:p>
        </p:txBody>
      </p:sp>
    </p:spTree>
    <p:extLst>
      <p:ext uri="{BB962C8B-B14F-4D97-AF65-F5344CB8AC3E}">
        <p14:creationId xmlns:p14="http://schemas.microsoft.com/office/powerpoint/2010/main" val="9502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4C0CC8-D8FD-D1FF-87D0-C6BDC41F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3A54-EDFA-241B-F10D-92A6810E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Calendar">
            <a:extLst>
              <a:ext uri="{FF2B5EF4-FFF2-40B4-BE49-F238E27FC236}">
                <a16:creationId xmlns:a16="http://schemas.microsoft.com/office/drawing/2014/main" id="{57CA7724-0F17-12FC-9CBE-295A74EA09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84" y="1394041"/>
            <a:ext cx="8358420" cy="55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7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45FA7-D25D-7120-0AA4-FA88D5DD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on State or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6E4B2-11BF-DA5E-718E-3AABDA2B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1FE7E46-7523-512C-76B4-2EEB8E5C4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0" y="2419559"/>
            <a:ext cx="11491956" cy="235478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FBD5624-204E-4F77-8079-3ACA22E10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9" y="2821527"/>
            <a:ext cx="11589838" cy="27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0477BF"/>
      </a:dk2>
      <a:lt2>
        <a:srgbClr val="F2CDC4"/>
      </a:lt2>
      <a:accent1>
        <a:srgbClr val="049DD9"/>
      </a:accent1>
      <a:accent2>
        <a:srgbClr val="D9965B"/>
      </a:accent2>
      <a:accent3>
        <a:srgbClr val="F25050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FBF7053406F8449151B76615B3AACF" ma:contentTypeVersion="4" ma:contentTypeDescription="Create a new document." ma:contentTypeScope="" ma:versionID="50b47d7e2d84579024f478ac718e9474">
  <xsd:schema xmlns:xsd="http://www.w3.org/2001/XMLSchema" xmlns:xs="http://www.w3.org/2001/XMLSchema" xmlns:p="http://schemas.microsoft.com/office/2006/metadata/properties" xmlns:ns2="880760c8-5c0f-46bb-a786-665a428111fe" targetNamespace="http://schemas.microsoft.com/office/2006/metadata/properties" ma:root="true" ma:fieldsID="949976df7adf933b8399ecf37df6b0d9" ns2:_="">
    <xsd:import namespace="880760c8-5c0f-46bb-a786-665a42811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760c8-5c0f-46bb-a786-665a42811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94D88B-AB3C-4627-86D1-7CDD438262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76925-E77C-4FC4-9C1D-EE9FB9449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760c8-5c0f-46bb-a786-665a42811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45CBE9-9426-4756-9370-B7F0D870CED5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880760c8-5c0f-46bb-a786-665a428111f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 Next LT Pro Demi</vt:lpstr>
      <vt:lpstr>Avenir Next LT Pro Light</vt:lpstr>
      <vt:lpstr>Calibri</vt:lpstr>
      <vt:lpstr>Wingdings</vt:lpstr>
      <vt:lpstr>Office Theme</vt:lpstr>
      <vt:lpstr>How Do I… </vt:lpstr>
      <vt:lpstr>Time Limit Page</vt:lpstr>
      <vt:lpstr>Gray Month</vt:lpstr>
      <vt:lpstr>Blue Month</vt:lpstr>
      <vt:lpstr>Blue Month – Edit Month</vt:lpstr>
      <vt:lpstr>Gray Month with White Triangle</vt:lpstr>
      <vt:lpstr>Blue Month with Gray Triangle</vt:lpstr>
      <vt:lpstr>Extensions</vt:lpstr>
      <vt:lpstr>Yellow on State or Placement</vt:lpstr>
      <vt:lpstr>Orange State or Placement</vt:lpstr>
      <vt:lpstr>Red State or Placement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I…</dc:title>
  <dc:creator>Kelsey Chappa</dc:creator>
  <cp:lastModifiedBy>Heather Sommers</cp:lastModifiedBy>
  <cp:revision>10</cp:revision>
  <dcterms:created xsi:type="dcterms:W3CDTF">2024-01-19T17:10:56Z</dcterms:created>
  <dcterms:modified xsi:type="dcterms:W3CDTF">2024-05-14T20:06:22Z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0x0101001FFBF7053406F8449151B76615B3AACF</vt:lpwstr>
  </property>
</Properties>
</file>