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7" r:id="rId6"/>
    <p:sldId id="258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userDrawn="1">
          <p15:clr>
            <a:srgbClr val="A4A3A4"/>
          </p15:clr>
        </p15:guide>
        <p15:guide id="2" pos="7680" userDrawn="1">
          <p15:clr>
            <a:srgbClr val="A4A3A4"/>
          </p15:clr>
        </p15:guide>
        <p15:guide id="3" pos="144" userDrawn="1">
          <p15:clr>
            <a:srgbClr val="A4A3A4"/>
          </p15:clr>
        </p15:guide>
        <p15:guide id="4" pos="2560" userDrawn="1">
          <p15:clr>
            <a:srgbClr val="A4A3A4"/>
          </p15:clr>
        </p15:guide>
        <p15:guide id="5" pos="2632" userDrawn="1">
          <p15:clr>
            <a:srgbClr val="A4A3A4"/>
          </p15:clr>
        </p15:guide>
        <p15:guide id="6" pos="5048" userDrawn="1">
          <p15:clr>
            <a:srgbClr val="A4A3A4"/>
          </p15:clr>
        </p15:guide>
        <p15:guide id="7" pos="5120" userDrawn="1">
          <p15:clr>
            <a:srgbClr val="A4A3A4"/>
          </p15:clr>
        </p15:guide>
        <p15:guide id="8" pos="7536" userDrawn="1">
          <p15:clr>
            <a:srgbClr val="A4A3A4"/>
          </p15:clr>
        </p15:guide>
        <p15:guide id="9" orient="horz" userDrawn="1">
          <p15:clr>
            <a:srgbClr val="A4A3A4"/>
          </p15:clr>
        </p15:guide>
        <p15:guide id="10" orient="horz" pos="4320" userDrawn="1">
          <p15:clr>
            <a:srgbClr val="A4A3A4"/>
          </p15:clr>
        </p15:guide>
        <p15:guide id="11" orient="horz" pos="144" userDrawn="1">
          <p15:clr>
            <a:srgbClr val="A4A3A4"/>
          </p15:clr>
        </p15:guide>
        <p15:guide id="12" orient="horz" pos="2124" userDrawn="1">
          <p15:clr>
            <a:srgbClr val="A4A3A4"/>
          </p15:clr>
        </p15:guide>
        <p15:guide id="13" orient="horz" pos="2196" userDrawn="1">
          <p15:clr>
            <a:srgbClr val="A4A3A4"/>
          </p15:clr>
        </p15:guide>
        <p15:guide id="14" orient="horz" pos="4176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 showGuides="1">
      <p:cViewPr varScale="1">
        <p:scale>
          <a:sx n="86" d="100"/>
          <a:sy n="86" d="100"/>
        </p:scale>
        <p:origin x="562" y="58"/>
      </p:cViewPr>
      <p:guideLst>
        <p:guide/>
        <p:guide pos="7680"/>
        <p:guide pos="144"/>
        <p:guide pos="2560"/>
        <p:guide pos="2632"/>
        <p:guide pos="5048"/>
        <p:guide pos="5120"/>
        <p:guide pos="7536"/>
        <p:guide orient="horz"/>
        <p:guide orient="horz" pos="4320"/>
        <p:guide orient="horz" pos="144"/>
        <p:guide orient="horz" pos="2124"/>
        <p:guide orient="horz" pos="2196"/>
        <p:guide orient="horz" pos="4176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96201A-7037-4A76-A16C-8B694898A22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901750C-E2FB-47AA-BC9F-6BBEC6189B4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54A581F-D13B-4A5D-8554-95C6DAED37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3DCB7-7D0D-4776-8DAC-A71BC241E310}" type="datetimeFigureOut">
              <a:rPr lang="en-US" smtClean="0"/>
              <a:t>11/4/2022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5A46220-6E15-4639-B7F0-AA7059CEF3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2070A07-0718-427D-9078-99A2498B60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802E60-AEF3-438A-BFB7-271F15B92F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58366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6E4CA9-7B8A-4E91-94BE-05889DDEC0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C7B6C76-B472-45EF-8ACA-848A98D27CC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B36A188-92E6-4266-B624-738737E3A5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3DCB7-7D0D-4776-8DAC-A71BC241E310}" type="datetimeFigureOut">
              <a:rPr lang="en-US" smtClean="0"/>
              <a:t>11/4/2022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99694E-9A94-4AD2-A9F7-77B05AEAA5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F1B9E7B-4D33-44A7-8509-93F4281970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802E60-AEF3-438A-BFB7-271F15B92F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9837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DEFE6D0-59C0-4DE1-9576-60C6441EC58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57AFF15-75A0-4CA1-8776-3324B03ED05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F8A5D5-278E-4B18-9181-D3DAA01885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3DCB7-7D0D-4776-8DAC-A71BC241E310}" type="datetimeFigureOut">
              <a:rPr lang="en-US" smtClean="0"/>
              <a:t>11/4/2022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DB54DD-2C69-423E-A15A-1B6321C8F0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74A6C80-5D9A-44B8-B5B8-07B66EC07E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802E60-AEF3-438A-BFB7-271F15B92F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26732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465B05-8C87-4244-ADBF-8B3A638D9C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AB1773-5B65-45E7-9295-00054C5F278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54C6BD-2F44-4F36-8597-1005FD01C6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3DCB7-7D0D-4776-8DAC-A71BC241E310}" type="datetimeFigureOut">
              <a:rPr lang="en-US" smtClean="0"/>
              <a:t>11/4/2022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A6FAC7-ACEA-47D5-BA3D-47847C3680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4C670BB-28FE-445E-9435-0752568E99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802E60-AEF3-438A-BFB7-271F15B92F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09938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B46F46-9A49-4B99-A794-5B9952BB66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86C7109-72AD-46CC-8528-BD28DD2B20F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E0F1039-DE18-46BD-ADB8-2422D41940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3DCB7-7D0D-4776-8DAC-A71BC241E310}" type="datetimeFigureOut">
              <a:rPr lang="en-US" smtClean="0"/>
              <a:t>11/4/2022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8E8717-2FEA-4871-852F-E68FF99993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06C8C6-5083-44AD-B4E8-F4F73B5076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802E60-AEF3-438A-BFB7-271F15B92F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15750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D69AB2-9808-489E-AA66-F93DD00F6A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3FD145-7324-40B2-8481-6D62E8B4F26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A452082-4BC7-43EF-84AF-D4DE62F3240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DE58A82-E76D-4FA9-8F9F-3BE62BB24D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3DCB7-7D0D-4776-8DAC-A71BC241E310}" type="datetimeFigureOut">
              <a:rPr lang="en-US" smtClean="0"/>
              <a:t>11/4/2022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843A57C-322B-4CDD-89BD-5B648DD9CF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66B9C49-2322-4185-965D-56A2989215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802E60-AEF3-438A-BFB7-271F15B92F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8684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426959-AF61-4DD7-A894-D5B3A74ADA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973E844-D006-433C-AF94-AF496A73382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329EA51-ABDF-461C-AF1B-D08A1DA641B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0B71919-1216-4899-902E-3DDD1ECA8AE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B66861B-3B0C-49C4-8AF5-DB8393EBAC9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503C401-FF43-45D8-B40F-3F6AE5B424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3DCB7-7D0D-4776-8DAC-A71BC241E310}" type="datetimeFigureOut">
              <a:rPr lang="en-US" smtClean="0"/>
              <a:t>11/4/2022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1B6C5BC-4663-49BF-8C28-2759D25B17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1E2DAE7-3709-45E3-A20D-A78BB3EC73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802E60-AEF3-438A-BFB7-271F15B92F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63812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74C233-5628-428B-8838-9CFA55CD29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890B971-2BAC-4925-B401-91481A508B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3DCB7-7D0D-4776-8DAC-A71BC241E310}" type="datetimeFigureOut">
              <a:rPr lang="en-US" smtClean="0"/>
              <a:t>11/4/2022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C9FC420-1F5E-4766-B6D4-17F14CEB4E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EC10D0E-0C8C-4D58-A5A2-8610E9DE57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802E60-AEF3-438A-BFB7-271F15B92F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69516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DDCC3C0-27E7-4EC5-92E6-A2E7863B0A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3DCB7-7D0D-4776-8DAC-A71BC241E310}" type="datetimeFigureOut">
              <a:rPr lang="en-US" smtClean="0"/>
              <a:t>11/4/2022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B012F51-4CE3-4119-97E1-FBF308390E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87BE6A4-2DD9-4054-94C9-EB5A4117C0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802E60-AEF3-438A-BFB7-271F15B92F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6336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591BC1-EBBA-493B-B406-9291DD539D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D23C88-9B14-4484-BF49-D286CBB41D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C110857-BC09-4E7F-8486-4B91DD825C1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62EEB61-649D-432F-889F-0C3AC65BA9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3DCB7-7D0D-4776-8DAC-A71BC241E310}" type="datetimeFigureOut">
              <a:rPr lang="en-US" smtClean="0"/>
              <a:t>11/4/2022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8558AED-3A88-4373-9AFB-147511E87F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749F41A-8718-4DB6-A494-24EFE4E6D5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802E60-AEF3-438A-BFB7-271F15B92F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3489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267967-1485-4EEF-9956-94C1AE8E8A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1E13BAC-DDD0-4877-B68D-493D7F1AD7B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6A3807E-42BC-46AC-ADB2-60EEE88A8D5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63768AB-9F93-4ED6-AA68-54273ECCB7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3DCB7-7D0D-4776-8DAC-A71BC241E310}" type="datetimeFigureOut">
              <a:rPr lang="en-US" smtClean="0"/>
              <a:t>11/4/2022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58A8177-8B50-4EDC-B44A-CA7A57A786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867201B-3835-4D41-ADF9-0D285E923E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802E60-AEF3-438A-BFB7-271F15B92F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27183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C00DAFF-6E40-4FA8-A260-7BB01B2729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931D601-9FC7-48F8-B1C6-5521C5E60EC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5B5AE39-732A-4D76-9270-2C14F763086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33DCB7-7D0D-4776-8DAC-A71BC241E310}" type="datetimeFigureOut">
              <a:rPr lang="en-US" smtClean="0"/>
              <a:t>11/4/2022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E4A81B4-E9E3-474D-B152-96363A78AA5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889E438-C3D1-4C07-A4EA-726E0F5BC5F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802E60-AEF3-438A-BFB7-271F15B92F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04560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794EA321-7236-4839-8738-D649A180C7A9}"/>
              </a:ext>
            </a:extLst>
          </p:cNvPr>
          <p:cNvSpPr/>
          <p:nvPr/>
        </p:nvSpPr>
        <p:spPr>
          <a:xfrm>
            <a:off x="228601" y="228600"/>
            <a:ext cx="3835400" cy="314325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Non-Financial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6FE691E-2B7C-49A6-8D2E-069B854D7E4B}"/>
              </a:ext>
            </a:extLst>
          </p:cNvPr>
          <p:cNvSpPr/>
          <p:nvPr/>
        </p:nvSpPr>
        <p:spPr>
          <a:xfrm>
            <a:off x="4178300" y="228599"/>
            <a:ext cx="3835400" cy="3143249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Assets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B4FD4FF2-B62B-4EEB-B053-EACC0AC503D0}"/>
              </a:ext>
            </a:extLst>
          </p:cNvPr>
          <p:cNvSpPr/>
          <p:nvPr/>
        </p:nvSpPr>
        <p:spPr>
          <a:xfrm>
            <a:off x="8128000" y="228598"/>
            <a:ext cx="3835400" cy="3143249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Income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EFC7F021-9612-4F8D-B7AA-3625B0C2170C}"/>
              </a:ext>
            </a:extLst>
          </p:cNvPr>
          <p:cNvSpPr/>
          <p:nvPr/>
        </p:nvSpPr>
        <p:spPr>
          <a:xfrm>
            <a:off x="234817" y="3486153"/>
            <a:ext cx="3835400" cy="314325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Eligibility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AEB00FD2-E6D6-46E5-84E9-F150B0F3CCEF}"/>
              </a:ext>
            </a:extLst>
          </p:cNvPr>
          <p:cNvSpPr/>
          <p:nvPr/>
        </p:nvSpPr>
        <p:spPr>
          <a:xfrm>
            <a:off x="4184516" y="3486152"/>
            <a:ext cx="3835400" cy="3143249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W-2 Group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61376E9A-4846-497F-A2CA-987635AF4E5D}"/>
              </a:ext>
            </a:extLst>
          </p:cNvPr>
          <p:cNvSpPr/>
          <p:nvPr/>
        </p:nvSpPr>
        <p:spPr>
          <a:xfrm>
            <a:off x="8134216" y="3486151"/>
            <a:ext cx="3835400" cy="3143249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Pending Cases</a:t>
            </a:r>
          </a:p>
        </p:txBody>
      </p:sp>
    </p:spTree>
    <p:extLst>
      <p:ext uri="{BB962C8B-B14F-4D97-AF65-F5344CB8AC3E}">
        <p14:creationId xmlns:p14="http://schemas.microsoft.com/office/powerpoint/2010/main" val="36936797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794EA321-7236-4839-8738-D649A180C7A9}"/>
              </a:ext>
            </a:extLst>
          </p:cNvPr>
          <p:cNvSpPr/>
          <p:nvPr/>
        </p:nvSpPr>
        <p:spPr>
          <a:xfrm>
            <a:off x="228601" y="228600"/>
            <a:ext cx="3835400" cy="314325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Entering income under the appropriate individual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6FE691E-2B7C-49A6-8D2E-069B854D7E4B}"/>
              </a:ext>
            </a:extLst>
          </p:cNvPr>
          <p:cNvSpPr/>
          <p:nvPr/>
        </p:nvSpPr>
        <p:spPr>
          <a:xfrm>
            <a:off x="4178301" y="228599"/>
            <a:ext cx="3835400" cy="3143249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Overrides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B4FD4FF2-B62B-4EEB-B053-EACC0AC503D0}"/>
              </a:ext>
            </a:extLst>
          </p:cNvPr>
          <p:cNvSpPr/>
          <p:nvPr/>
        </p:nvSpPr>
        <p:spPr>
          <a:xfrm>
            <a:off x="8128000" y="228598"/>
            <a:ext cx="3835400" cy="3143249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Pay Frequency/Average Hours per Pay Period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EFC7F021-9612-4F8D-B7AA-3625B0C2170C}"/>
              </a:ext>
            </a:extLst>
          </p:cNvPr>
          <p:cNvSpPr/>
          <p:nvPr/>
        </p:nvSpPr>
        <p:spPr>
          <a:xfrm>
            <a:off x="228601" y="3486153"/>
            <a:ext cx="3835400" cy="314325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Employment page defaults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AEB00FD2-E6D6-46E5-84E9-F150B0F3CCEF}"/>
              </a:ext>
            </a:extLst>
          </p:cNvPr>
          <p:cNvSpPr/>
          <p:nvPr/>
        </p:nvSpPr>
        <p:spPr>
          <a:xfrm>
            <a:off x="8128000" y="3486152"/>
            <a:ext cx="3835400" cy="3143249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N/A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F4CE0815-7810-548C-4C3E-B9E9D6E36302}"/>
              </a:ext>
            </a:extLst>
          </p:cNvPr>
          <p:cNvSpPr/>
          <p:nvPr/>
        </p:nvSpPr>
        <p:spPr>
          <a:xfrm>
            <a:off x="4178301" y="3486152"/>
            <a:ext cx="3835400" cy="3143249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Self-Employment</a:t>
            </a:r>
            <a:endParaRPr lang="en-US" sz="2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267994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794EA321-7236-4839-8738-D649A180C7A9}"/>
              </a:ext>
            </a:extLst>
          </p:cNvPr>
          <p:cNvSpPr/>
          <p:nvPr/>
        </p:nvSpPr>
        <p:spPr>
          <a:xfrm>
            <a:off x="228601" y="228600"/>
            <a:ext cx="3835400" cy="64008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Eligibility: Ignoring income </a:t>
            </a:r>
            <a:br>
              <a:rPr lang="en-U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and assets 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6FE691E-2B7C-49A6-8D2E-069B854D7E4B}"/>
              </a:ext>
            </a:extLst>
          </p:cNvPr>
          <p:cNvSpPr>
            <a:spLocks/>
          </p:cNvSpPr>
          <p:nvPr/>
        </p:nvSpPr>
        <p:spPr>
          <a:xfrm>
            <a:off x="4178301" y="228598"/>
            <a:ext cx="3835400" cy="64008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Telling CWW to count income and assets again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B4FD4FF2-B62B-4EEB-B053-EACC0AC503D0}"/>
              </a:ext>
            </a:extLst>
          </p:cNvPr>
          <p:cNvSpPr>
            <a:spLocks/>
          </p:cNvSpPr>
          <p:nvPr/>
        </p:nvSpPr>
        <p:spPr>
          <a:xfrm>
            <a:off x="8128000" y="228597"/>
            <a:ext cx="3835400" cy="64008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N/A</a:t>
            </a:r>
          </a:p>
        </p:txBody>
      </p:sp>
    </p:spTree>
    <p:extLst>
      <p:ext uri="{BB962C8B-B14F-4D97-AF65-F5344CB8AC3E}">
        <p14:creationId xmlns:p14="http://schemas.microsoft.com/office/powerpoint/2010/main" val="35241526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WW Colors">
      <a:dk1>
        <a:srgbClr val="2E2E2E"/>
      </a:dk1>
      <a:lt1>
        <a:srgbClr val="FFFFFF"/>
      </a:lt1>
      <a:dk2>
        <a:srgbClr val="52657B"/>
      </a:dk2>
      <a:lt2>
        <a:srgbClr val="F1EBE1"/>
      </a:lt2>
      <a:accent1>
        <a:srgbClr val="A5C0D8"/>
      </a:accent1>
      <a:accent2>
        <a:srgbClr val="E3E4E5"/>
      </a:accent2>
      <a:accent3>
        <a:srgbClr val="A5A5A5"/>
      </a:accent3>
      <a:accent4>
        <a:srgbClr val="62AC74"/>
      </a:accent4>
      <a:accent5>
        <a:srgbClr val="F7D190"/>
      </a:accent5>
      <a:accent6>
        <a:srgbClr val="A2130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6EA071F3347B341A63EFFEB1365EFEF" ma:contentTypeVersion="6" ma:contentTypeDescription="Create a new document." ma:contentTypeScope="" ma:versionID="819b9dfb0728b25e882395585b00c747">
  <xsd:schema xmlns:xsd="http://www.w3.org/2001/XMLSchema" xmlns:xs="http://www.w3.org/2001/XMLSchema" xmlns:p="http://schemas.microsoft.com/office/2006/metadata/properties" xmlns:ns2="5cf00df1-f103-466a-9fb7-d4e03d82dee9" targetNamespace="http://schemas.microsoft.com/office/2006/metadata/properties" ma:root="true" ma:fieldsID="00cd71548b9bac8a3ea64aa648b789d7" ns2:_="">
    <xsd:import namespace="5cf00df1-f103-466a-9fb7-d4e03d82dee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cf00df1-f103-466a-9fb7-d4e03d82dee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3" nillable="true" ma:displayName="MediaLengthInSeconds" ma:hidden="true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C190F46E-6145-46BE-8963-4C824FA323A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cf00df1-f103-466a-9fb7-d4e03d82dee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94D09FF2-D1E7-48E7-958D-2B2C3AA1D95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FE82E6C0-1B11-4220-9F9A-FC83B18AEA3D}">
  <ds:schemaRefs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schemas.microsoft.com/office/2006/documentManagement/types"/>
    <ds:schemaRef ds:uri="http://schemas.microsoft.com/office/2006/metadata/properties"/>
    <ds:schemaRef ds:uri="http://purl.org/dc/elements/1.1/"/>
    <ds:schemaRef ds:uri="5cf00df1-f103-466a-9fb7-d4e03d82dee9"/>
    <ds:schemaRef ds:uri="http://www.w3.org/XML/1998/namespace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48</Words>
  <Application>Microsoft Office PowerPoint</Application>
  <PresentationFormat>Widescreen</PresentationFormat>
  <Paragraphs>15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Kelsey Chappa</dc:creator>
  <cp:lastModifiedBy>Heather Sommers</cp:lastModifiedBy>
  <cp:revision>2</cp:revision>
  <dcterms:created xsi:type="dcterms:W3CDTF">2022-03-25T19:10:13Z</dcterms:created>
  <dcterms:modified xsi:type="dcterms:W3CDTF">2022-11-04T20:56:49Z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0x01010006EA071F3347B341A63EFFEB1365EFEF</vt:lpwstr>
  </property>
</Properties>
</file>