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7680" userDrawn="1">
          <p15:clr>
            <a:srgbClr val="A4A3A4"/>
          </p15:clr>
        </p15:guide>
        <p15:guide id="3" pos="144" userDrawn="1">
          <p15:clr>
            <a:srgbClr val="A4A3A4"/>
          </p15:clr>
        </p15:guide>
        <p15:guide id="4" pos="2560" userDrawn="1">
          <p15:clr>
            <a:srgbClr val="A4A3A4"/>
          </p15:clr>
        </p15:guide>
        <p15:guide id="5" pos="2632" userDrawn="1">
          <p15:clr>
            <a:srgbClr val="A4A3A4"/>
          </p15:clr>
        </p15:guide>
        <p15:guide id="6" pos="5048" userDrawn="1">
          <p15:clr>
            <a:srgbClr val="A4A3A4"/>
          </p15:clr>
        </p15:guide>
        <p15:guide id="7" pos="5120" userDrawn="1">
          <p15:clr>
            <a:srgbClr val="A4A3A4"/>
          </p15:clr>
        </p15:guide>
        <p15:guide id="8" pos="7536" userDrawn="1">
          <p15:clr>
            <a:srgbClr val="A4A3A4"/>
          </p15:clr>
        </p15:guide>
        <p15:guide id="9" orient="horz" userDrawn="1">
          <p15:clr>
            <a:srgbClr val="A4A3A4"/>
          </p15:clr>
        </p15:guide>
        <p15:guide id="10" orient="horz" pos="4320" userDrawn="1">
          <p15:clr>
            <a:srgbClr val="A4A3A4"/>
          </p15:clr>
        </p15:guide>
        <p15:guide id="11" orient="horz" pos="144" userDrawn="1">
          <p15:clr>
            <a:srgbClr val="A4A3A4"/>
          </p15:clr>
        </p15:guide>
        <p15:guide id="12" orient="horz" pos="2124" userDrawn="1">
          <p15:clr>
            <a:srgbClr val="A4A3A4"/>
          </p15:clr>
        </p15:guide>
        <p15:guide id="13" orient="horz" pos="2196" userDrawn="1">
          <p15:clr>
            <a:srgbClr val="A4A3A4"/>
          </p15:clr>
        </p15:guide>
        <p15:guide id="14" orient="horz" pos="41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58"/>
      </p:cViewPr>
      <p:guideLst>
        <p:guide/>
        <p:guide pos="7680"/>
        <p:guide pos="144"/>
        <p:guide pos="2560"/>
        <p:guide pos="2632"/>
        <p:guide pos="5048"/>
        <p:guide pos="5120"/>
        <p:guide pos="7536"/>
        <p:guide orient="horz"/>
        <p:guide orient="horz" pos="4320"/>
        <p:guide orient="horz" pos="144"/>
        <p:guide orient="horz" pos="2124"/>
        <p:guide orient="horz" pos="2196"/>
        <p:guide orient="horz" pos="41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6201A-7037-4A76-A16C-8B694898A2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01750C-E2FB-47AA-BC9F-6BBEC6189B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A581F-D13B-4A5D-8554-95C6DAED3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DCB7-7D0D-4776-8DAC-A71BC241E31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46220-6E15-4639-B7F0-AA7059CEF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70A07-0718-427D-9078-99A2498B6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2E60-AEF3-438A-BFB7-271F15B92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3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E4CA9-7B8A-4E91-94BE-05889DDEC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7B6C76-B472-45EF-8ACA-848A98D27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6A188-92E6-4266-B624-738737E3A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DCB7-7D0D-4776-8DAC-A71BC241E31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9694E-9A94-4AD2-A9F7-77B05AEAA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9E7B-4D33-44A7-8509-93F428197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2E60-AEF3-438A-BFB7-271F15B92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3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EFE6D0-59C0-4DE1-9576-60C6441EC5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7AFF15-75A0-4CA1-8776-3324B03ED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8A5D5-278E-4B18-9181-D3DAA0188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DCB7-7D0D-4776-8DAC-A71BC241E31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B54DD-2C69-423E-A15A-1B6321C8F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A6C80-5D9A-44B8-B5B8-07B66EC07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2E60-AEF3-438A-BFB7-271F15B92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73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65B05-8C87-4244-ADBF-8B3A638D9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B1773-5B65-45E7-9295-00054C5F2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4C6BD-2F44-4F36-8597-1005FD01C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DCB7-7D0D-4776-8DAC-A71BC241E31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6FAC7-ACEA-47D5-BA3D-47847C368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670BB-28FE-445E-9435-0752568E9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2E60-AEF3-438A-BFB7-271F15B92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9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46F46-9A49-4B99-A794-5B9952BB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C7109-72AD-46CC-8528-BD28DD2B2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F1039-DE18-46BD-ADB8-2422D4194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DCB7-7D0D-4776-8DAC-A71BC241E31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E8717-2FEA-4871-852F-E68FF9999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6C8C6-5083-44AD-B4E8-F4F73B507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2E60-AEF3-438A-BFB7-271F15B92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75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69AB2-9808-489E-AA66-F93DD00F6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FD145-7324-40B2-8481-6D62E8B4F2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52082-4BC7-43EF-84AF-D4DE62F32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E58A82-E76D-4FA9-8F9F-3BE62BB24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DCB7-7D0D-4776-8DAC-A71BC241E31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43A57C-322B-4CDD-89BD-5B648DD9C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6B9C49-2322-4185-965D-56A298921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2E60-AEF3-438A-BFB7-271F15B92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26959-AF61-4DD7-A894-D5B3A74AD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73E844-D006-433C-AF94-AF496A733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29EA51-ABDF-461C-AF1B-D08A1DA64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B71919-1216-4899-902E-3DDD1ECA8A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66861B-3B0C-49C4-8AF5-DB8393EBAC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03C401-FF43-45D8-B40F-3F6AE5B42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DCB7-7D0D-4776-8DAC-A71BC241E31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B6C5BC-4663-49BF-8C28-2759D25B1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E2DAE7-3709-45E3-A20D-A78BB3EC7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2E60-AEF3-438A-BFB7-271F15B92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8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4C233-5628-428B-8838-9CFA55CD2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0B971-2BAC-4925-B401-91481A508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DCB7-7D0D-4776-8DAC-A71BC241E31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9FC420-1F5E-4766-B6D4-17F14CEB4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C10D0E-0C8C-4D58-A5A2-8610E9DE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2E60-AEF3-438A-BFB7-271F15B92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51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DCC3C0-27E7-4EC5-92E6-A2E7863B0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DCB7-7D0D-4776-8DAC-A71BC241E31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012F51-4CE3-4119-97E1-FBF308390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BE6A4-2DD9-4054-94C9-EB5A4117C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2E60-AEF3-438A-BFB7-271F15B92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91BC1-EBBA-493B-B406-9291DD539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23C88-9B14-4484-BF49-D286CBB41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110857-BC09-4E7F-8486-4B91DD825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2EEB61-649D-432F-889F-0C3AC65B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DCB7-7D0D-4776-8DAC-A71BC241E31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58AED-3A88-4373-9AFB-147511E8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49F41A-8718-4DB6-A494-24EFE4E6D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2E60-AEF3-438A-BFB7-271F15B92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8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67967-1485-4EEF-9956-94C1AE8E8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E13BAC-DDD0-4877-B68D-493D7F1AD7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A3807E-42BC-46AC-ADB2-60EEE88A8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768AB-9F93-4ED6-AA68-54273ECC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DCB7-7D0D-4776-8DAC-A71BC241E31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A8177-8B50-4EDC-B44A-CA7A57A78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67201B-3835-4D41-ADF9-0D285E923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2E60-AEF3-438A-BFB7-271F15B92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718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00DAFF-6E40-4FA8-A260-7BB01B272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1D601-9FC7-48F8-B1C6-5521C5E60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5AE39-732A-4D76-9270-2C14F76308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3DCB7-7D0D-4776-8DAC-A71BC241E31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A81B4-E9E3-474D-B152-96363A78AA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9E438-C3D1-4C07-A4EA-726E0F5BC5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02E60-AEF3-438A-BFB7-271F15B92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5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94EA321-7236-4839-8738-D649A180C7A9}"/>
              </a:ext>
            </a:extLst>
          </p:cNvPr>
          <p:cNvSpPr/>
          <p:nvPr/>
        </p:nvSpPr>
        <p:spPr>
          <a:xfrm>
            <a:off x="228601" y="228600"/>
            <a:ext cx="3835400" cy="31432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Non-Financial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FE691E-2B7C-49A6-8D2E-069B854D7E4B}"/>
              </a:ext>
            </a:extLst>
          </p:cNvPr>
          <p:cNvSpPr/>
          <p:nvPr/>
        </p:nvSpPr>
        <p:spPr>
          <a:xfrm>
            <a:off x="4178300" y="228599"/>
            <a:ext cx="3835400" cy="3143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FD4FF2-B62B-4EEB-B053-EACC0AC503D0}"/>
              </a:ext>
            </a:extLst>
          </p:cNvPr>
          <p:cNvSpPr/>
          <p:nvPr/>
        </p:nvSpPr>
        <p:spPr>
          <a:xfrm>
            <a:off x="8128000" y="228598"/>
            <a:ext cx="3835400" cy="3143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C7F021-9612-4F8D-B7AA-3625B0C2170C}"/>
              </a:ext>
            </a:extLst>
          </p:cNvPr>
          <p:cNvSpPr/>
          <p:nvPr/>
        </p:nvSpPr>
        <p:spPr>
          <a:xfrm>
            <a:off x="234817" y="3486153"/>
            <a:ext cx="3835400" cy="31432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Eligibility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EB00FD2-E6D6-46E5-84E9-F150B0F3CCEF}"/>
              </a:ext>
            </a:extLst>
          </p:cNvPr>
          <p:cNvSpPr/>
          <p:nvPr/>
        </p:nvSpPr>
        <p:spPr>
          <a:xfrm>
            <a:off x="4184516" y="3486152"/>
            <a:ext cx="3835400" cy="3143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W-2 Group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376E9A-4846-497F-A2CA-987635AF4E5D}"/>
              </a:ext>
            </a:extLst>
          </p:cNvPr>
          <p:cNvSpPr/>
          <p:nvPr/>
        </p:nvSpPr>
        <p:spPr>
          <a:xfrm>
            <a:off x="8134216" y="3486151"/>
            <a:ext cx="3835400" cy="3143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Pending Cases</a:t>
            </a:r>
          </a:p>
        </p:txBody>
      </p:sp>
    </p:spTree>
    <p:extLst>
      <p:ext uri="{BB962C8B-B14F-4D97-AF65-F5344CB8AC3E}">
        <p14:creationId xmlns:p14="http://schemas.microsoft.com/office/powerpoint/2010/main" val="3693679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94EA321-7236-4839-8738-D649A180C7A9}"/>
              </a:ext>
            </a:extLst>
          </p:cNvPr>
          <p:cNvSpPr/>
          <p:nvPr/>
        </p:nvSpPr>
        <p:spPr>
          <a:xfrm>
            <a:off x="228601" y="228600"/>
            <a:ext cx="3835400" cy="31432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Entering income under the appropriate individual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FE691E-2B7C-49A6-8D2E-069B854D7E4B}"/>
              </a:ext>
            </a:extLst>
          </p:cNvPr>
          <p:cNvSpPr/>
          <p:nvPr/>
        </p:nvSpPr>
        <p:spPr>
          <a:xfrm>
            <a:off x="4178301" y="228599"/>
            <a:ext cx="3835400" cy="3143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Overrides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FD4FF2-B62B-4EEB-B053-EACC0AC503D0}"/>
              </a:ext>
            </a:extLst>
          </p:cNvPr>
          <p:cNvSpPr/>
          <p:nvPr/>
        </p:nvSpPr>
        <p:spPr>
          <a:xfrm>
            <a:off x="8128000" y="228598"/>
            <a:ext cx="3835400" cy="3143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 Frequency/Average Hours per Pay Period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C7F021-9612-4F8D-B7AA-3625B0C2170C}"/>
              </a:ext>
            </a:extLst>
          </p:cNvPr>
          <p:cNvSpPr/>
          <p:nvPr/>
        </p:nvSpPr>
        <p:spPr>
          <a:xfrm>
            <a:off x="228601" y="3486153"/>
            <a:ext cx="3835400" cy="31432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Employment page defaults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EB00FD2-E6D6-46E5-84E9-F150B0F3CCEF}"/>
              </a:ext>
            </a:extLst>
          </p:cNvPr>
          <p:cNvSpPr/>
          <p:nvPr/>
        </p:nvSpPr>
        <p:spPr>
          <a:xfrm>
            <a:off x="8128000" y="3486152"/>
            <a:ext cx="3835400" cy="3143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N/A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4CE0815-7810-548C-4C3E-B9E9D6E36302}"/>
              </a:ext>
            </a:extLst>
          </p:cNvPr>
          <p:cNvSpPr/>
          <p:nvPr/>
        </p:nvSpPr>
        <p:spPr>
          <a:xfrm>
            <a:off x="4178301" y="3486152"/>
            <a:ext cx="3835400" cy="3143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Self-Employment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799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94EA321-7236-4839-8738-D649A180C7A9}"/>
              </a:ext>
            </a:extLst>
          </p:cNvPr>
          <p:cNvSpPr/>
          <p:nvPr/>
        </p:nvSpPr>
        <p:spPr>
          <a:xfrm>
            <a:off x="228601" y="228600"/>
            <a:ext cx="3835400" cy="6400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Eligibility: Ignoring income </a:t>
            </a:r>
            <a:b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assets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FE691E-2B7C-49A6-8D2E-069B854D7E4B}"/>
              </a:ext>
            </a:extLst>
          </p:cNvPr>
          <p:cNvSpPr>
            <a:spLocks/>
          </p:cNvSpPr>
          <p:nvPr/>
        </p:nvSpPr>
        <p:spPr>
          <a:xfrm>
            <a:off x="4178301" y="228598"/>
            <a:ext cx="3835400" cy="6400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Telling CWW to count income and assets again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FD4FF2-B62B-4EEB-B053-EACC0AC503D0}"/>
              </a:ext>
            </a:extLst>
          </p:cNvPr>
          <p:cNvSpPr>
            <a:spLocks/>
          </p:cNvSpPr>
          <p:nvPr/>
        </p:nvSpPr>
        <p:spPr>
          <a:xfrm>
            <a:off x="8128000" y="228597"/>
            <a:ext cx="3835400" cy="6400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N/A</a:t>
            </a:r>
          </a:p>
        </p:txBody>
      </p:sp>
    </p:spTree>
    <p:extLst>
      <p:ext uri="{BB962C8B-B14F-4D97-AF65-F5344CB8AC3E}">
        <p14:creationId xmlns:p14="http://schemas.microsoft.com/office/powerpoint/2010/main" val="3524152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WW Colors">
      <a:dk1>
        <a:srgbClr val="2E2E2E"/>
      </a:dk1>
      <a:lt1>
        <a:srgbClr val="FFFFFF"/>
      </a:lt1>
      <a:dk2>
        <a:srgbClr val="52657B"/>
      </a:dk2>
      <a:lt2>
        <a:srgbClr val="F1EBE1"/>
      </a:lt2>
      <a:accent1>
        <a:srgbClr val="A5C0D8"/>
      </a:accent1>
      <a:accent2>
        <a:srgbClr val="E3E4E5"/>
      </a:accent2>
      <a:accent3>
        <a:srgbClr val="A5A5A5"/>
      </a:accent3>
      <a:accent4>
        <a:srgbClr val="62AC74"/>
      </a:accent4>
      <a:accent5>
        <a:srgbClr val="F7D190"/>
      </a:accent5>
      <a:accent6>
        <a:srgbClr val="A2130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EA071F3347B341A63EFFEB1365EFEF" ma:contentTypeVersion="6" ma:contentTypeDescription="Create a new document." ma:contentTypeScope="" ma:versionID="819b9dfb0728b25e882395585b00c747">
  <xsd:schema xmlns:xsd="http://www.w3.org/2001/XMLSchema" xmlns:xs="http://www.w3.org/2001/XMLSchema" xmlns:p="http://schemas.microsoft.com/office/2006/metadata/properties" xmlns:ns2="5cf00df1-f103-466a-9fb7-d4e03d82dee9" targetNamespace="http://schemas.microsoft.com/office/2006/metadata/properties" ma:root="true" ma:fieldsID="00cd71548b9bac8a3ea64aa648b789d7" ns2:_="">
    <xsd:import namespace="5cf00df1-f103-466a-9fb7-d4e03d82de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f00df1-f103-466a-9fb7-d4e03d82de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90F46E-6145-46BE-8963-4C824FA323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f00df1-f103-466a-9fb7-d4e03d82de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D09FF2-D1E7-48E7-958D-2B2C3AA1D9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82E6C0-1B11-4220-9F9A-FC83B18AEA3D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5cf00df1-f103-466a-9fb7-d4e03d82dee9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48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Kelsey Chappa</dc:creator>
  <cp:lastModifiedBy>Heather Sommers</cp:lastModifiedBy>
  <cp:revision>2</cp:revision>
  <dcterms:created xsi:type="dcterms:W3CDTF">2022-03-25T19:10:13Z</dcterms:created>
  <dcterms:modified xsi:type="dcterms:W3CDTF">2022-11-04T20:56:49Z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0x01010006EA071F3347B341A63EFFEB1365EFEF</vt:lpwstr>
  </property>
</Properties>
</file>