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4"/>
  </p:sldMasterIdLst>
  <p:notesMasterIdLst>
    <p:notesMasterId r:id="rId21"/>
  </p:notesMasterIdLst>
  <p:sldIdLst>
    <p:sldId id="296" r:id="rId5"/>
    <p:sldId id="256" r:id="rId6"/>
    <p:sldId id="298" r:id="rId7"/>
    <p:sldId id="300" r:id="rId8"/>
    <p:sldId id="309" r:id="rId9"/>
    <p:sldId id="310" r:id="rId10"/>
    <p:sldId id="311" r:id="rId11"/>
    <p:sldId id="312" r:id="rId12"/>
    <p:sldId id="314" r:id="rId13"/>
    <p:sldId id="306" r:id="rId14"/>
    <p:sldId id="315" r:id="rId15"/>
    <p:sldId id="297" r:id="rId16"/>
    <p:sldId id="316" r:id="rId17"/>
    <p:sldId id="318" r:id="rId18"/>
    <p:sldId id="317" r:id="rId19"/>
    <p:sldId id="320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0766D7-85C2-B622-513C-937A0E463266}" name="Kelsey Chappa" initials="KC" userId="Kelsey Chapp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3E"/>
    <a:srgbClr val="542A7E"/>
    <a:srgbClr val="9966CC"/>
    <a:srgbClr val="99FF99"/>
    <a:srgbClr val="FF9900"/>
    <a:srgbClr val="FDC89B"/>
    <a:srgbClr val="CAFDCA"/>
    <a:srgbClr val="C9AFE2"/>
    <a:srgbClr val="FCE27C"/>
    <a:srgbClr val="2E2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B29C6-9B26-47ED-BF56-8D7FD16E79AF}" v="12" dt="2023-01-03T17:44:27.978"/>
  </p1510:revLst>
</p1510:revInfo>
</file>

<file path=ppt/tableStyles.xml><?xml version="1.0" encoding="utf-8"?>
<a:tblStyleLst xmlns:a="http://schemas.openxmlformats.org/drawingml/2006/main" def="{451CBC1C-9436-4397-BC76-6A6E2D34250F}">
  <a:tblStyle styleId="{451CBC1C-9436-4397-BC76-6A6E2D3425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73A658-83DD-4D97-A63F-A56D2A271B0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1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5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68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5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432E6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10CA73-BA36-44BB-889B-EE5CFA3AF84A}"/>
              </a:ext>
            </a:extLst>
          </p:cNvPr>
          <p:cNvSpPr/>
          <p:nvPr userDrawn="1"/>
        </p:nvSpPr>
        <p:spPr>
          <a:xfrm>
            <a:off x="-22578" y="-11289"/>
            <a:ext cx="9267200" cy="5143500"/>
          </a:xfrm>
          <a:prstGeom prst="rect">
            <a:avLst/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0;p2"/>
          <p:cNvSpPr/>
          <p:nvPr/>
        </p:nvSpPr>
        <p:spPr>
          <a:xfrm>
            <a:off x="5642650" y="1196950"/>
            <a:ext cx="1796700" cy="1796700"/>
          </a:xfrm>
          <a:prstGeom prst="ellipse">
            <a:avLst/>
          </a:prstGeom>
          <a:solidFill>
            <a:srgbClr val="99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761400" y="1539876"/>
            <a:ext cx="505800" cy="5058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955250" y="3661200"/>
            <a:ext cx="1159800" cy="1159800"/>
          </a:xfrm>
          <a:prstGeom prst="ellipse">
            <a:avLst/>
          </a:prstGeom>
          <a:noFill/>
          <a:ln w="9525" cap="flat" cmpd="sng">
            <a:solidFill>
              <a:srgbClr val="FFCC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845352" y="1685552"/>
            <a:ext cx="1559612" cy="1559612"/>
          </a:xfrm>
          <a:custGeom>
            <a:avLst/>
            <a:gdLst/>
            <a:ahLst/>
            <a:cxnLst/>
            <a:rect l="l" t="t" r="r" b="b"/>
            <a:pathLst>
              <a:path w="73610" h="73610" extrusionOk="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4C2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736351" y="1262302"/>
            <a:ext cx="1159800" cy="10035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FFCC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10799123">
            <a:off x="-359856" y="1954148"/>
            <a:ext cx="1176000" cy="11178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9900"/>
          </a:solidFill>
          <a:ln w="114300" cap="flat" cmpd="sng">
            <a:solidFill>
              <a:srgbClr val="FF99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899880">
            <a:off x="1365793" y="1978994"/>
            <a:ext cx="1829316" cy="1738722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99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592400" y="904800"/>
            <a:ext cx="1796700" cy="1796700"/>
          </a:xfrm>
          <a:prstGeom prst="ellipse">
            <a:avLst/>
          </a:prstGeom>
          <a:noFill/>
          <a:ln w="9525" cap="flat" cmpd="sng">
            <a:solidFill>
              <a:srgbClr val="99FF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29200" y="3014525"/>
            <a:ext cx="1226592" cy="1226592"/>
          </a:xfrm>
          <a:custGeom>
            <a:avLst/>
            <a:gdLst/>
            <a:ahLst/>
            <a:cxnLst/>
            <a:rect l="l" t="t" r="r" b="b"/>
            <a:pathLst>
              <a:path w="75903" h="75903" extrusionOk="0">
                <a:moveTo>
                  <a:pt x="30349" y="724"/>
                </a:moveTo>
                <a:lnTo>
                  <a:pt x="28479" y="1147"/>
                </a:lnTo>
                <a:lnTo>
                  <a:pt x="28599" y="1267"/>
                </a:lnTo>
                <a:lnTo>
                  <a:pt x="28841" y="1388"/>
                </a:lnTo>
                <a:lnTo>
                  <a:pt x="29022" y="1448"/>
                </a:lnTo>
                <a:lnTo>
                  <a:pt x="29263" y="1448"/>
                </a:lnTo>
                <a:lnTo>
                  <a:pt x="29625" y="1388"/>
                </a:lnTo>
                <a:lnTo>
                  <a:pt x="29927" y="1267"/>
                </a:lnTo>
                <a:lnTo>
                  <a:pt x="30168" y="1026"/>
                </a:lnTo>
                <a:lnTo>
                  <a:pt x="30349" y="724"/>
                </a:lnTo>
                <a:close/>
                <a:moveTo>
                  <a:pt x="36141" y="0"/>
                </a:moveTo>
                <a:lnTo>
                  <a:pt x="33909" y="181"/>
                </a:lnTo>
                <a:lnTo>
                  <a:pt x="33909" y="302"/>
                </a:lnTo>
                <a:lnTo>
                  <a:pt x="33909" y="543"/>
                </a:lnTo>
                <a:lnTo>
                  <a:pt x="33969" y="724"/>
                </a:lnTo>
                <a:lnTo>
                  <a:pt x="34090" y="966"/>
                </a:lnTo>
                <a:lnTo>
                  <a:pt x="34211" y="1147"/>
                </a:lnTo>
                <a:lnTo>
                  <a:pt x="34392" y="1267"/>
                </a:lnTo>
                <a:lnTo>
                  <a:pt x="34633" y="1388"/>
                </a:lnTo>
                <a:lnTo>
                  <a:pt x="34814" y="1448"/>
                </a:lnTo>
                <a:lnTo>
                  <a:pt x="35297" y="1448"/>
                </a:lnTo>
                <a:lnTo>
                  <a:pt x="35478" y="1388"/>
                </a:lnTo>
                <a:lnTo>
                  <a:pt x="35719" y="1267"/>
                </a:lnTo>
                <a:lnTo>
                  <a:pt x="35900" y="1147"/>
                </a:lnTo>
                <a:lnTo>
                  <a:pt x="36021" y="966"/>
                </a:lnTo>
                <a:lnTo>
                  <a:pt x="36141" y="724"/>
                </a:lnTo>
                <a:lnTo>
                  <a:pt x="36202" y="543"/>
                </a:lnTo>
                <a:lnTo>
                  <a:pt x="36202" y="302"/>
                </a:lnTo>
                <a:lnTo>
                  <a:pt x="36141" y="0"/>
                </a:lnTo>
                <a:close/>
                <a:moveTo>
                  <a:pt x="39762" y="0"/>
                </a:moveTo>
                <a:lnTo>
                  <a:pt x="39701" y="302"/>
                </a:lnTo>
                <a:lnTo>
                  <a:pt x="39701" y="543"/>
                </a:lnTo>
                <a:lnTo>
                  <a:pt x="39762" y="724"/>
                </a:lnTo>
                <a:lnTo>
                  <a:pt x="39882" y="966"/>
                </a:lnTo>
                <a:lnTo>
                  <a:pt x="40003" y="1147"/>
                </a:lnTo>
                <a:lnTo>
                  <a:pt x="40184" y="1267"/>
                </a:lnTo>
                <a:lnTo>
                  <a:pt x="40425" y="1388"/>
                </a:lnTo>
                <a:lnTo>
                  <a:pt x="40606" y="1448"/>
                </a:lnTo>
                <a:lnTo>
                  <a:pt x="41089" y="1448"/>
                </a:lnTo>
                <a:lnTo>
                  <a:pt x="41270" y="1388"/>
                </a:lnTo>
                <a:lnTo>
                  <a:pt x="41511" y="1267"/>
                </a:lnTo>
                <a:lnTo>
                  <a:pt x="41692" y="1147"/>
                </a:lnTo>
                <a:lnTo>
                  <a:pt x="41813" y="966"/>
                </a:lnTo>
                <a:lnTo>
                  <a:pt x="41934" y="724"/>
                </a:lnTo>
                <a:lnTo>
                  <a:pt x="41994" y="543"/>
                </a:lnTo>
                <a:lnTo>
                  <a:pt x="41994" y="302"/>
                </a:lnTo>
                <a:lnTo>
                  <a:pt x="41994" y="181"/>
                </a:lnTo>
                <a:lnTo>
                  <a:pt x="39762" y="0"/>
                </a:lnTo>
                <a:close/>
                <a:moveTo>
                  <a:pt x="45554" y="724"/>
                </a:moveTo>
                <a:lnTo>
                  <a:pt x="45735" y="1026"/>
                </a:lnTo>
                <a:lnTo>
                  <a:pt x="45976" y="1267"/>
                </a:lnTo>
                <a:lnTo>
                  <a:pt x="46278" y="1388"/>
                </a:lnTo>
                <a:lnTo>
                  <a:pt x="46640" y="1448"/>
                </a:lnTo>
                <a:lnTo>
                  <a:pt x="46881" y="1448"/>
                </a:lnTo>
                <a:lnTo>
                  <a:pt x="47062" y="1388"/>
                </a:lnTo>
                <a:lnTo>
                  <a:pt x="47243" y="1267"/>
                </a:lnTo>
                <a:lnTo>
                  <a:pt x="47424" y="1147"/>
                </a:lnTo>
                <a:lnTo>
                  <a:pt x="45554" y="724"/>
                </a:lnTo>
                <a:close/>
                <a:moveTo>
                  <a:pt x="21661" y="3620"/>
                </a:moveTo>
                <a:lnTo>
                  <a:pt x="20273" y="4284"/>
                </a:lnTo>
                <a:lnTo>
                  <a:pt x="20575" y="4344"/>
                </a:lnTo>
                <a:lnTo>
                  <a:pt x="20937" y="4284"/>
                </a:lnTo>
                <a:lnTo>
                  <a:pt x="21239" y="4163"/>
                </a:lnTo>
                <a:lnTo>
                  <a:pt x="21480" y="3922"/>
                </a:lnTo>
                <a:lnTo>
                  <a:pt x="21661" y="3620"/>
                </a:lnTo>
                <a:close/>
                <a:moveTo>
                  <a:pt x="26065" y="2052"/>
                </a:moveTo>
                <a:lnTo>
                  <a:pt x="25824" y="2172"/>
                </a:lnTo>
                <a:lnTo>
                  <a:pt x="25583" y="2353"/>
                </a:lnTo>
                <a:lnTo>
                  <a:pt x="25402" y="2534"/>
                </a:lnTo>
                <a:lnTo>
                  <a:pt x="25281" y="2836"/>
                </a:lnTo>
                <a:lnTo>
                  <a:pt x="25221" y="3198"/>
                </a:lnTo>
                <a:lnTo>
                  <a:pt x="25221" y="3439"/>
                </a:lnTo>
                <a:lnTo>
                  <a:pt x="25281" y="3620"/>
                </a:lnTo>
                <a:lnTo>
                  <a:pt x="25402" y="3862"/>
                </a:lnTo>
                <a:lnTo>
                  <a:pt x="25522" y="4043"/>
                </a:lnTo>
                <a:lnTo>
                  <a:pt x="25703" y="4163"/>
                </a:lnTo>
                <a:lnTo>
                  <a:pt x="25945" y="4284"/>
                </a:lnTo>
                <a:lnTo>
                  <a:pt x="26126" y="4344"/>
                </a:lnTo>
                <a:lnTo>
                  <a:pt x="26608" y="4344"/>
                </a:lnTo>
                <a:lnTo>
                  <a:pt x="26789" y="4284"/>
                </a:lnTo>
                <a:lnTo>
                  <a:pt x="27031" y="4163"/>
                </a:lnTo>
                <a:lnTo>
                  <a:pt x="27212" y="4043"/>
                </a:lnTo>
                <a:lnTo>
                  <a:pt x="27332" y="3862"/>
                </a:lnTo>
                <a:lnTo>
                  <a:pt x="27453" y="3620"/>
                </a:lnTo>
                <a:lnTo>
                  <a:pt x="27513" y="3439"/>
                </a:lnTo>
                <a:lnTo>
                  <a:pt x="27513" y="3198"/>
                </a:lnTo>
                <a:lnTo>
                  <a:pt x="27453" y="2836"/>
                </a:lnTo>
                <a:lnTo>
                  <a:pt x="27332" y="2534"/>
                </a:lnTo>
                <a:lnTo>
                  <a:pt x="27151" y="2353"/>
                </a:lnTo>
                <a:lnTo>
                  <a:pt x="26910" y="2172"/>
                </a:lnTo>
                <a:lnTo>
                  <a:pt x="26669" y="2052"/>
                </a:lnTo>
                <a:close/>
                <a:moveTo>
                  <a:pt x="31858" y="2052"/>
                </a:moveTo>
                <a:lnTo>
                  <a:pt x="31616" y="2172"/>
                </a:lnTo>
                <a:lnTo>
                  <a:pt x="31375" y="2353"/>
                </a:lnTo>
                <a:lnTo>
                  <a:pt x="31194" y="2534"/>
                </a:lnTo>
                <a:lnTo>
                  <a:pt x="31073" y="2836"/>
                </a:lnTo>
                <a:lnTo>
                  <a:pt x="31013" y="3198"/>
                </a:lnTo>
                <a:lnTo>
                  <a:pt x="31013" y="3439"/>
                </a:lnTo>
                <a:lnTo>
                  <a:pt x="31073" y="3620"/>
                </a:lnTo>
                <a:lnTo>
                  <a:pt x="31194" y="3862"/>
                </a:lnTo>
                <a:lnTo>
                  <a:pt x="31315" y="4043"/>
                </a:lnTo>
                <a:lnTo>
                  <a:pt x="31496" y="4163"/>
                </a:lnTo>
                <a:lnTo>
                  <a:pt x="31737" y="4284"/>
                </a:lnTo>
                <a:lnTo>
                  <a:pt x="31918" y="4344"/>
                </a:lnTo>
                <a:lnTo>
                  <a:pt x="32401" y="4344"/>
                </a:lnTo>
                <a:lnTo>
                  <a:pt x="32582" y="4284"/>
                </a:lnTo>
                <a:lnTo>
                  <a:pt x="32823" y="4163"/>
                </a:lnTo>
                <a:lnTo>
                  <a:pt x="33004" y="4043"/>
                </a:lnTo>
                <a:lnTo>
                  <a:pt x="33125" y="3862"/>
                </a:lnTo>
                <a:lnTo>
                  <a:pt x="33245" y="3620"/>
                </a:lnTo>
                <a:lnTo>
                  <a:pt x="33306" y="3439"/>
                </a:lnTo>
                <a:lnTo>
                  <a:pt x="33306" y="3198"/>
                </a:lnTo>
                <a:lnTo>
                  <a:pt x="33245" y="2836"/>
                </a:lnTo>
                <a:lnTo>
                  <a:pt x="33125" y="2534"/>
                </a:lnTo>
                <a:lnTo>
                  <a:pt x="32944" y="2353"/>
                </a:lnTo>
                <a:lnTo>
                  <a:pt x="32702" y="2172"/>
                </a:lnTo>
                <a:lnTo>
                  <a:pt x="32461" y="2052"/>
                </a:lnTo>
                <a:close/>
                <a:moveTo>
                  <a:pt x="37650" y="2052"/>
                </a:moveTo>
                <a:lnTo>
                  <a:pt x="37408" y="2172"/>
                </a:lnTo>
                <a:lnTo>
                  <a:pt x="37167" y="2353"/>
                </a:lnTo>
                <a:lnTo>
                  <a:pt x="36986" y="2534"/>
                </a:lnTo>
                <a:lnTo>
                  <a:pt x="36865" y="2836"/>
                </a:lnTo>
                <a:lnTo>
                  <a:pt x="36805" y="3198"/>
                </a:lnTo>
                <a:lnTo>
                  <a:pt x="36805" y="3439"/>
                </a:lnTo>
                <a:lnTo>
                  <a:pt x="36865" y="3620"/>
                </a:lnTo>
                <a:lnTo>
                  <a:pt x="36986" y="3862"/>
                </a:lnTo>
                <a:lnTo>
                  <a:pt x="37107" y="4043"/>
                </a:lnTo>
                <a:lnTo>
                  <a:pt x="37288" y="4163"/>
                </a:lnTo>
                <a:lnTo>
                  <a:pt x="37529" y="4284"/>
                </a:lnTo>
                <a:lnTo>
                  <a:pt x="37710" y="4344"/>
                </a:lnTo>
                <a:lnTo>
                  <a:pt x="38193" y="4344"/>
                </a:lnTo>
                <a:lnTo>
                  <a:pt x="38374" y="4284"/>
                </a:lnTo>
                <a:lnTo>
                  <a:pt x="38615" y="4163"/>
                </a:lnTo>
                <a:lnTo>
                  <a:pt x="38796" y="4043"/>
                </a:lnTo>
                <a:lnTo>
                  <a:pt x="38917" y="3862"/>
                </a:lnTo>
                <a:lnTo>
                  <a:pt x="39038" y="3620"/>
                </a:lnTo>
                <a:lnTo>
                  <a:pt x="39098" y="3439"/>
                </a:lnTo>
                <a:lnTo>
                  <a:pt x="39098" y="3198"/>
                </a:lnTo>
                <a:lnTo>
                  <a:pt x="39038" y="2836"/>
                </a:lnTo>
                <a:lnTo>
                  <a:pt x="38917" y="2534"/>
                </a:lnTo>
                <a:lnTo>
                  <a:pt x="38736" y="2353"/>
                </a:lnTo>
                <a:lnTo>
                  <a:pt x="38495" y="2172"/>
                </a:lnTo>
                <a:lnTo>
                  <a:pt x="38253" y="2052"/>
                </a:lnTo>
                <a:close/>
                <a:moveTo>
                  <a:pt x="43442" y="2052"/>
                </a:moveTo>
                <a:lnTo>
                  <a:pt x="43201" y="2172"/>
                </a:lnTo>
                <a:lnTo>
                  <a:pt x="42959" y="2353"/>
                </a:lnTo>
                <a:lnTo>
                  <a:pt x="42778" y="2534"/>
                </a:lnTo>
                <a:lnTo>
                  <a:pt x="42658" y="2836"/>
                </a:lnTo>
                <a:lnTo>
                  <a:pt x="42597" y="3198"/>
                </a:lnTo>
                <a:lnTo>
                  <a:pt x="42597" y="3439"/>
                </a:lnTo>
                <a:lnTo>
                  <a:pt x="42658" y="3620"/>
                </a:lnTo>
                <a:lnTo>
                  <a:pt x="42778" y="3862"/>
                </a:lnTo>
                <a:lnTo>
                  <a:pt x="42899" y="4043"/>
                </a:lnTo>
                <a:lnTo>
                  <a:pt x="43080" y="4163"/>
                </a:lnTo>
                <a:lnTo>
                  <a:pt x="43321" y="4284"/>
                </a:lnTo>
                <a:lnTo>
                  <a:pt x="43502" y="4344"/>
                </a:lnTo>
                <a:lnTo>
                  <a:pt x="43985" y="4344"/>
                </a:lnTo>
                <a:lnTo>
                  <a:pt x="44166" y="4284"/>
                </a:lnTo>
                <a:lnTo>
                  <a:pt x="44407" y="4163"/>
                </a:lnTo>
                <a:lnTo>
                  <a:pt x="44588" y="4043"/>
                </a:lnTo>
                <a:lnTo>
                  <a:pt x="44709" y="3862"/>
                </a:lnTo>
                <a:lnTo>
                  <a:pt x="44830" y="3620"/>
                </a:lnTo>
                <a:lnTo>
                  <a:pt x="44890" y="3439"/>
                </a:lnTo>
                <a:lnTo>
                  <a:pt x="44890" y="3198"/>
                </a:lnTo>
                <a:lnTo>
                  <a:pt x="44830" y="2836"/>
                </a:lnTo>
                <a:lnTo>
                  <a:pt x="44709" y="2534"/>
                </a:lnTo>
                <a:lnTo>
                  <a:pt x="44528" y="2353"/>
                </a:lnTo>
                <a:lnTo>
                  <a:pt x="44287" y="2172"/>
                </a:lnTo>
                <a:lnTo>
                  <a:pt x="44045" y="2052"/>
                </a:lnTo>
                <a:close/>
                <a:moveTo>
                  <a:pt x="49234" y="2052"/>
                </a:moveTo>
                <a:lnTo>
                  <a:pt x="48993" y="2172"/>
                </a:lnTo>
                <a:lnTo>
                  <a:pt x="48752" y="2353"/>
                </a:lnTo>
                <a:lnTo>
                  <a:pt x="48571" y="2534"/>
                </a:lnTo>
                <a:lnTo>
                  <a:pt x="48450" y="2836"/>
                </a:lnTo>
                <a:lnTo>
                  <a:pt x="48390" y="3198"/>
                </a:lnTo>
                <a:lnTo>
                  <a:pt x="48390" y="3439"/>
                </a:lnTo>
                <a:lnTo>
                  <a:pt x="48450" y="3620"/>
                </a:lnTo>
                <a:lnTo>
                  <a:pt x="48571" y="3862"/>
                </a:lnTo>
                <a:lnTo>
                  <a:pt x="48691" y="4043"/>
                </a:lnTo>
                <a:lnTo>
                  <a:pt x="48872" y="4163"/>
                </a:lnTo>
                <a:lnTo>
                  <a:pt x="49114" y="4284"/>
                </a:lnTo>
                <a:lnTo>
                  <a:pt x="49295" y="4344"/>
                </a:lnTo>
                <a:lnTo>
                  <a:pt x="49777" y="4344"/>
                </a:lnTo>
                <a:lnTo>
                  <a:pt x="49958" y="4284"/>
                </a:lnTo>
                <a:lnTo>
                  <a:pt x="50200" y="4163"/>
                </a:lnTo>
                <a:lnTo>
                  <a:pt x="50381" y="4043"/>
                </a:lnTo>
                <a:lnTo>
                  <a:pt x="50501" y="3862"/>
                </a:lnTo>
                <a:lnTo>
                  <a:pt x="50622" y="3620"/>
                </a:lnTo>
                <a:lnTo>
                  <a:pt x="50682" y="3439"/>
                </a:lnTo>
                <a:lnTo>
                  <a:pt x="50682" y="3198"/>
                </a:lnTo>
                <a:lnTo>
                  <a:pt x="50622" y="2836"/>
                </a:lnTo>
                <a:lnTo>
                  <a:pt x="50501" y="2534"/>
                </a:lnTo>
                <a:lnTo>
                  <a:pt x="50320" y="2353"/>
                </a:lnTo>
                <a:lnTo>
                  <a:pt x="50079" y="2172"/>
                </a:lnTo>
                <a:lnTo>
                  <a:pt x="49838" y="2052"/>
                </a:lnTo>
                <a:close/>
                <a:moveTo>
                  <a:pt x="54242" y="3620"/>
                </a:moveTo>
                <a:lnTo>
                  <a:pt x="54423" y="3922"/>
                </a:lnTo>
                <a:lnTo>
                  <a:pt x="54665" y="4163"/>
                </a:lnTo>
                <a:lnTo>
                  <a:pt x="54966" y="4284"/>
                </a:lnTo>
                <a:lnTo>
                  <a:pt x="55328" y="4344"/>
                </a:lnTo>
                <a:lnTo>
                  <a:pt x="55630" y="4284"/>
                </a:lnTo>
                <a:lnTo>
                  <a:pt x="54242" y="3620"/>
                </a:lnTo>
                <a:close/>
                <a:moveTo>
                  <a:pt x="18523" y="5310"/>
                </a:moveTo>
                <a:lnTo>
                  <a:pt x="16593" y="6517"/>
                </a:lnTo>
                <a:lnTo>
                  <a:pt x="16774" y="6818"/>
                </a:lnTo>
                <a:lnTo>
                  <a:pt x="17015" y="7060"/>
                </a:lnTo>
                <a:lnTo>
                  <a:pt x="17317" y="7180"/>
                </a:lnTo>
                <a:lnTo>
                  <a:pt x="17679" y="7241"/>
                </a:lnTo>
                <a:lnTo>
                  <a:pt x="17920" y="7241"/>
                </a:lnTo>
                <a:lnTo>
                  <a:pt x="18101" y="7180"/>
                </a:lnTo>
                <a:lnTo>
                  <a:pt x="18342" y="7060"/>
                </a:lnTo>
                <a:lnTo>
                  <a:pt x="18523" y="6939"/>
                </a:lnTo>
                <a:lnTo>
                  <a:pt x="18644" y="6758"/>
                </a:lnTo>
                <a:lnTo>
                  <a:pt x="18765" y="6517"/>
                </a:lnTo>
                <a:lnTo>
                  <a:pt x="18825" y="6336"/>
                </a:lnTo>
                <a:lnTo>
                  <a:pt x="18825" y="6094"/>
                </a:lnTo>
                <a:lnTo>
                  <a:pt x="18825" y="5853"/>
                </a:lnTo>
                <a:lnTo>
                  <a:pt x="18765" y="5672"/>
                </a:lnTo>
                <a:lnTo>
                  <a:pt x="18644" y="5430"/>
                </a:lnTo>
                <a:lnTo>
                  <a:pt x="18523" y="5310"/>
                </a:lnTo>
                <a:close/>
                <a:moveTo>
                  <a:pt x="23230" y="4948"/>
                </a:moveTo>
                <a:lnTo>
                  <a:pt x="23049" y="5008"/>
                </a:lnTo>
                <a:lnTo>
                  <a:pt x="22807" y="5129"/>
                </a:lnTo>
                <a:lnTo>
                  <a:pt x="22626" y="5249"/>
                </a:lnTo>
                <a:lnTo>
                  <a:pt x="22506" y="5430"/>
                </a:lnTo>
                <a:lnTo>
                  <a:pt x="22385" y="5672"/>
                </a:lnTo>
                <a:lnTo>
                  <a:pt x="22325" y="5853"/>
                </a:lnTo>
                <a:lnTo>
                  <a:pt x="22325" y="6094"/>
                </a:lnTo>
                <a:lnTo>
                  <a:pt x="22325" y="6336"/>
                </a:lnTo>
                <a:lnTo>
                  <a:pt x="22385" y="6517"/>
                </a:lnTo>
                <a:lnTo>
                  <a:pt x="22506" y="6758"/>
                </a:lnTo>
                <a:lnTo>
                  <a:pt x="22626" y="6939"/>
                </a:lnTo>
                <a:lnTo>
                  <a:pt x="22807" y="7060"/>
                </a:lnTo>
                <a:lnTo>
                  <a:pt x="23049" y="7180"/>
                </a:lnTo>
                <a:lnTo>
                  <a:pt x="23230" y="7241"/>
                </a:lnTo>
                <a:lnTo>
                  <a:pt x="23712" y="7241"/>
                </a:lnTo>
                <a:lnTo>
                  <a:pt x="23893" y="7180"/>
                </a:lnTo>
                <a:lnTo>
                  <a:pt x="24135" y="7060"/>
                </a:lnTo>
                <a:lnTo>
                  <a:pt x="24316" y="6939"/>
                </a:lnTo>
                <a:lnTo>
                  <a:pt x="24436" y="6758"/>
                </a:lnTo>
                <a:lnTo>
                  <a:pt x="24557" y="6517"/>
                </a:lnTo>
                <a:lnTo>
                  <a:pt x="24617" y="6336"/>
                </a:lnTo>
                <a:lnTo>
                  <a:pt x="24617" y="6094"/>
                </a:lnTo>
                <a:lnTo>
                  <a:pt x="24617" y="5853"/>
                </a:lnTo>
                <a:lnTo>
                  <a:pt x="24557" y="5672"/>
                </a:lnTo>
                <a:lnTo>
                  <a:pt x="24436" y="5430"/>
                </a:lnTo>
                <a:lnTo>
                  <a:pt x="24316" y="5249"/>
                </a:lnTo>
                <a:lnTo>
                  <a:pt x="24135" y="5129"/>
                </a:lnTo>
                <a:lnTo>
                  <a:pt x="23893" y="5008"/>
                </a:lnTo>
                <a:lnTo>
                  <a:pt x="23712" y="4948"/>
                </a:lnTo>
                <a:close/>
                <a:moveTo>
                  <a:pt x="29022" y="4948"/>
                </a:moveTo>
                <a:lnTo>
                  <a:pt x="28841" y="5008"/>
                </a:lnTo>
                <a:lnTo>
                  <a:pt x="28599" y="5129"/>
                </a:lnTo>
                <a:lnTo>
                  <a:pt x="28418" y="5249"/>
                </a:lnTo>
                <a:lnTo>
                  <a:pt x="28298" y="5430"/>
                </a:lnTo>
                <a:lnTo>
                  <a:pt x="28177" y="5672"/>
                </a:lnTo>
                <a:lnTo>
                  <a:pt x="28117" y="5853"/>
                </a:lnTo>
                <a:lnTo>
                  <a:pt x="28117" y="6094"/>
                </a:lnTo>
                <a:lnTo>
                  <a:pt x="28117" y="6336"/>
                </a:lnTo>
                <a:lnTo>
                  <a:pt x="28177" y="6517"/>
                </a:lnTo>
                <a:lnTo>
                  <a:pt x="28298" y="6758"/>
                </a:lnTo>
                <a:lnTo>
                  <a:pt x="28418" y="6939"/>
                </a:lnTo>
                <a:lnTo>
                  <a:pt x="28599" y="7060"/>
                </a:lnTo>
                <a:lnTo>
                  <a:pt x="28841" y="7180"/>
                </a:lnTo>
                <a:lnTo>
                  <a:pt x="29022" y="7241"/>
                </a:lnTo>
                <a:lnTo>
                  <a:pt x="29505" y="7241"/>
                </a:lnTo>
                <a:lnTo>
                  <a:pt x="29686" y="7180"/>
                </a:lnTo>
                <a:lnTo>
                  <a:pt x="29927" y="7060"/>
                </a:lnTo>
                <a:lnTo>
                  <a:pt x="30108" y="6939"/>
                </a:lnTo>
                <a:lnTo>
                  <a:pt x="30229" y="6758"/>
                </a:lnTo>
                <a:lnTo>
                  <a:pt x="30349" y="6517"/>
                </a:lnTo>
                <a:lnTo>
                  <a:pt x="30410" y="6336"/>
                </a:lnTo>
                <a:lnTo>
                  <a:pt x="30410" y="6094"/>
                </a:lnTo>
                <a:lnTo>
                  <a:pt x="30410" y="5853"/>
                </a:lnTo>
                <a:lnTo>
                  <a:pt x="30349" y="5672"/>
                </a:lnTo>
                <a:lnTo>
                  <a:pt x="30229" y="5430"/>
                </a:lnTo>
                <a:lnTo>
                  <a:pt x="30108" y="5249"/>
                </a:lnTo>
                <a:lnTo>
                  <a:pt x="29927" y="5129"/>
                </a:lnTo>
                <a:lnTo>
                  <a:pt x="29686" y="5008"/>
                </a:lnTo>
                <a:lnTo>
                  <a:pt x="29505" y="4948"/>
                </a:lnTo>
                <a:close/>
                <a:moveTo>
                  <a:pt x="34814" y="4948"/>
                </a:moveTo>
                <a:lnTo>
                  <a:pt x="34633" y="5008"/>
                </a:lnTo>
                <a:lnTo>
                  <a:pt x="34392" y="5129"/>
                </a:lnTo>
                <a:lnTo>
                  <a:pt x="34211" y="5249"/>
                </a:lnTo>
                <a:lnTo>
                  <a:pt x="34090" y="5430"/>
                </a:lnTo>
                <a:lnTo>
                  <a:pt x="33969" y="5672"/>
                </a:lnTo>
                <a:lnTo>
                  <a:pt x="33909" y="5853"/>
                </a:lnTo>
                <a:lnTo>
                  <a:pt x="33909" y="6094"/>
                </a:lnTo>
                <a:lnTo>
                  <a:pt x="33909" y="6336"/>
                </a:lnTo>
                <a:lnTo>
                  <a:pt x="33969" y="6517"/>
                </a:lnTo>
                <a:lnTo>
                  <a:pt x="34090" y="6758"/>
                </a:lnTo>
                <a:lnTo>
                  <a:pt x="34211" y="6939"/>
                </a:lnTo>
                <a:lnTo>
                  <a:pt x="34392" y="7060"/>
                </a:lnTo>
                <a:lnTo>
                  <a:pt x="34633" y="7180"/>
                </a:lnTo>
                <a:lnTo>
                  <a:pt x="34814" y="7241"/>
                </a:lnTo>
                <a:lnTo>
                  <a:pt x="35297" y="7241"/>
                </a:lnTo>
                <a:lnTo>
                  <a:pt x="35478" y="7180"/>
                </a:lnTo>
                <a:lnTo>
                  <a:pt x="35719" y="7060"/>
                </a:lnTo>
                <a:lnTo>
                  <a:pt x="35900" y="6939"/>
                </a:lnTo>
                <a:lnTo>
                  <a:pt x="36021" y="6758"/>
                </a:lnTo>
                <a:lnTo>
                  <a:pt x="36141" y="6517"/>
                </a:lnTo>
                <a:lnTo>
                  <a:pt x="36202" y="6336"/>
                </a:lnTo>
                <a:lnTo>
                  <a:pt x="36202" y="6094"/>
                </a:lnTo>
                <a:lnTo>
                  <a:pt x="36202" y="5853"/>
                </a:lnTo>
                <a:lnTo>
                  <a:pt x="36141" y="5672"/>
                </a:lnTo>
                <a:lnTo>
                  <a:pt x="36021" y="5430"/>
                </a:lnTo>
                <a:lnTo>
                  <a:pt x="35900" y="5249"/>
                </a:lnTo>
                <a:lnTo>
                  <a:pt x="35719" y="5129"/>
                </a:lnTo>
                <a:lnTo>
                  <a:pt x="35478" y="5008"/>
                </a:lnTo>
                <a:lnTo>
                  <a:pt x="35297" y="4948"/>
                </a:lnTo>
                <a:close/>
                <a:moveTo>
                  <a:pt x="40606" y="4948"/>
                </a:moveTo>
                <a:lnTo>
                  <a:pt x="40425" y="5008"/>
                </a:lnTo>
                <a:lnTo>
                  <a:pt x="40184" y="5129"/>
                </a:lnTo>
                <a:lnTo>
                  <a:pt x="40003" y="5249"/>
                </a:lnTo>
                <a:lnTo>
                  <a:pt x="39882" y="5430"/>
                </a:lnTo>
                <a:lnTo>
                  <a:pt x="39762" y="5672"/>
                </a:lnTo>
                <a:lnTo>
                  <a:pt x="39701" y="5853"/>
                </a:lnTo>
                <a:lnTo>
                  <a:pt x="39701" y="6094"/>
                </a:lnTo>
                <a:lnTo>
                  <a:pt x="39701" y="6336"/>
                </a:lnTo>
                <a:lnTo>
                  <a:pt x="39762" y="6517"/>
                </a:lnTo>
                <a:lnTo>
                  <a:pt x="39882" y="6758"/>
                </a:lnTo>
                <a:lnTo>
                  <a:pt x="40003" y="6939"/>
                </a:lnTo>
                <a:lnTo>
                  <a:pt x="40184" y="7060"/>
                </a:lnTo>
                <a:lnTo>
                  <a:pt x="40425" y="7180"/>
                </a:lnTo>
                <a:lnTo>
                  <a:pt x="40606" y="7241"/>
                </a:lnTo>
                <a:lnTo>
                  <a:pt x="41089" y="7241"/>
                </a:lnTo>
                <a:lnTo>
                  <a:pt x="41270" y="7180"/>
                </a:lnTo>
                <a:lnTo>
                  <a:pt x="41511" y="7060"/>
                </a:lnTo>
                <a:lnTo>
                  <a:pt x="41692" y="6939"/>
                </a:lnTo>
                <a:lnTo>
                  <a:pt x="41813" y="6758"/>
                </a:lnTo>
                <a:lnTo>
                  <a:pt x="41934" y="6517"/>
                </a:lnTo>
                <a:lnTo>
                  <a:pt x="41994" y="6336"/>
                </a:lnTo>
                <a:lnTo>
                  <a:pt x="41994" y="6094"/>
                </a:lnTo>
                <a:lnTo>
                  <a:pt x="41994" y="5853"/>
                </a:lnTo>
                <a:lnTo>
                  <a:pt x="41934" y="5672"/>
                </a:lnTo>
                <a:lnTo>
                  <a:pt x="41813" y="5430"/>
                </a:lnTo>
                <a:lnTo>
                  <a:pt x="41692" y="5249"/>
                </a:lnTo>
                <a:lnTo>
                  <a:pt x="41511" y="5129"/>
                </a:lnTo>
                <a:lnTo>
                  <a:pt x="41270" y="5008"/>
                </a:lnTo>
                <a:lnTo>
                  <a:pt x="41089" y="4948"/>
                </a:lnTo>
                <a:close/>
                <a:moveTo>
                  <a:pt x="46399" y="4948"/>
                </a:moveTo>
                <a:lnTo>
                  <a:pt x="46218" y="5008"/>
                </a:lnTo>
                <a:lnTo>
                  <a:pt x="45976" y="5129"/>
                </a:lnTo>
                <a:lnTo>
                  <a:pt x="45795" y="5249"/>
                </a:lnTo>
                <a:lnTo>
                  <a:pt x="45674" y="5430"/>
                </a:lnTo>
                <a:lnTo>
                  <a:pt x="45554" y="5672"/>
                </a:lnTo>
                <a:lnTo>
                  <a:pt x="45493" y="5853"/>
                </a:lnTo>
                <a:lnTo>
                  <a:pt x="45493" y="6094"/>
                </a:lnTo>
                <a:lnTo>
                  <a:pt x="45493" y="6336"/>
                </a:lnTo>
                <a:lnTo>
                  <a:pt x="45554" y="6517"/>
                </a:lnTo>
                <a:lnTo>
                  <a:pt x="45674" y="6758"/>
                </a:lnTo>
                <a:lnTo>
                  <a:pt x="45795" y="6939"/>
                </a:lnTo>
                <a:lnTo>
                  <a:pt x="45976" y="7060"/>
                </a:lnTo>
                <a:lnTo>
                  <a:pt x="46218" y="7180"/>
                </a:lnTo>
                <a:lnTo>
                  <a:pt x="46399" y="7241"/>
                </a:lnTo>
                <a:lnTo>
                  <a:pt x="46881" y="7241"/>
                </a:lnTo>
                <a:lnTo>
                  <a:pt x="47062" y="7180"/>
                </a:lnTo>
                <a:lnTo>
                  <a:pt x="47304" y="7060"/>
                </a:lnTo>
                <a:lnTo>
                  <a:pt x="47485" y="6939"/>
                </a:lnTo>
                <a:lnTo>
                  <a:pt x="47605" y="6758"/>
                </a:lnTo>
                <a:lnTo>
                  <a:pt x="47726" y="6517"/>
                </a:lnTo>
                <a:lnTo>
                  <a:pt x="47786" y="6336"/>
                </a:lnTo>
                <a:lnTo>
                  <a:pt x="47786" y="6094"/>
                </a:lnTo>
                <a:lnTo>
                  <a:pt x="47786" y="5853"/>
                </a:lnTo>
                <a:lnTo>
                  <a:pt x="47726" y="5672"/>
                </a:lnTo>
                <a:lnTo>
                  <a:pt x="47605" y="5430"/>
                </a:lnTo>
                <a:lnTo>
                  <a:pt x="47485" y="5249"/>
                </a:lnTo>
                <a:lnTo>
                  <a:pt x="47304" y="5129"/>
                </a:lnTo>
                <a:lnTo>
                  <a:pt x="47062" y="5008"/>
                </a:lnTo>
                <a:lnTo>
                  <a:pt x="46881" y="4948"/>
                </a:lnTo>
                <a:close/>
                <a:moveTo>
                  <a:pt x="52191" y="4948"/>
                </a:moveTo>
                <a:lnTo>
                  <a:pt x="52010" y="5008"/>
                </a:lnTo>
                <a:lnTo>
                  <a:pt x="51768" y="5129"/>
                </a:lnTo>
                <a:lnTo>
                  <a:pt x="51587" y="5249"/>
                </a:lnTo>
                <a:lnTo>
                  <a:pt x="51467" y="5430"/>
                </a:lnTo>
                <a:lnTo>
                  <a:pt x="51346" y="5672"/>
                </a:lnTo>
                <a:lnTo>
                  <a:pt x="51286" y="5853"/>
                </a:lnTo>
                <a:lnTo>
                  <a:pt x="51286" y="6094"/>
                </a:lnTo>
                <a:lnTo>
                  <a:pt x="51286" y="6336"/>
                </a:lnTo>
                <a:lnTo>
                  <a:pt x="51346" y="6517"/>
                </a:lnTo>
                <a:lnTo>
                  <a:pt x="51467" y="6758"/>
                </a:lnTo>
                <a:lnTo>
                  <a:pt x="51587" y="6939"/>
                </a:lnTo>
                <a:lnTo>
                  <a:pt x="51768" y="7060"/>
                </a:lnTo>
                <a:lnTo>
                  <a:pt x="52010" y="7180"/>
                </a:lnTo>
                <a:lnTo>
                  <a:pt x="52191" y="7241"/>
                </a:lnTo>
                <a:lnTo>
                  <a:pt x="52673" y="7241"/>
                </a:lnTo>
                <a:lnTo>
                  <a:pt x="52854" y="7180"/>
                </a:lnTo>
                <a:lnTo>
                  <a:pt x="53096" y="7060"/>
                </a:lnTo>
                <a:lnTo>
                  <a:pt x="53277" y="6939"/>
                </a:lnTo>
                <a:lnTo>
                  <a:pt x="53397" y="6758"/>
                </a:lnTo>
                <a:lnTo>
                  <a:pt x="53518" y="6517"/>
                </a:lnTo>
                <a:lnTo>
                  <a:pt x="53578" y="6336"/>
                </a:lnTo>
                <a:lnTo>
                  <a:pt x="53578" y="6094"/>
                </a:lnTo>
                <a:lnTo>
                  <a:pt x="53578" y="5853"/>
                </a:lnTo>
                <a:lnTo>
                  <a:pt x="53518" y="5672"/>
                </a:lnTo>
                <a:lnTo>
                  <a:pt x="53397" y="5430"/>
                </a:lnTo>
                <a:lnTo>
                  <a:pt x="53277" y="5249"/>
                </a:lnTo>
                <a:lnTo>
                  <a:pt x="53096" y="5129"/>
                </a:lnTo>
                <a:lnTo>
                  <a:pt x="52854" y="5008"/>
                </a:lnTo>
                <a:lnTo>
                  <a:pt x="52673" y="4948"/>
                </a:lnTo>
                <a:close/>
                <a:moveTo>
                  <a:pt x="57380" y="5310"/>
                </a:moveTo>
                <a:lnTo>
                  <a:pt x="57259" y="5430"/>
                </a:lnTo>
                <a:lnTo>
                  <a:pt x="57138" y="5672"/>
                </a:lnTo>
                <a:lnTo>
                  <a:pt x="57078" y="5853"/>
                </a:lnTo>
                <a:lnTo>
                  <a:pt x="57078" y="6094"/>
                </a:lnTo>
                <a:lnTo>
                  <a:pt x="57078" y="6336"/>
                </a:lnTo>
                <a:lnTo>
                  <a:pt x="57138" y="6517"/>
                </a:lnTo>
                <a:lnTo>
                  <a:pt x="57259" y="6758"/>
                </a:lnTo>
                <a:lnTo>
                  <a:pt x="57380" y="6939"/>
                </a:lnTo>
                <a:lnTo>
                  <a:pt x="57561" y="7060"/>
                </a:lnTo>
                <a:lnTo>
                  <a:pt x="57802" y="7180"/>
                </a:lnTo>
                <a:lnTo>
                  <a:pt x="57983" y="7241"/>
                </a:lnTo>
                <a:lnTo>
                  <a:pt x="58224" y="7241"/>
                </a:lnTo>
                <a:lnTo>
                  <a:pt x="58586" y="7180"/>
                </a:lnTo>
                <a:lnTo>
                  <a:pt x="58888" y="7060"/>
                </a:lnTo>
                <a:lnTo>
                  <a:pt x="59129" y="6818"/>
                </a:lnTo>
                <a:lnTo>
                  <a:pt x="59310" y="6517"/>
                </a:lnTo>
                <a:lnTo>
                  <a:pt x="57380" y="5310"/>
                </a:lnTo>
                <a:close/>
                <a:moveTo>
                  <a:pt x="14783" y="7844"/>
                </a:moveTo>
                <a:lnTo>
                  <a:pt x="13636" y="8689"/>
                </a:lnTo>
                <a:lnTo>
                  <a:pt x="13636" y="8990"/>
                </a:lnTo>
                <a:lnTo>
                  <a:pt x="13636" y="9232"/>
                </a:lnTo>
                <a:lnTo>
                  <a:pt x="13697" y="9413"/>
                </a:lnTo>
                <a:lnTo>
                  <a:pt x="13817" y="9654"/>
                </a:lnTo>
                <a:lnTo>
                  <a:pt x="13938" y="9835"/>
                </a:lnTo>
                <a:lnTo>
                  <a:pt x="14119" y="9956"/>
                </a:lnTo>
                <a:lnTo>
                  <a:pt x="14360" y="10076"/>
                </a:lnTo>
                <a:lnTo>
                  <a:pt x="14541" y="10137"/>
                </a:lnTo>
                <a:lnTo>
                  <a:pt x="15024" y="10137"/>
                </a:lnTo>
                <a:lnTo>
                  <a:pt x="15205" y="10076"/>
                </a:lnTo>
                <a:lnTo>
                  <a:pt x="15446" y="9956"/>
                </a:lnTo>
                <a:lnTo>
                  <a:pt x="15627" y="9835"/>
                </a:lnTo>
                <a:lnTo>
                  <a:pt x="15748" y="9654"/>
                </a:lnTo>
                <a:lnTo>
                  <a:pt x="15869" y="9413"/>
                </a:lnTo>
                <a:lnTo>
                  <a:pt x="15929" y="9232"/>
                </a:lnTo>
                <a:lnTo>
                  <a:pt x="15929" y="8990"/>
                </a:lnTo>
                <a:lnTo>
                  <a:pt x="15929" y="8749"/>
                </a:lnTo>
                <a:lnTo>
                  <a:pt x="15869" y="8568"/>
                </a:lnTo>
                <a:lnTo>
                  <a:pt x="15748" y="8327"/>
                </a:lnTo>
                <a:lnTo>
                  <a:pt x="15627" y="8146"/>
                </a:lnTo>
                <a:lnTo>
                  <a:pt x="15446" y="8025"/>
                </a:lnTo>
                <a:lnTo>
                  <a:pt x="15205" y="7904"/>
                </a:lnTo>
                <a:lnTo>
                  <a:pt x="15024" y="7844"/>
                </a:lnTo>
                <a:close/>
                <a:moveTo>
                  <a:pt x="20333" y="7844"/>
                </a:moveTo>
                <a:lnTo>
                  <a:pt x="20152" y="7904"/>
                </a:lnTo>
                <a:lnTo>
                  <a:pt x="19911" y="8025"/>
                </a:lnTo>
                <a:lnTo>
                  <a:pt x="19730" y="8146"/>
                </a:lnTo>
                <a:lnTo>
                  <a:pt x="19609" y="8327"/>
                </a:lnTo>
                <a:lnTo>
                  <a:pt x="19489" y="8568"/>
                </a:lnTo>
                <a:lnTo>
                  <a:pt x="19428" y="8749"/>
                </a:lnTo>
                <a:lnTo>
                  <a:pt x="19428" y="8990"/>
                </a:lnTo>
                <a:lnTo>
                  <a:pt x="19428" y="9232"/>
                </a:lnTo>
                <a:lnTo>
                  <a:pt x="19489" y="9413"/>
                </a:lnTo>
                <a:lnTo>
                  <a:pt x="19609" y="9654"/>
                </a:lnTo>
                <a:lnTo>
                  <a:pt x="19730" y="9835"/>
                </a:lnTo>
                <a:lnTo>
                  <a:pt x="19911" y="9956"/>
                </a:lnTo>
                <a:lnTo>
                  <a:pt x="20152" y="10076"/>
                </a:lnTo>
                <a:lnTo>
                  <a:pt x="20333" y="10137"/>
                </a:lnTo>
                <a:lnTo>
                  <a:pt x="20816" y="10137"/>
                </a:lnTo>
                <a:lnTo>
                  <a:pt x="20997" y="10076"/>
                </a:lnTo>
                <a:lnTo>
                  <a:pt x="21239" y="9956"/>
                </a:lnTo>
                <a:lnTo>
                  <a:pt x="21420" y="9835"/>
                </a:lnTo>
                <a:lnTo>
                  <a:pt x="21540" y="9654"/>
                </a:lnTo>
                <a:lnTo>
                  <a:pt x="21661" y="9413"/>
                </a:lnTo>
                <a:lnTo>
                  <a:pt x="21721" y="9232"/>
                </a:lnTo>
                <a:lnTo>
                  <a:pt x="21721" y="8990"/>
                </a:lnTo>
                <a:lnTo>
                  <a:pt x="21721" y="8749"/>
                </a:lnTo>
                <a:lnTo>
                  <a:pt x="21661" y="8568"/>
                </a:lnTo>
                <a:lnTo>
                  <a:pt x="21540" y="8327"/>
                </a:lnTo>
                <a:lnTo>
                  <a:pt x="21420" y="8146"/>
                </a:lnTo>
                <a:lnTo>
                  <a:pt x="21239" y="8025"/>
                </a:lnTo>
                <a:lnTo>
                  <a:pt x="20997" y="7904"/>
                </a:lnTo>
                <a:lnTo>
                  <a:pt x="20816" y="7844"/>
                </a:lnTo>
                <a:close/>
                <a:moveTo>
                  <a:pt x="26126" y="7844"/>
                </a:moveTo>
                <a:lnTo>
                  <a:pt x="25945" y="7904"/>
                </a:lnTo>
                <a:lnTo>
                  <a:pt x="25703" y="8025"/>
                </a:lnTo>
                <a:lnTo>
                  <a:pt x="25522" y="8146"/>
                </a:lnTo>
                <a:lnTo>
                  <a:pt x="25402" y="8327"/>
                </a:lnTo>
                <a:lnTo>
                  <a:pt x="25281" y="8568"/>
                </a:lnTo>
                <a:lnTo>
                  <a:pt x="25221" y="8749"/>
                </a:lnTo>
                <a:lnTo>
                  <a:pt x="25221" y="8990"/>
                </a:lnTo>
                <a:lnTo>
                  <a:pt x="25221" y="9232"/>
                </a:lnTo>
                <a:lnTo>
                  <a:pt x="25281" y="9413"/>
                </a:lnTo>
                <a:lnTo>
                  <a:pt x="25402" y="9654"/>
                </a:lnTo>
                <a:lnTo>
                  <a:pt x="25522" y="9835"/>
                </a:lnTo>
                <a:lnTo>
                  <a:pt x="25703" y="9956"/>
                </a:lnTo>
                <a:lnTo>
                  <a:pt x="25945" y="10076"/>
                </a:lnTo>
                <a:lnTo>
                  <a:pt x="26126" y="10137"/>
                </a:lnTo>
                <a:lnTo>
                  <a:pt x="26608" y="10137"/>
                </a:lnTo>
                <a:lnTo>
                  <a:pt x="26789" y="10076"/>
                </a:lnTo>
                <a:lnTo>
                  <a:pt x="27031" y="9956"/>
                </a:lnTo>
                <a:lnTo>
                  <a:pt x="27212" y="9835"/>
                </a:lnTo>
                <a:lnTo>
                  <a:pt x="27332" y="9654"/>
                </a:lnTo>
                <a:lnTo>
                  <a:pt x="27453" y="9413"/>
                </a:lnTo>
                <a:lnTo>
                  <a:pt x="27513" y="9232"/>
                </a:lnTo>
                <a:lnTo>
                  <a:pt x="27513" y="8990"/>
                </a:lnTo>
                <a:lnTo>
                  <a:pt x="27513" y="8749"/>
                </a:lnTo>
                <a:lnTo>
                  <a:pt x="27453" y="8568"/>
                </a:lnTo>
                <a:lnTo>
                  <a:pt x="27332" y="8327"/>
                </a:lnTo>
                <a:lnTo>
                  <a:pt x="27212" y="8146"/>
                </a:lnTo>
                <a:lnTo>
                  <a:pt x="27031" y="8025"/>
                </a:lnTo>
                <a:lnTo>
                  <a:pt x="26789" y="7904"/>
                </a:lnTo>
                <a:lnTo>
                  <a:pt x="26608" y="7844"/>
                </a:lnTo>
                <a:close/>
                <a:moveTo>
                  <a:pt x="31918" y="7844"/>
                </a:moveTo>
                <a:lnTo>
                  <a:pt x="31737" y="7904"/>
                </a:lnTo>
                <a:lnTo>
                  <a:pt x="31496" y="8025"/>
                </a:lnTo>
                <a:lnTo>
                  <a:pt x="31315" y="8146"/>
                </a:lnTo>
                <a:lnTo>
                  <a:pt x="31194" y="8327"/>
                </a:lnTo>
                <a:lnTo>
                  <a:pt x="31073" y="8568"/>
                </a:lnTo>
                <a:lnTo>
                  <a:pt x="31013" y="8749"/>
                </a:lnTo>
                <a:lnTo>
                  <a:pt x="31013" y="8990"/>
                </a:lnTo>
                <a:lnTo>
                  <a:pt x="31013" y="9232"/>
                </a:lnTo>
                <a:lnTo>
                  <a:pt x="31073" y="9413"/>
                </a:lnTo>
                <a:lnTo>
                  <a:pt x="31194" y="9654"/>
                </a:lnTo>
                <a:lnTo>
                  <a:pt x="31315" y="9835"/>
                </a:lnTo>
                <a:lnTo>
                  <a:pt x="31496" y="9956"/>
                </a:lnTo>
                <a:lnTo>
                  <a:pt x="31737" y="10076"/>
                </a:lnTo>
                <a:lnTo>
                  <a:pt x="31918" y="10137"/>
                </a:lnTo>
                <a:lnTo>
                  <a:pt x="32401" y="10137"/>
                </a:lnTo>
                <a:lnTo>
                  <a:pt x="32582" y="10076"/>
                </a:lnTo>
                <a:lnTo>
                  <a:pt x="32823" y="9956"/>
                </a:lnTo>
                <a:lnTo>
                  <a:pt x="33004" y="9835"/>
                </a:lnTo>
                <a:lnTo>
                  <a:pt x="33125" y="9654"/>
                </a:lnTo>
                <a:lnTo>
                  <a:pt x="33245" y="9413"/>
                </a:lnTo>
                <a:lnTo>
                  <a:pt x="33306" y="9232"/>
                </a:lnTo>
                <a:lnTo>
                  <a:pt x="33306" y="8990"/>
                </a:lnTo>
                <a:lnTo>
                  <a:pt x="33306" y="8749"/>
                </a:lnTo>
                <a:lnTo>
                  <a:pt x="33245" y="8568"/>
                </a:lnTo>
                <a:lnTo>
                  <a:pt x="33125" y="8327"/>
                </a:lnTo>
                <a:lnTo>
                  <a:pt x="33004" y="8146"/>
                </a:lnTo>
                <a:lnTo>
                  <a:pt x="32823" y="8025"/>
                </a:lnTo>
                <a:lnTo>
                  <a:pt x="32582" y="7904"/>
                </a:lnTo>
                <a:lnTo>
                  <a:pt x="32401" y="7844"/>
                </a:lnTo>
                <a:close/>
                <a:moveTo>
                  <a:pt x="37710" y="7844"/>
                </a:moveTo>
                <a:lnTo>
                  <a:pt x="37529" y="7904"/>
                </a:lnTo>
                <a:lnTo>
                  <a:pt x="37288" y="8025"/>
                </a:lnTo>
                <a:lnTo>
                  <a:pt x="37107" y="8146"/>
                </a:lnTo>
                <a:lnTo>
                  <a:pt x="36986" y="8327"/>
                </a:lnTo>
                <a:lnTo>
                  <a:pt x="36865" y="8568"/>
                </a:lnTo>
                <a:lnTo>
                  <a:pt x="36805" y="8749"/>
                </a:lnTo>
                <a:lnTo>
                  <a:pt x="36805" y="8990"/>
                </a:lnTo>
                <a:lnTo>
                  <a:pt x="36805" y="9232"/>
                </a:lnTo>
                <a:lnTo>
                  <a:pt x="36865" y="9413"/>
                </a:lnTo>
                <a:lnTo>
                  <a:pt x="36986" y="9654"/>
                </a:lnTo>
                <a:lnTo>
                  <a:pt x="37107" y="9835"/>
                </a:lnTo>
                <a:lnTo>
                  <a:pt x="37288" y="9956"/>
                </a:lnTo>
                <a:lnTo>
                  <a:pt x="37529" y="10076"/>
                </a:lnTo>
                <a:lnTo>
                  <a:pt x="37710" y="10137"/>
                </a:lnTo>
                <a:lnTo>
                  <a:pt x="38193" y="10137"/>
                </a:lnTo>
                <a:lnTo>
                  <a:pt x="38374" y="10076"/>
                </a:lnTo>
                <a:lnTo>
                  <a:pt x="38615" y="9956"/>
                </a:lnTo>
                <a:lnTo>
                  <a:pt x="38796" y="9835"/>
                </a:lnTo>
                <a:lnTo>
                  <a:pt x="38917" y="9654"/>
                </a:lnTo>
                <a:lnTo>
                  <a:pt x="39038" y="9413"/>
                </a:lnTo>
                <a:lnTo>
                  <a:pt x="39098" y="9232"/>
                </a:lnTo>
                <a:lnTo>
                  <a:pt x="39098" y="8990"/>
                </a:lnTo>
                <a:lnTo>
                  <a:pt x="39098" y="8749"/>
                </a:lnTo>
                <a:lnTo>
                  <a:pt x="39038" y="8568"/>
                </a:lnTo>
                <a:lnTo>
                  <a:pt x="38917" y="8327"/>
                </a:lnTo>
                <a:lnTo>
                  <a:pt x="38796" y="8146"/>
                </a:lnTo>
                <a:lnTo>
                  <a:pt x="38615" y="8025"/>
                </a:lnTo>
                <a:lnTo>
                  <a:pt x="38374" y="7904"/>
                </a:lnTo>
                <a:lnTo>
                  <a:pt x="38193" y="7844"/>
                </a:lnTo>
                <a:close/>
                <a:moveTo>
                  <a:pt x="43502" y="7844"/>
                </a:moveTo>
                <a:lnTo>
                  <a:pt x="43321" y="7904"/>
                </a:lnTo>
                <a:lnTo>
                  <a:pt x="43080" y="8025"/>
                </a:lnTo>
                <a:lnTo>
                  <a:pt x="42899" y="8146"/>
                </a:lnTo>
                <a:lnTo>
                  <a:pt x="42778" y="8327"/>
                </a:lnTo>
                <a:lnTo>
                  <a:pt x="42658" y="8568"/>
                </a:lnTo>
                <a:lnTo>
                  <a:pt x="42597" y="8749"/>
                </a:lnTo>
                <a:lnTo>
                  <a:pt x="42597" y="8990"/>
                </a:lnTo>
                <a:lnTo>
                  <a:pt x="42597" y="9232"/>
                </a:lnTo>
                <a:lnTo>
                  <a:pt x="42658" y="9413"/>
                </a:lnTo>
                <a:lnTo>
                  <a:pt x="42778" y="9654"/>
                </a:lnTo>
                <a:lnTo>
                  <a:pt x="42899" y="9835"/>
                </a:lnTo>
                <a:lnTo>
                  <a:pt x="43080" y="9956"/>
                </a:lnTo>
                <a:lnTo>
                  <a:pt x="43321" y="10076"/>
                </a:lnTo>
                <a:lnTo>
                  <a:pt x="43502" y="10137"/>
                </a:lnTo>
                <a:lnTo>
                  <a:pt x="43985" y="10137"/>
                </a:lnTo>
                <a:lnTo>
                  <a:pt x="44166" y="10076"/>
                </a:lnTo>
                <a:lnTo>
                  <a:pt x="44407" y="9956"/>
                </a:lnTo>
                <a:lnTo>
                  <a:pt x="44588" y="9835"/>
                </a:lnTo>
                <a:lnTo>
                  <a:pt x="44709" y="9654"/>
                </a:lnTo>
                <a:lnTo>
                  <a:pt x="44830" y="9413"/>
                </a:lnTo>
                <a:lnTo>
                  <a:pt x="44890" y="9232"/>
                </a:lnTo>
                <a:lnTo>
                  <a:pt x="44890" y="8990"/>
                </a:lnTo>
                <a:lnTo>
                  <a:pt x="44890" y="8749"/>
                </a:lnTo>
                <a:lnTo>
                  <a:pt x="44830" y="8568"/>
                </a:lnTo>
                <a:lnTo>
                  <a:pt x="44709" y="8327"/>
                </a:lnTo>
                <a:lnTo>
                  <a:pt x="44588" y="8146"/>
                </a:lnTo>
                <a:lnTo>
                  <a:pt x="44407" y="8025"/>
                </a:lnTo>
                <a:lnTo>
                  <a:pt x="44166" y="7904"/>
                </a:lnTo>
                <a:lnTo>
                  <a:pt x="43985" y="7844"/>
                </a:lnTo>
                <a:close/>
                <a:moveTo>
                  <a:pt x="49295" y="7844"/>
                </a:moveTo>
                <a:lnTo>
                  <a:pt x="49114" y="7904"/>
                </a:lnTo>
                <a:lnTo>
                  <a:pt x="48872" y="8025"/>
                </a:lnTo>
                <a:lnTo>
                  <a:pt x="48691" y="8146"/>
                </a:lnTo>
                <a:lnTo>
                  <a:pt x="48571" y="8327"/>
                </a:lnTo>
                <a:lnTo>
                  <a:pt x="48450" y="8568"/>
                </a:lnTo>
                <a:lnTo>
                  <a:pt x="48390" y="8749"/>
                </a:lnTo>
                <a:lnTo>
                  <a:pt x="48390" y="8990"/>
                </a:lnTo>
                <a:lnTo>
                  <a:pt x="48390" y="9232"/>
                </a:lnTo>
                <a:lnTo>
                  <a:pt x="48450" y="9413"/>
                </a:lnTo>
                <a:lnTo>
                  <a:pt x="48571" y="9654"/>
                </a:lnTo>
                <a:lnTo>
                  <a:pt x="48691" y="9835"/>
                </a:lnTo>
                <a:lnTo>
                  <a:pt x="48872" y="9956"/>
                </a:lnTo>
                <a:lnTo>
                  <a:pt x="49114" y="10076"/>
                </a:lnTo>
                <a:lnTo>
                  <a:pt x="49295" y="10137"/>
                </a:lnTo>
                <a:lnTo>
                  <a:pt x="49777" y="10137"/>
                </a:lnTo>
                <a:lnTo>
                  <a:pt x="49958" y="10076"/>
                </a:lnTo>
                <a:lnTo>
                  <a:pt x="50200" y="9956"/>
                </a:lnTo>
                <a:lnTo>
                  <a:pt x="50381" y="9835"/>
                </a:lnTo>
                <a:lnTo>
                  <a:pt x="50501" y="9654"/>
                </a:lnTo>
                <a:lnTo>
                  <a:pt x="50622" y="9413"/>
                </a:lnTo>
                <a:lnTo>
                  <a:pt x="50682" y="9232"/>
                </a:lnTo>
                <a:lnTo>
                  <a:pt x="50682" y="8990"/>
                </a:lnTo>
                <a:lnTo>
                  <a:pt x="50682" y="8749"/>
                </a:lnTo>
                <a:lnTo>
                  <a:pt x="50622" y="8568"/>
                </a:lnTo>
                <a:lnTo>
                  <a:pt x="50501" y="8327"/>
                </a:lnTo>
                <a:lnTo>
                  <a:pt x="50381" y="8146"/>
                </a:lnTo>
                <a:lnTo>
                  <a:pt x="50200" y="8025"/>
                </a:lnTo>
                <a:lnTo>
                  <a:pt x="49958" y="7904"/>
                </a:lnTo>
                <a:lnTo>
                  <a:pt x="49777" y="7844"/>
                </a:lnTo>
                <a:close/>
                <a:moveTo>
                  <a:pt x="55087" y="7844"/>
                </a:moveTo>
                <a:lnTo>
                  <a:pt x="54906" y="7904"/>
                </a:lnTo>
                <a:lnTo>
                  <a:pt x="54665" y="8025"/>
                </a:lnTo>
                <a:lnTo>
                  <a:pt x="54483" y="8146"/>
                </a:lnTo>
                <a:lnTo>
                  <a:pt x="54363" y="8327"/>
                </a:lnTo>
                <a:lnTo>
                  <a:pt x="54242" y="8568"/>
                </a:lnTo>
                <a:lnTo>
                  <a:pt x="54182" y="8749"/>
                </a:lnTo>
                <a:lnTo>
                  <a:pt x="54182" y="8990"/>
                </a:lnTo>
                <a:lnTo>
                  <a:pt x="54182" y="9232"/>
                </a:lnTo>
                <a:lnTo>
                  <a:pt x="54242" y="9413"/>
                </a:lnTo>
                <a:lnTo>
                  <a:pt x="54363" y="9654"/>
                </a:lnTo>
                <a:lnTo>
                  <a:pt x="54483" y="9835"/>
                </a:lnTo>
                <a:lnTo>
                  <a:pt x="54665" y="9956"/>
                </a:lnTo>
                <a:lnTo>
                  <a:pt x="54906" y="10076"/>
                </a:lnTo>
                <a:lnTo>
                  <a:pt x="55087" y="10137"/>
                </a:lnTo>
                <a:lnTo>
                  <a:pt x="55570" y="10137"/>
                </a:lnTo>
                <a:lnTo>
                  <a:pt x="55751" y="10076"/>
                </a:lnTo>
                <a:lnTo>
                  <a:pt x="55992" y="9956"/>
                </a:lnTo>
                <a:lnTo>
                  <a:pt x="56173" y="9835"/>
                </a:lnTo>
                <a:lnTo>
                  <a:pt x="56294" y="9654"/>
                </a:lnTo>
                <a:lnTo>
                  <a:pt x="56414" y="9413"/>
                </a:lnTo>
                <a:lnTo>
                  <a:pt x="56475" y="9232"/>
                </a:lnTo>
                <a:lnTo>
                  <a:pt x="56475" y="8990"/>
                </a:lnTo>
                <a:lnTo>
                  <a:pt x="56475" y="8749"/>
                </a:lnTo>
                <a:lnTo>
                  <a:pt x="56414" y="8568"/>
                </a:lnTo>
                <a:lnTo>
                  <a:pt x="56294" y="8327"/>
                </a:lnTo>
                <a:lnTo>
                  <a:pt x="56173" y="8146"/>
                </a:lnTo>
                <a:lnTo>
                  <a:pt x="55992" y="8025"/>
                </a:lnTo>
                <a:lnTo>
                  <a:pt x="55751" y="7904"/>
                </a:lnTo>
                <a:lnTo>
                  <a:pt x="55570" y="7844"/>
                </a:lnTo>
                <a:close/>
                <a:moveTo>
                  <a:pt x="60879" y="7844"/>
                </a:moveTo>
                <a:lnTo>
                  <a:pt x="60698" y="7904"/>
                </a:lnTo>
                <a:lnTo>
                  <a:pt x="60457" y="8025"/>
                </a:lnTo>
                <a:lnTo>
                  <a:pt x="60276" y="8146"/>
                </a:lnTo>
                <a:lnTo>
                  <a:pt x="60155" y="8327"/>
                </a:lnTo>
                <a:lnTo>
                  <a:pt x="60034" y="8568"/>
                </a:lnTo>
                <a:lnTo>
                  <a:pt x="59974" y="8749"/>
                </a:lnTo>
                <a:lnTo>
                  <a:pt x="59974" y="8990"/>
                </a:lnTo>
                <a:lnTo>
                  <a:pt x="59974" y="9232"/>
                </a:lnTo>
                <a:lnTo>
                  <a:pt x="60034" y="9413"/>
                </a:lnTo>
                <a:lnTo>
                  <a:pt x="60155" y="9654"/>
                </a:lnTo>
                <a:lnTo>
                  <a:pt x="60276" y="9835"/>
                </a:lnTo>
                <a:lnTo>
                  <a:pt x="60457" y="9956"/>
                </a:lnTo>
                <a:lnTo>
                  <a:pt x="60698" y="10076"/>
                </a:lnTo>
                <a:lnTo>
                  <a:pt x="60879" y="10137"/>
                </a:lnTo>
                <a:lnTo>
                  <a:pt x="61362" y="10137"/>
                </a:lnTo>
                <a:lnTo>
                  <a:pt x="61543" y="10076"/>
                </a:lnTo>
                <a:lnTo>
                  <a:pt x="61784" y="9956"/>
                </a:lnTo>
                <a:lnTo>
                  <a:pt x="61965" y="9835"/>
                </a:lnTo>
                <a:lnTo>
                  <a:pt x="62086" y="9654"/>
                </a:lnTo>
                <a:lnTo>
                  <a:pt x="62206" y="9413"/>
                </a:lnTo>
                <a:lnTo>
                  <a:pt x="62267" y="9232"/>
                </a:lnTo>
                <a:lnTo>
                  <a:pt x="62267" y="8990"/>
                </a:lnTo>
                <a:lnTo>
                  <a:pt x="62267" y="8689"/>
                </a:lnTo>
                <a:lnTo>
                  <a:pt x="61120" y="7844"/>
                </a:lnTo>
                <a:close/>
                <a:moveTo>
                  <a:pt x="11705" y="10740"/>
                </a:moveTo>
                <a:lnTo>
                  <a:pt x="11464" y="10800"/>
                </a:lnTo>
                <a:lnTo>
                  <a:pt x="11162" y="10981"/>
                </a:lnTo>
                <a:lnTo>
                  <a:pt x="10981" y="11162"/>
                </a:lnTo>
                <a:lnTo>
                  <a:pt x="10800" y="11464"/>
                </a:lnTo>
                <a:lnTo>
                  <a:pt x="10740" y="11705"/>
                </a:lnTo>
                <a:lnTo>
                  <a:pt x="10740" y="11886"/>
                </a:lnTo>
                <a:lnTo>
                  <a:pt x="10740" y="12128"/>
                </a:lnTo>
                <a:lnTo>
                  <a:pt x="10800" y="12309"/>
                </a:lnTo>
                <a:lnTo>
                  <a:pt x="10921" y="12550"/>
                </a:lnTo>
                <a:lnTo>
                  <a:pt x="11042" y="12731"/>
                </a:lnTo>
                <a:lnTo>
                  <a:pt x="11223" y="12852"/>
                </a:lnTo>
                <a:lnTo>
                  <a:pt x="11464" y="12972"/>
                </a:lnTo>
                <a:lnTo>
                  <a:pt x="11645" y="13033"/>
                </a:lnTo>
                <a:lnTo>
                  <a:pt x="12128" y="13033"/>
                </a:lnTo>
                <a:lnTo>
                  <a:pt x="12309" y="12972"/>
                </a:lnTo>
                <a:lnTo>
                  <a:pt x="12550" y="12852"/>
                </a:lnTo>
                <a:lnTo>
                  <a:pt x="12731" y="12731"/>
                </a:lnTo>
                <a:lnTo>
                  <a:pt x="12852" y="12550"/>
                </a:lnTo>
                <a:lnTo>
                  <a:pt x="12973" y="12309"/>
                </a:lnTo>
                <a:lnTo>
                  <a:pt x="13033" y="12128"/>
                </a:lnTo>
                <a:lnTo>
                  <a:pt x="13033" y="11886"/>
                </a:lnTo>
                <a:lnTo>
                  <a:pt x="13033" y="11645"/>
                </a:lnTo>
                <a:lnTo>
                  <a:pt x="12973" y="11464"/>
                </a:lnTo>
                <a:lnTo>
                  <a:pt x="12852" y="11223"/>
                </a:lnTo>
                <a:lnTo>
                  <a:pt x="12731" y="11042"/>
                </a:lnTo>
                <a:lnTo>
                  <a:pt x="12550" y="10921"/>
                </a:lnTo>
                <a:lnTo>
                  <a:pt x="12309" y="10800"/>
                </a:lnTo>
                <a:lnTo>
                  <a:pt x="12128" y="10740"/>
                </a:lnTo>
                <a:close/>
                <a:moveTo>
                  <a:pt x="17437" y="10740"/>
                </a:moveTo>
                <a:lnTo>
                  <a:pt x="17256" y="10800"/>
                </a:lnTo>
                <a:lnTo>
                  <a:pt x="17015" y="10921"/>
                </a:lnTo>
                <a:lnTo>
                  <a:pt x="16834" y="11042"/>
                </a:lnTo>
                <a:lnTo>
                  <a:pt x="16713" y="11223"/>
                </a:lnTo>
                <a:lnTo>
                  <a:pt x="16593" y="11464"/>
                </a:lnTo>
                <a:lnTo>
                  <a:pt x="16532" y="11645"/>
                </a:lnTo>
                <a:lnTo>
                  <a:pt x="16532" y="11886"/>
                </a:lnTo>
                <a:lnTo>
                  <a:pt x="16532" y="12128"/>
                </a:lnTo>
                <a:lnTo>
                  <a:pt x="16593" y="12309"/>
                </a:lnTo>
                <a:lnTo>
                  <a:pt x="16713" y="12550"/>
                </a:lnTo>
                <a:lnTo>
                  <a:pt x="16834" y="12731"/>
                </a:lnTo>
                <a:lnTo>
                  <a:pt x="17015" y="12852"/>
                </a:lnTo>
                <a:lnTo>
                  <a:pt x="17256" y="12972"/>
                </a:lnTo>
                <a:lnTo>
                  <a:pt x="17437" y="13033"/>
                </a:lnTo>
                <a:lnTo>
                  <a:pt x="17920" y="13033"/>
                </a:lnTo>
                <a:lnTo>
                  <a:pt x="18101" y="12972"/>
                </a:lnTo>
                <a:lnTo>
                  <a:pt x="18342" y="12852"/>
                </a:lnTo>
                <a:lnTo>
                  <a:pt x="18523" y="12731"/>
                </a:lnTo>
                <a:lnTo>
                  <a:pt x="18644" y="12550"/>
                </a:lnTo>
                <a:lnTo>
                  <a:pt x="18765" y="12309"/>
                </a:lnTo>
                <a:lnTo>
                  <a:pt x="18825" y="12128"/>
                </a:lnTo>
                <a:lnTo>
                  <a:pt x="18825" y="11886"/>
                </a:lnTo>
                <a:lnTo>
                  <a:pt x="18825" y="11645"/>
                </a:lnTo>
                <a:lnTo>
                  <a:pt x="18765" y="11464"/>
                </a:lnTo>
                <a:lnTo>
                  <a:pt x="18644" y="11223"/>
                </a:lnTo>
                <a:lnTo>
                  <a:pt x="18523" y="11042"/>
                </a:lnTo>
                <a:lnTo>
                  <a:pt x="18342" y="10921"/>
                </a:lnTo>
                <a:lnTo>
                  <a:pt x="18101" y="10800"/>
                </a:lnTo>
                <a:lnTo>
                  <a:pt x="17920" y="10740"/>
                </a:lnTo>
                <a:close/>
                <a:moveTo>
                  <a:pt x="23230" y="10740"/>
                </a:moveTo>
                <a:lnTo>
                  <a:pt x="23049" y="10800"/>
                </a:lnTo>
                <a:lnTo>
                  <a:pt x="22807" y="10921"/>
                </a:lnTo>
                <a:lnTo>
                  <a:pt x="22626" y="11042"/>
                </a:lnTo>
                <a:lnTo>
                  <a:pt x="22506" y="11223"/>
                </a:lnTo>
                <a:lnTo>
                  <a:pt x="22385" y="11464"/>
                </a:lnTo>
                <a:lnTo>
                  <a:pt x="22325" y="11645"/>
                </a:lnTo>
                <a:lnTo>
                  <a:pt x="22325" y="11886"/>
                </a:lnTo>
                <a:lnTo>
                  <a:pt x="22325" y="12128"/>
                </a:lnTo>
                <a:lnTo>
                  <a:pt x="22385" y="12309"/>
                </a:lnTo>
                <a:lnTo>
                  <a:pt x="22506" y="12550"/>
                </a:lnTo>
                <a:lnTo>
                  <a:pt x="22626" y="12731"/>
                </a:lnTo>
                <a:lnTo>
                  <a:pt x="22807" y="12852"/>
                </a:lnTo>
                <a:lnTo>
                  <a:pt x="23049" y="12972"/>
                </a:lnTo>
                <a:lnTo>
                  <a:pt x="23230" y="13033"/>
                </a:lnTo>
                <a:lnTo>
                  <a:pt x="23712" y="13033"/>
                </a:lnTo>
                <a:lnTo>
                  <a:pt x="23893" y="12972"/>
                </a:lnTo>
                <a:lnTo>
                  <a:pt x="24135" y="12852"/>
                </a:lnTo>
                <a:lnTo>
                  <a:pt x="24316" y="12731"/>
                </a:lnTo>
                <a:lnTo>
                  <a:pt x="24436" y="12550"/>
                </a:lnTo>
                <a:lnTo>
                  <a:pt x="24557" y="12309"/>
                </a:lnTo>
                <a:lnTo>
                  <a:pt x="24617" y="12128"/>
                </a:lnTo>
                <a:lnTo>
                  <a:pt x="24617" y="11886"/>
                </a:lnTo>
                <a:lnTo>
                  <a:pt x="24617" y="11645"/>
                </a:lnTo>
                <a:lnTo>
                  <a:pt x="24557" y="11464"/>
                </a:lnTo>
                <a:lnTo>
                  <a:pt x="24436" y="11223"/>
                </a:lnTo>
                <a:lnTo>
                  <a:pt x="24316" y="11042"/>
                </a:lnTo>
                <a:lnTo>
                  <a:pt x="24135" y="10921"/>
                </a:lnTo>
                <a:lnTo>
                  <a:pt x="23893" y="10800"/>
                </a:lnTo>
                <a:lnTo>
                  <a:pt x="23712" y="10740"/>
                </a:lnTo>
                <a:close/>
                <a:moveTo>
                  <a:pt x="29022" y="10740"/>
                </a:moveTo>
                <a:lnTo>
                  <a:pt x="28841" y="10800"/>
                </a:lnTo>
                <a:lnTo>
                  <a:pt x="28599" y="10921"/>
                </a:lnTo>
                <a:lnTo>
                  <a:pt x="28418" y="11042"/>
                </a:lnTo>
                <a:lnTo>
                  <a:pt x="28298" y="11223"/>
                </a:lnTo>
                <a:lnTo>
                  <a:pt x="28177" y="11464"/>
                </a:lnTo>
                <a:lnTo>
                  <a:pt x="28117" y="11645"/>
                </a:lnTo>
                <a:lnTo>
                  <a:pt x="28117" y="11886"/>
                </a:lnTo>
                <a:lnTo>
                  <a:pt x="28117" y="12128"/>
                </a:lnTo>
                <a:lnTo>
                  <a:pt x="28177" y="12309"/>
                </a:lnTo>
                <a:lnTo>
                  <a:pt x="28298" y="12550"/>
                </a:lnTo>
                <a:lnTo>
                  <a:pt x="28418" y="12731"/>
                </a:lnTo>
                <a:lnTo>
                  <a:pt x="28599" y="12852"/>
                </a:lnTo>
                <a:lnTo>
                  <a:pt x="28841" y="12972"/>
                </a:lnTo>
                <a:lnTo>
                  <a:pt x="29022" y="13033"/>
                </a:lnTo>
                <a:lnTo>
                  <a:pt x="29505" y="13033"/>
                </a:lnTo>
                <a:lnTo>
                  <a:pt x="29686" y="12972"/>
                </a:lnTo>
                <a:lnTo>
                  <a:pt x="29927" y="12852"/>
                </a:lnTo>
                <a:lnTo>
                  <a:pt x="30108" y="12731"/>
                </a:lnTo>
                <a:lnTo>
                  <a:pt x="30229" y="12550"/>
                </a:lnTo>
                <a:lnTo>
                  <a:pt x="30349" y="12309"/>
                </a:lnTo>
                <a:lnTo>
                  <a:pt x="30410" y="12128"/>
                </a:lnTo>
                <a:lnTo>
                  <a:pt x="30410" y="11886"/>
                </a:lnTo>
                <a:lnTo>
                  <a:pt x="30410" y="11645"/>
                </a:lnTo>
                <a:lnTo>
                  <a:pt x="30349" y="11464"/>
                </a:lnTo>
                <a:lnTo>
                  <a:pt x="30229" y="11223"/>
                </a:lnTo>
                <a:lnTo>
                  <a:pt x="30108" y="11042"/>
                </a:lnTo>
                <a:lnTo>
                  <a:pt x="29927" y="10921"/>
                </a:lnTo>
                <a:lnTo>
                  <a:pt x="29686" y="10800"/>
                </a:lnTo>
                <a:lnTo>
                  <a:pt x="29505" y="10740"/>
                </a:lnTo>
                <a:close/>
                <a:moveTo>
                  <a:pt x="34814" y="10740"/>
                </a:moveTo>
                <a:lnTo>
                  <a:pt x="34633" y="10800"/>
                </a:lnTo>
                <a:lnTo>
                  <a:pt x="34392" y="10921"/>
                </a:lnTo>
                <a:lnTo>
                  <a:pt x="34211" y="11042"/>
                </a:lnTo>
                <a:lnTo>
                  <a:pt x="34090" y="11223"/>
                </a:lnTo>
                <a:lnTo>
                  <a:pt x="33969" y="11464"/>
                </a:lnTo>
                <a:lnTo>
                  <a:pt x="33909" y="11645"/>
                </a:lnTo>
                <a:lnTo>
                  <a:pt x="33909" y="11886"/>
                </a:lnTo>
                <a:lnTo>
                  <a:pt x="33909" y="12128"/>
                </a:lnTo>
                <a:lnTo>
                  <a:pt x="33969" y="12309"/>
                </a:lnTo>
                <a:lnTo>
                  <a:pt x="34090" y="12550"/>
                </a:lnTo>
                <a:lnTo>
                  <a:pt x="34211" y="12731"/>
                </a:lnTo>
                <a:lnTo>
                  <a:pt x="34392" y="12852"/>
                </a:lnTo>
                <a:lnTo>
                  <a:pt x="34633" y="12972"/>
                </a:lnTo>
                <a:lnTo>
                  <a:pt x="34814" y="13033"/>
                </a:lnTo>
                <a:lnTo>
                  <a:pt x="35297" y="13033"/>
                </a:lnTo>
                <a:lnTo>
                  <a:pt x="35478" y="12972"/>
                </a:lnTo>
                <a:lnTo>
                  <a:pt x="35719" y="12852"/>
                </a:lnTo>
                <a:lnTo>
                  <a:pt x="35900" y="12731"/>
                </a:lnTo>
                <a:lnTo>
                  <a:pt x="36021" y="12550"/>
                </a:lnTo>
                <a:lnTo>
                  <a:pt x="36141" y="12309"/>
                </a:lnTo>
                <a:lnTo>
                  <a:pt x="36202" y="12128"/>
                </a:lnTo>
                <a:lnTo>
                  <a:pt x="36202" y="11886"/>
                </a:lnTo>
                <a:lnTo>
                  <a:pt x="36202" y="11645"/>
                </a:lnTo>
                <a:lnTo>
                  <a:pt x="36141" y="11464"/>
                </a:lnTo>
                <a:lnTo>
                  <a:pt x="36021" y="11223"/>
                </a:lnTo>
                <a:lnTo>
                  <a:pt x="35900" y="11042"/>
                </a:lnTo>
                <a:lnTo>
                  <a:pt x="35719" y="10921"/>
                </a:lnTo>
                <a:lnTo>
                  <a:pt x="35478" y="10800"/>
                </a:lnTo>
                <a:lnTo>
                  <a:pt x="35297" y="10740"/>
                </a:lnTo>
                <a:close/>
                <a:moveTo>
                  <a:pt x="40606" y="10740"/>
                </a:moveTo>
                <a:lnTo>
                  <a:pt x="40425" y="10800"/>
                </a:lnTo>
                <a:lnTo>
                  <a:pt x="40184" y="10921"/>
                </a:lnTo>
                <a:lnTo>
                  <a:pt x="40003" y="11042"/>
                </a:lnTo>
                <a:lnTo>
                  <a:pt x="39882" y="11223"/>
                </a:lnTo>
                <a:lnTo>
                  <a:pt x="39762" y="11464"/>
                </a:lnTo>
                <a:lnTo>
                  <a:pt x="39701" y="11645"/>
                </a:lnTo>
                <a:lnTo>
                  <a:pt x="39701" y="11886"/>
                </a:lnTo>
                <a:lnTo>
                  <a:pt x="39701" y="12128"/>
                </a:lnTo>
                <a:lnTo>
                  <a:pt x="39762" y="12309"/>
                </a:lnTo>
                <a:lnTo>
                  <a:pt x="39882" y="12550"/>
                </a:lnTo>
                <a:lnTo>
                  <a:pt x="40003" y="12731"/>
                </a:lnTo>
                <a:lnTo>
                  <a:pt x="40184" y="12852"/>
                </a:lnTo>
                <a:lnTo>
                  <a:pt x="40425" y="12972"/>
                </a:lnTo>
                <a:lnTo>
                  <a:pt x="40606" y="13033"/>
                </a:lnTo>
                <a:lnTo>
                  <a:pt x="41089" y="13033"/>
                </a:lnTo>
                <a:lnTo>
                  <a:pt x="41270" y="12972"/>
                </a:lnTo>
                <a:lnTo>
                  <a:pt x="41511" y="12852"/>
                </a:lnTo>
                <a:lnTo>
                  <a:pt x="41692" y="12731"/>
                </a:lnTo>
                <a:lnTo>
                  <a:pt x="41813" y="12550"/>
                </a:lnTo>
                <a:lnTo>
                  <a:pt x="41934" y="12309"/>
                </a:lnTo>
                <a:lnTo>
                  <a:pt x="41994" y="12128"/>
                </a:lnTo>
                <a:lnTo>
                  <a:pt x="41994" y="11886"/>
                </a:lnTo>
                <a:lnTo>
                  <a:pt x="41994" y="11645"/>
                </a:lnTo>
                <a:lnTo>
                  <a:pt x="41934" y="11464"/>
                </a:lnTo>
                <a:lnTo>
                  <a:pt x="41813" y="11223"/>
                </a:lnTo>
                <a:lnTo>
                  <a:pt x="41692" y="11042"/>
                </a:lnTo>
                <a:lnTo>
                  <a:pt x="41511" y="10921"/>
                </a:lnTo>
                <a:lnTo>
                  <a:pt x="41270" y="10800"/>
                </a:lnTo>
                <a:lnTo>
                  <a:pt x="41089" y="10740"/>
                </a:lnTo>
                <a:close/>
                <a:moveTo>
                  <a:pt x="46399" y="10740"/>
                </a:moveTo>
                <a:lnTo>
                  <a:pt x="46218" y="10800"/>
                </a:lnTo>
                <a:lnTo>
                  <a:pt x="45976" y="10921"/>
                </a:lnTo>
                <a:lnTo>
                  <a:pt x="45795" y="11042"/>
                </a:lnTo>
                <a:lnTo>
                  <a:pt x="45674" y="11223"/>
                </a:lnTo>
                <a:lnTo>
                  <a:pt x="45554" y="11464"/>
                </a:lnTo>
                <a:lnTo>
                  <a:pt x="45493" y="11645"/>
                </a:lnTo>
                <a:lnTo>
                  <a:pt x="45493" y="11886"/>
                </a:lnTo>
                <a:lnTo>
                  <a:pt x="45493" y="12128"/>
                </a:lnTo>
                <a:lnTo>
                  <a:pt x="45554" y="12309"/>
                </a:lnTo>
                <a:lnTo>
                  <a:pt x="45674" y="12550"/>
                </a:lnTo>
                <a:lnTo>
                  <a:pt x="45795" y="12731"/>
                </a:lnTo>
                <a:lnTo>
                  <a:pt x="45976" y="12852"/>
                </a:lnTo>
                <a:lnTo>
                  <a:pt x="46218" y="12972"/>
                </a:lnTo>
                <a:lnTo>
                  <a:pt x="46399" y="13033"/>
                </a:lnTo>
                <a:lnTo>
                  <a:pt x="46881" y="13033"/>
                </a:lnTo>
                <a:lnTo>
                  <a:pt x="47062" y="12972"/>
                </a:lnTo>
                <a:lnTo>
                  <a:pt x="47304" y="12852"/>
                </a:lnTo>
                <a:lnTo>
                  <a:pt x="47485" y="12731"/>
                </a:lnTo>
                <a:lnTo>
                  <a:pt x="47605" y="12550"/>
                </a:lnTo>
                <a:lnTo>
                  <a:pt x="47726" y="12309"/>
                </a:lnTo>
                <a:lnTo>
                  <a:pt x="47786" y="12128"/>
                </a:lnTo>
                <a:lnTo>
                  <a:pt x="47786" y="11886"/>
                </a:lnTo>
                <a:lnTo>
                  <a:pt x="47786" y="11645"/>
                </a:lnTo>
                <a:lnTo>
                  <a:pt x="47726" y="11464"/>
                </a:lnTo>
                <a:lnTo>
                  <a:pt x="47605" y="11223"/>
                </a:lnTo>
                <a:lnTo>
                  <a:pt x="47485" y="11042"/>
                </a:lnTo>
                <a:lnTo>
                  <a:pt x="47304" y="10921"/>
                </a:lnTo>
                <a:lnTo>
                  <a:pt x="47062" y="10800"/>
                </a:lnTo>
                <a:lnTo>
                  <a:pt x="46881" y="10740"/>
                </a:lnTo>
                <a:close/>
                <a:moveTo>
                  <a:pt x="52191" y="10740"/>
                </a:moveTo>
                <a:lnTo>
                  <a:pt x="52010" y="10800"/>
                </a:lnTo>
                <a:lnTo>
                  <a:pt x="51768" y="10921"/>
                </a:lnTo>
                <a:lnTo>
                  <a:pt x="51587" y="11042"/>
                </a:lnTo>
                <a:lnTo>
                  <a:pt x="51467" y="11223"/>
                </a:lnTo>
                <a:lnTo>
                  <a:pt x="51346" y="11464"/>
                </a:lnTo>
                <a:lnTo>
                  <a:pt x="51286" y="11645"/>
                </a:lnTo>
                <a:lnTo>
                  <a:pt x="51286" y="11886"/>
                </a:lnTo>
                <a:lnTo>
                  <a:pt x="51286" y="12128"/>
                </a:lnTo>
                <a:lnTo>
                  <a:pt x="51346" y="12309"/>
                </a:lnTo>
                <a:lnTo>
                  <a:pt x="51467" y="12550"/>
                </a:lnTo>
                <a:lnTo>
                  <a:pt x="51587" y="12731"/>
                </a:lnTo>
                <a:lnTo>
                  <a:pt x="51768" y="12852"/>
                </a:lnTo>
                <a:lnTo>
                  <a:pt x="52010" y="12972"/>
                </a:lnTo>
                <a:lnTo>
                  <a:pt x="52191" y="13033"/>
                </a:lnTo>
                <a:lnTo>
                  <a:pt x="52673" y="13033"/>
                </a:lnTo>
                <a:lnTo>
                  <a:pt x="52854" y="12972"/>
                </a:lnTo>
                <a:lnTo>
                  <a:pt x="53096" y="12852"/>
                </a:lnTo>
                <a:lnTo>
                  <a:pt x="53277" y="12731"/>
                </a:lnTo>
                <a:lnTo>
                  <a:pt x="53397" y="12550"/>
                </a:lnTo>
                <a:lnTo>
                  <a:pt x="53518" y="12309"/>
                </a:lnTo>
                <a:lnTo>
                  <a:pt x="53578" y="12128"/>
                </a:lnTo>
                <a:lnTo>
                  <a:pt x="53578" y="11886"/>
                </a:lnTo>
                <a:lnTo>
                  <a:pt x="53578" y="11645"/>
                </a:lnTo>
                <a:lnTo>
                  <a:pt x="53518" y="11464"/>
                </a:lnTo>
                <a:lnTo>
                  <a:pt x="53397" y="11223"/>
                </a:lnTo>
                <a:lnTo>
                  <a:pt x="53277" y="11042"/>
                </a:lnTo>
                <a:lnTo>
                  <a:pt x="53096" y="10921"/>
                </a:lnTo>
                <a:lnTo>
                  <a:pt x="52854" y="10800"/>
                </a:lnTo>
                <a:lnTo>
                  <a:pt x="52673" y="10740"/>
                </a:lnTo>
                <a:close/>
                <a:moveTo>
                  <a:pt x="57983" y="10740"/>
                </a:moveTo>
                <a:lnTo>
                  <a:pt x="57802" y="10800"/>
                </a:lnTo>
                <a:lnTo>
                  <a:pt x="57561" y="10921"/>
                </a:lnTo>
                <a:lnTo>
                  <a:pt x="57380" y="11042"/>
                </a:lnTo>
                <a:lnTo>
                  <a:pt x="57259" y="11223"/>
                </a:lnTo>
                <a:lnTo>
                  <a:pt x="57138" y="11464"/>
                </a:lnTo>
                <a:lnTo>
                  <a:pt x="57078" y="11645"/>
                </a:lnTo>
                <a:lnTo>
                  <a:pt x="57078" y="11886"/>
                </a:lnTo>
                <a:lnTo>
                  <a:pt x="57078" y="12128"/>
                </a:lnTo>
                <a:lnTo>
                  <a:pt x="57138" y="12309"/>
                </a:lnTo>
                <a:lnTo>
                  <a:pt x="57259" y="12550"/>
                </a:lnTo>
                <a:lnTo>
                  <a:pt x="57380" y="12731"/>
                </a:lnTo>
                <a:lnTo>
                  <a:pt x="57561" y="12852"/>
                </a:lnTo>
                <a:lnTo>
                  <a:pt x="57802" y="12972"/>
                </a:lnTo>
                <a:lnTo>
                  <a:pt x="57983" y="13033"/>
                </a:lnTo>
                <a:lnTo>
                  <a:pt x="58466" y="13033"/>
                </a:lnTo>
                <a:lnTo>
                  <a:pt x="58647" y="12972"/>
                </a:lnTo>
                <a:lnTo>
                  <a:pt x="58888" y="12852"/>
                </a:lnTo>
                <a:lnTo>
                  <a:pt x="59069" y="12731"/>
                </a:lnTo>
                <a:lnTo>
                  <a:pt x="59190" y="12550"/>
                </a:lnTo>
                <a:lnTo>
                  <a:pt x="59310" y="12309"/>
                </a:lnTo>
                <a:lnTo>
                  <a:pt x="59371" y="12128"/>
                </a:lnTo>
                <a:lnTo>
                  <a:pt x="59371" y="11886"/>
                </a:lnTo>
                <a:lnTo>
                  <a:pt x="59371" y="11645"/>
                </a:lnTo>
                <a:lnTo>
                  <a:pt x="59310" y="11464"/>
                </a:lnTo>
                <a:lnTo>
                  <a:pt x="59190" y="11223"/>
                </a:lnTo>
                <a:lnTo>
                  <a:pt x="59069" y="11042"/>
                </a:lnTo>
                <a:lnTo>
                  <a:pt x="58888" y="10921"/>
                </a:lnTo>
                <a:lnTo>
                  <a:pt x="58647" y="10800"/>
                </a:lnTo>
                <a:lnTo>
                  <a:pt x="58466" y="10740"/>
                </a:lnTo>
                <a:close/>
                <a:moveTo>
                  <a:pt x="63775" y="10740"/>
                </a:moveTo>
                <a:lnTo>
                  <a:pt x="63594" y="10800"/>
                </a:lnTo>
                <a:lnTo>
                  <a:pt x="63353" y="10921"/>
                </a:lnTo>
                <a:lnTo>
                  <a:pt x="63172" y="11042"/>
                </a:lnTo>
                <a:lnTo>
                  <a:pt x="63051" y="11223"/>
                </a:lnTo>
                <a:lnTo>
                  <a:pt x="62931" y="11464"/>
                </a:lnTo>
                <a:lnTo>
                  <a:pt x="62870" y="11645"/>
                </a:lnTo>
                <a:lnTo>
                  <a:pt x="62870" y="11886"/>
                </a:lnTo>
                <a:lnTo>
                  <a:pt x="62870" y="12128"/>
                </a:lnTo>
                <a:lnTo>
                  <a:pt x="62931" y="12309"/>
                </a:lnTo>
                <a:lnTo>
                  <a:pt x="63051" y="12550"/>
                </a:lnTo>
                <a:lnTo>
                  <a:pt x="63172" y="12731"/>
                </a:lnTo>
                <a:lnTo>
                  <a:pt x="63353" y="12852"/>
                </a:lnTo>
                <a:lnTo>
                  <a:pt x="63594" y="12972"/>
                </a:lnTo>
                <a:lnTo>
                  <a:pt x="63775" y="13033"/>
                </a:lnTo>
                <a:lnTo>
                  <a:pt x="64258" y="13033"/>
                </a:lnTo>
                <a:lnTo>
                  <a:pt x="64439" y="12972"/>
                </a:lnTo>
                <a:lnTo>
                  <a:pt x="64680" y="12852"/>
                </a:lnTo>
                <a:lnTo>
                  <a:pt x="64861" y="12731"/>
                </a:lnTo>
                <a:lnTo>
                  <a:pt x="64982" y="12550"/>
                </a:lnTo>
                <a:lnTo>
                  <a:pt x="65103" y="12309"/>
                </a:lnTo>
                <a:lnTo>
                  <a:pt x="65163" y="12128"/>
                </a:lnTo>
                <a:lnTo>
                  <a:pt x="65163" y="11886"/>
                </a:lnTo>
                <a:lnTo>
                  <a:pt x="65163" y="11705"/>
                </a:lnTo>
                <a:lnTo>
                  <a:pt x="65103" y="11464"/>
                </a:lnTo>
                <a:lnTo>
                  <a:pt x="64922" y="11162"/>
                </a:lnTo>
                <a:lnTo>
                  <a:pt x="64741" y="10981"/>
                </a:lnTo>
                <a:lnTo>
                  <a:pt x="64439" y="10800"/>
                </a:lnTo>
                <a:lnTo>
                  <a:pt x="64198" y="10740"/>
                </a:lnTo>
                <a:close/>
                <a:moveTo>
                  <a:pt x="8689" y="13636"/>
                </a:moveTo>
                <a:lnTo>
                  <a:pt x="7844" y="14783"/>
                </a:lnTo>
                <a:lnTo>
                  <a:pt x="7844" y="15024"/>
                </a:lnTo>
                <a:lnTo>
                  <a:pt x="7904" y="15205"/>
                </a:lnTo>
                <a:lnTo>
                  <a:pt x="8025" y="15446"/>
                </a:lnTo>
                <a:lnTo>
                  <a:pt x="8146" y="15627"/>
                </a:lnTo>
                <a:lnTo>
                  <a:pt x="8327" y="15748"/>
                </a:lnTo>
                <a:lnTo>
                  <a:pt x="8568" y="15869"/>
                </a:lnTo>
                <a:lnTo>
                  <a:pt x="8749" y="15929"/>
                </a:lnTo>
                <a:lnTo>
                  <a:pt x="9232" y="15929"/>
                </a:lnTo>
                <a:lnTo>
                  <a:pt x="9413" y="15869"/>
                </a:lnTo>
                <a:lnTo>
                  <a:pt x="9654" y="15748"/>
                </a:lnTo>
                <a:lnTo>
                  <a:pt x="9835" y="15627"/>
                </a:lnTo>
                <a:lnTo>
                  <a:pt x="9956" y="15446"/>
                </a:lnTo>
                <a:lnTo>
                  <a:pt x="10076" y="15205"/>
                </a:lnTo>
                <a:lnTo>
                  <a:pt x="10137" y="15024"/>
                </a:lnTo>
                <a:lnTo>
                  <a:pt x="10137" y="14783"/>
                </a:lnTo>
                <a:lnTo>
                  <a:pt x="10076" y="14420"/>
                </a:lnTo>
                <a:lnTo>
                  <a:pt x="9956" y="14119"/>
                </a:lnTo>
                <a:lnTo>
                  <a:pt x="9775" y="13938"/>
                </a:lnTo>
                <a:lnTo>
                  <a:pt x="9533" y="13757"/>
                </a:lnTo>
                <a:lnTo>
                  <a:pt x="9292" y="13636"/>
                </a:lnTo>
                <a:close/>
                <a:moveTo>
                  <a:pt x="14481" y="13636"/>
                </a:moveTo>
                <a:lnTo>
                  <a:pt x="14240" y="13757"/>
                </a:lnTo>
                <a:lnTo>
                  <a:pt x="13998" y="13938"/>
                </a:lnTo>
                <a:lnTo>
                  <a:pt x="13817" y="14119"/>
                </a:lnTo>
                <a:lnTo>
                  <a:pt x="13697" y="14420"/>
                </a:lnTo>
                <a:lnTo>
                  <a:pt x="13636" y="14783"/>
                </a:lnTo>
                <a:lnTo>
                  <a:pt x="13636" y="15024"/>
                </a:lnTo>
                <a:lnTo>
                  <a:pt x="13697" y="15205"/>
                </a:lnTo>
                <a:lnTo>
                  <a:pt x="13817" y="15446"/>
                </a:lnTo>
                <a:lnTo>
                  <a:pt x="13938" y="15627"/>
                </a:lnTo>
                <a:lnTo>
                  <a:pt x="14119" y="15748"/>
                </a:lnTo>
                <a:lnTo>
                  <a:pt x="14360" y="15869"/>
                </a:lnTo>
                <a:lnTo>
                  <a:pt x="14541" y="15929"/>
                </a:lnTo>
                <a:lnTo>
                  <a:pt x="15024" y="15929"/>
                </a:lnTo>
                <a:lnTo>
                  <a:pt x="15205" y="15869"/>
                </a:lnTo>
                <a:lnTo>
                  <a:pt x="15446" y="15748"/>
                </a:lnTo>
                <a:lnTo>
                  <a:pt x="15627" y="15627"/>
                </a:lnTo>
                <a:lnTo>
                  <a:pt x="15748" y="15446"/>
                </a:lnTo>
                <a:lnTo>
                  <a:pt x="15869" y="15205"/>
                </a:lnTo>
                <a:lnTo>
                  <a:pt x="15929" y="15024"/>
                </a:lnTo>
                <a:lnTo>
                  <a:pt x="15929" y="14783"/>
                </a:lnTo>
                <a:lnTo>
                  <a:pt x="15869" y="14420"/>
                </a:lnTo>
                <a:lnTo>
                  <a:pt x="15748" y="14119"/>
                </a:lnTo>
                <a:lnTo>
                  <a:pt x="15567" y="13938"/>
                </a:lnTo>
                <a:lnTo>
                  <a:pt x="15326" y="13757"/>
                </a:lnTo>
                <a:lnTo>
                  <a:pt x="15084" y="13636"/>
                </a:lnTo>
                <a:close/>
                <a:moveTo>
                  <a:pt x="20273" y="13636"/>
                </a:moveTo>
                <a:lnTo>
                  <a:pt x="20032" y="13757"/>
                </a:lnTo>
                <a:lnTo>
                  <a:pt x="19790" y="13938"/>
                </a:lnTo>
                <a:lnTo>
                  <a:pt x="19609" y="14119"/>
                </a:lnTo>
                <a:lnTo>
                  <a:pt x="19489" y="14420"/>
                </a:lnTo>
                <a:lnTo>
                  <a:pt x="19428" y="14783"/>
                </a:lnTo>
                <a:lnTo>
                  <a:pt x="19428" y="15024"/>
                </a:lnTo>
                <a:lnTo>
                  <a:pt x="19489" y="15205"/>
                </a:lnTo>
                <a:lnTo>
                  <a:pt x="19609" y="15446"/>
                </a:lnTo>
                <a:lnTo>
                  <a:pt x="19730" y="15627"/>
                </a:lnTo>
                <a:lnTo>
                  <a:pt x="19911" y="15748"/>
                </a:lnTo>
                <a:lnTo>
                  <a:pt x="20152" y="15869"/>
                </a:lnTo>
                <a:lnTo>
                  <a:pt x="20333" y="15929"/>
                </a:lnTo>
                <a:lnTo>
                  <a:pt x="20816" y="15929"/>
                </a:lnTo>
                <a:lnTo>
                  <a:pt x="20997" y="15869"/>
                </a:lnTo>
                <a:lnTo>
                  <a:pt x="21239" y="15748"/>
                </a:lnTo>
                <a:lnTo>
                  <a:pt x="21420" y="15627"/>
                </a:lnTo>
                <a:lnTo>
                  <a:pt x="21540" y="15446"/>
                </a:lnTo>
                <a:lnTo>
                  <a:pt x="21661" y="15205"/>
                </a:lnTo>
                <a:lnTo>
                  <a:pt x="21721" y="15024"/>
                </a:lnTo>
                <a:lnTo>
                  <a:pt x="21721" y="14783"/>
                </a:lnTo>
                <a:lnTo>
                  <a:pt x="21661" y="14420"/>
                </a:lnTo>
                <a:lnTo>
                  <a:pt x="21540" y="14119"/>
                </a:lnTo>
                <a:lnTo>
                  <a:pt x="21359" y="13938"/>
                </a:lnTo>
                <a:lnTo>
                  <a:pt x="21118" y="13757"/>
                </a:lnTo>
                <a:lnTo>
                  <a:pt x="20876" y="13636"/>
                </a:lnTo>
                <a:close/>
                <a:moveTo>
                  <a:pt x="26065" y="13636"/>
                </a:moveTo>
                <a:lnTo>
                  <a:pt x="25824" y="13757"/>
                </a:lnTo>
                <a:lnTo>
                  <a:pt x="25583" y="13938"/>
                </a:lnTo>
                <a:lnTo>
                  <a:pt x="25402" y="14119"/>
                </a:lnTo>
                <a:lnTo>
                  <a:pt x="25281" y="14420"/>
                </a:lnTo>
                <a:lnTo>
                  <a:pt x="25221" y="14783"/>
                </a:lnTo>
                <a:lnTo>
                  <a:pt x="25221" y="15024"/>
                </a:lnTo>
                <a:lnTo>
                  <a:pt x="25281" y="15205"/>
                </a:lnTo>
                <a:lnTo>
                  <a:pt x="25402" y="15446"/>
                </a:lnTo>
                <a:lnTo>
                  <a:pt x="25522" y="15627"/>
                </a:lnTo>
                <a:lnTo>
                  <a:pt x="25703" y="15748"/>
                </a:lnTo>
                <a:lnTo>
                  <a:pt x="25945" y="15869"/>
                </a:lnTo>
                <a:lnTo>
                  <a:pt x="26126" y="15929"/>
                </a:lnTo>
                <a:lnTo>
                  <a:pt x="26608" y="15929"/>
                </a:lnTo>
                <a:lnTo>
                  <a:pt x="26789" y="15869"/>
                </a:lnTo>
                <a:lnTo>
                  <a:pt x="27031" y="15748"/>
                </a:lnTo>
                <a:lnTo>
                  <a:pt x="27212" y="15627"/>
                </a:lnTo>
                <a:lnTo>
                  <a:pt x="27332" y="15446"/>
                </a:lnTo>
                <a:lnTo>
                  <a:pt x="27453" y="15205"/>
                </a:lnTo>
                <a:lnTo>
                  <a:pt x="27513" y="15024"/>
                </a:lnTo>
                <a:lnTo>
                  <a:pt x="27513" y="14783"/>
                </a:lnTo>
                <a:lnTo>
                  <a:pt x="27453" y="14420"/>
                </a:lnTo>
                <a:lnTo>
                  <a:pt x="27332" y="14119"/>
                </a:lnTo>
                <a:lnTo>
                  <a:pt x="27151" y="13938"/>
                </a:lnTo>
                <a:lnTo>
                  <a:pt x="26910" y="13757"/>
                </a:lnTo>
                <a:lnTo>
                  <a:pt x="26669" y="13636"/>
                </a:lnTo>
                <a:close/>
                <a:moveTo>
                  <a:pt x="31858" y="13636"/>
                </a:moveTo>
                <a:lnTo>
                  <a:pt x="31616" y="13757"/>
                </a:lnTo>
                <a:lnTo>
                  <a:pt x="31375" y="13938"/>
                </a:lnTo>
                <a:lnTo>
                  <a:pt x="31194" y="14119"/>
                </a:lnTo>
                <a:lnTo>
                  <a:pt x="31073" y="14420"/>
                </a:lnTo>
                <a:lnTo>
                  <a:pt x="31013" y="14783"/>
                </a:lnTo>
                <a:lnTo>
                  <a:pt x="31013" y="15024"/>
                </a:lnTo>
                <a:lnTo>
                  <a:pt x="31073" y="15205"/>
                </a:lnTo>
                <a:lnTo>
                  <a:pt x="31194" y="15446"/>
                </a:lnTo>
                <a:lnTo>
                  <a:pt x="31315" y="15627"/>
                </a:lnTo>
                <a:lnTo>
                  <a:pt x="31496" y="15748"/>
                </a:lnTo>
                <a:lnTo>
                  <a:pt x="31737" y="15869"/>
                </a:lnTo>
                <a:lnTo>
                  <a:pt x="31918" y="15929"/>
                </a:lnTo>
                <a:lnTo>
                  <a:pt x="32401" y="15929"/>
                </a:lnTo>
                <a:lnTo>
                  <a:pt x="32582" y="15869"/>
                </a:lnTo>
                <a:lnTo>
                  <a:pt x="32823" y="15748"/>
                </a:lnTo>
                <a:lnTo>
                  <a:pt x="33004" y="15627"/>
                </a:lnTo>
                <a:lnTo>
                  <a:pt x="33125" y="15446"/>
                </a:lnTo>
                <a:lnTo>
                  <a:pt x="33245" y="15205"/>
                </a:lnTo>
                <a:lnTo>
                  <a:pt x="33306" y="15024"/>
                </a:lnTo>
                <a:lnTo>
                  <a:pt x="33306" y="14783"/>
                </a:lnTo>
                <a:lnTo>
                  <a:pt x="33245" y="14420"/>
                </a:lnTo>
                <a:lnTo>
                  <a:pt x="33125" y="14119"/>
                </a:lnTo>
                <a:lnTo>
                  <a:pt x="32944" y="13938"/>
                </a:lnTo>
                <a:lnTo>
                  <a:pt x="32702" y="13757"/>
                </a:lnTo>
                <a:lnTo>
                  <a:pt x="32461" y="13636"/>
                </a:lnTo>
                <a:close/>
                <a:moveTo>
                  <a:pt x="37650" y="13636"/>
                </a:moveTo>
                <a:lnTo>
                  <a:pt x="37408" y="13757"/>
                </a:lnTo>
                <a:lnTo>
                  <a:pt x="37167" y="13938"/>
                </a:lnTo>
                <a:lnTo>
                  <a:pt x="36986" y="14119"/>
                </a:lnTo>
                <a:lnTo>
                  <a:pt x="36865" y="14420"/>
                </a:lnTo>
                <a:lnTo>
                  <a:pt x="36805" y="14783"/>
                </a:lnTo>
                <a:lnTo>
                  <a:pt x="36805" y="15024"/>
                </a:lnTo>
                <a:lnTo>
                  <a:pt x="36865" y="15205"/>
                </a:lnTo>
                <a:lnTo>
                  <a:pt x="36986" y="15446"/>
                </a:lnTo>
                <a:lnTo>
                  <a:pt x="37107" y="15627"/>
                </a:lnTo>
                <a:lnTo>
                  <a:pt x="37288" y="15748"/>
                </a:lnTo>
                <a:lnTo>
                  <a:pt x="37529" y="15869"/>
                </a:lnTo>
                <a:lnTo>
                  <a:pt x="37710" y="15929"/>
                </a:lnTo>
                <a:lnTo>
                  <a:pt x="38193" y="15929"/>
                </a:lnTo>
                <a:lnTo>
                  <a:pt x="38374" y="15869"/>
                </a:lnTo>
                <a:lnTo>
                  <a:pt x="38615" y="15748"/>
                </a:lnTo>
                <a:lnTo>
                  <a:pt x="38796" y="15627"/>
                </a:lnTo>
                <a:lnTo>
                  <a:pt x="38917" y="15446"/>
                </a:lnTo>
                <a:lnTo>
                  <a:pt x="39038" y="15205"/>
                </a:lnTo>
                <a:lnTo>
                  <a:pt x="39098" y="15024"/>
                </a:lnTo>
                <a:lnTo>
                  <a:pt x="39098" y="14783"/>
                </a:lnTo>
                <a:lnTo>
                  <a:pt x="39038" y="14420"/>
                </a:lnTo>
                <a:lnTo>
                  <a:pt x="38917" y="14119"/>
                </a:lnTo>
                <a:lnTo>
                  <a:pt x="38736" y="13938"/>
                </a:lnTo>
                <a:lnTo>
                  <a:pt x="38495" y="13757"/>
                </a:lnTo>
                <a:lnTo>
                  <a:pt x="38253" y="13636"/>
                </a:lnTo>
                <a:close/>
                <a:moveTo>
                  <a:pt x="43442" y="13636"/>
                </a:moveTo>
                <a:lnTo>
                  <a:pt x="43201" y="13757"/>
                </a:lnTo>
                <a:lnTo>
                  <a:pt x="42959" y="13938"/>
                </a:lnTo>
                <a:lnTo>
                  <a:pt x="42778" y="14119"/>
                </a:lnTo>
                <a:lnTo>
                  <a:pt x="42658" y="14420"/>
                </a:lnTo>
                <a:lnTo>
                  <a:pt x="42597" y="14783"/>
                </a:lnTo>
                <a:lnTo>
                  <a:pt x="42597" y="15024"/>
                </a:lnTo>
                <a:lnTo>
                  <a:pt x="42658" y="15205"/>
                </a:lnTo>
                <a:lnTo>
                  <a:pt x="42778" y="15446"/>
                </a:lnTo>
                <a:lnTo>
                  <a:pt x="42899" y="15627"/>
                </a:lnTo>
                <a:lnTo>
                  <a:pt x="43080" y="15748"/>
                </a:lnTo>
                <a:lnTo>
                  <a:pt x="43321" y="15869"/>
                </a:lnTo>
                <a:lnTo>
                  <a:pt x="43502" y="15929"/>
                </a:lnTo>
                <a:lnTo>
                  <a:pt x="43985" y="15929"/>
                </a:lnTo>
                <a:lnTo>
                  <a:pt x="44166" y="15869"/>
                </a:lnTo>
                <a:lnTo>
                  <a:pt x="44407" y="15748"/>
                </a:lnTo>
                <a:lnTo>
                  <a:pt x="44588" y="15627"/>
                </a:lnTo>
                <a:lnTo>
                  <a:pt x="44709" y="15446"/>
                </a:lnTo>
                <a:lnTo>
                  <a:pt x="44830" y="15205"/>
                </a:lnTo>
                <a:lnTo>
                  <a:pt x="44890" y="15024"/>
                </a:lnTo>
                <a:lnTo>
                  <a:pt x="44890" y="14783"/>
                </a:lnTo>
                <a:lnTo>
                  <a:pt x="44830" y="14420"/>
                </a:lnTo>
                <a:lnTo>
                  <a:pt x="44709" y="14119"/>
                </a:lnTo>
                <a:lnTo>
                  <a:pt x="44528" y="13938"/>
                </a:lnTo>
                <a:lnTo>
                  <a:pt x="44287" y="13757"/>
                </a:lnTo>
                <a:lnTo>
                  <a:pt x="44045" y="13636"/>
                </a:lnTo>
                <a:close/>
                <a:moveTo>
                  <a:pt x="49234" y="13636"/>
                </a:moveTo>
                <a:lnTo>
                  <a:pt x="48993" y="13757"/>
                </a:lnTo>
                <a:lnTo>
                  <a:pt x="48752" y="13938"/>
                </a:lnTo>
                <a:lnTo>
                  <a:pt x="48571" y="14119"/>
                </a:lnTo>
                <a:lnTo>
                  <a:pt x="48450" y="14420"/>
                </a:lnTo>
                <a:lnTo>
                  <a:pt x="48390" y="14783"/>
                </a:lnTo>
                <a:lnTo>
                  <a:pt x="48390" y="15024"/>
                </a:lnTo>
                <a:lnTo>
                  <a:pt x="48450" y="15205"/>
                </a:lnTo>
                <a:lnTo>
                  <a:pt x="48571" y="15446"/>
                </a:lnTo>
                <a:lnTo>
                  <a:pt x="48691" y="15627"/>
                </a:lnTo>
                <a:lnTo>
                  <a:pt x="48872" y="15748"/>
                </a:lnTo>
                <a:lnTo>
                  <a:pt x="49114" y="15869"/>
                </a:lnTo>
                <a:lnTo>
                  <a:pt x="49295" y="15929"/>
                </a:lnTo>
                <a:lnTo>
                  <a:pt x="49777" y="15929"/>
                </a:lnTo>
                <a:lnTo>
                  <a:pt x="49958" y="15869"/>
                </a:lnTo>
                <a:lnTo>
                  <a:pt x="50200" y="15748"/>
                </a:lnTo>
                <a:lnTo>
                  <a:pt x="50381" y="15627"/>
                </a:lnTo>
                <a:lnTo>
                  <a:pt x="50501" y="15446"/>
                </a:lnTo>
                <a:lnTo>
                  <a:pt x="50622" y="15205"/>
                </a:lnTo>
                <a:lnTo>
                  <a:pt x="50682" y="15024"/>
                </a:lnTo>
                <a:lnTo>
                  <a:pt x="50682" y="14783"/>
                </a:lnTo>
                <a:lnTo>
                  <a:pt x="50622" y="14420"/>
                </a:lnTo>
                <a:lnTo>
                  <a:pt x="50501" y="14119"/>
                </a:lnTo>
                <a:lnTo>
                  <a:pt x="50320" y="13938"/>
                </a:lnTo>
                <a:lnTo>
                  <a:pt x="50079" y="13757"/>
                </a:lnTo>
                <a:lnTo>
                  <a:pt x="49838" y="13636"/>
                </a:lnTo>
                <a:close/>
                <a:moveTo>
                  <a:pt x="55027" y="13636"/>
                </a:moveTo>
                <a:lnTo>
                  <a:pt x="54785" y="13757"/>
                </a:lnTo>
                <a:lnTo>
                  <a:pt x="54544" y="13938"/>
                </a:lnTo>
                <a:lnTo>
                  <a:pt x="54363" y="14119"/>
                </a:lnTo>
                <a:lnTo>
                  <a:pt x="54242" y="14420"/>
                </a:lnTo>
                <a:lnTo>
                  <a:pt x="54182" y="14783"/>
                </a:lnTo>
                <a:lnTo>
                  <a:pt x="54182" y="15024"/>
                </a:lnTo>
                <a:lnTo>
                  <a:pt x="54242" y="15205"/>
                </a:lnTo>
                <a:lnTo>
                  <a:pt x="54363" y="15446"/>
                </a:lnTo>
                <a:lnTo>
                  <a:pt x="54483" y="15627"/>
                </a:lnTo>
                <a:lnTo>
                  <a:pt x="54665" y="15748"/>
                </a:lnTo>
                <a:lnTo>
                  <a:pt x="54906" y="15869"/>
                </a:lnTo>
                <a:lnTo>
                  <a:pt x="55087" y="15929"/>
                </a:lnTo>
                <a:lnTo>
                  <a:pt x="55570" y="15929"/>
                </a:lnTo>
                <a:lnTo>
                  <a:pt x="55751" y="15869"/>
                </a:lnTo>
                <a:lnTo>
                  <a:pt x="55992" y="15748"/>
                </a:lnTo>
                <a:lnTo>
                  <a:pt x="56173" y="15627"/>
                </a:lnTo>
                <a:lnTo>
                  <a:pt x="56294" y="15446"/>
                </a:lnTo>
                <a:lnTo>
                  <a:pt x="56414" y="15205"/>
                </a:lnTo>
                <a:lnTo>
                  <a:pt x="56475" y="15024"/>
                </a:lnTo>
                <a:lnTo>
                  <a:pt x="56475" y="14783"/>
                </a:lnTo>
                <a:lnTo>
                  <a:pt x="56414" y="14420"/>
                </a:lnTo>
                <a:lnTo>
                  <a:pt x="56294" y="14119"/>
                </a:lnTo>
                <a:lnTo>
                  <a:pt x="56113" y="13938"/>
                </a:lnTo>
                <a:lnTo>
                  <a:pt x="55871" y="13757"/>
                </a:lnTo>
                <a:lnTo>
                  <a:pt x="55630" y="13636"/>
                </a:lnTo>
                <a:close/>
                <a:moveTo>
                  <a:pt x="60819" y="13636"/>
                </a:moveTo>
                <a:lnTo>
                  <a:pt x="60577" y="13757"/>
                </a:lnTo>
                <a:lnTo>
                  <a:pt x="60336" y="13938"/>
                </a:lnTo>
                <a:lnTo>
                  <a:pt x="60155" y="14119"/>
                </a:lnTo>
                <a:lnTo>
                  <a:pt x="60034" y="14420"/>
                </a:lnTo>
                <a:lnTo>
                  <a:pt x="59974" y="14783"/>
                </a:lnTo>
                <a:lnTo>
                  <a:pt x="59974" y="15024"/>
                </a:lnTo>
                <a:lnTo>
                  <a:pt x="60034" y="15205"/>
                </a:lnTo>
                <a:lnTo>
                  <a:pt x="60155" y="15446"/>
                </a:lnTo>
                <a:lnTo>
                  <a:pt x="60276" y="15627"/>
                </a:lnTo>
                <a:lnTo>
                  <a:pt x="60457" y="15748"/>
                </a:lnTo>
                <a:lnTo>
                  <a:pt x="60698" y="15869"/>
                </a:lnTo>
                <a:lnTo>
                  <a:pt x="60879" y="15929"/>
                </a:lnTo>
                <a:lnTo>
                  <a:pt x="61362" y="15929"/>
                </a:lnTo>
                <a:lnTo>
                  <a:pt x="61543" y="15869"/>
                </a:lnTo>
                <a:lnTo>
                  <a:pt x="61784" y="15748"/>
                </a:lnTo>
                <a:lnTo>
                  <a:pt x="61965" y="15627"/>
                </a:lnTo>
                <a:lnTo>
                  <a:pt x="62086" y="15446"/>
                </a:lnTo>
                <a:lnTo>
                  <a:pt x="62206" y="15205"/>
                </a:lnTo>
                <a:lnTo>
                  <a:pt x="62267" y="15024"/>
                </a:lnTo>
                <a:lnTo>
                  <a:pt x="62267" y="14783"/>
                </a:lnTo>
                <a:lnTo>
                  <a:pt x="62206" y="14420"/>
                </a:lnTo>
                <a:lnTo>
                  <a:pt x="62086" y="14119"/>
                </a:lnTo>
                <a:lnTo>
                  <a:pt x="61905" y="13938"/>
                </a:lnTo>
                <a:lnTo>
                  <a:pt x="61663" y="13757"/>
                </a:lnTo>
                <a:lnTo>
                  <a:pt x="61422" y="13636"/>
                </a:lnTo>
                <a:close/>
                <a:moveTo>
                  <a:pt x="66611" y="13636"/>
                </a:moveTo>
                <a:lnTo>
                  <a:pt x="66370" y="13757"/>
                </a:lnTo>
                <a:lnTo>
                  <a:pt x="66128" y="13938"/>
                </a:lnTo>
                <a:lnTo>
                  <a:pt x="65947" y="14119"/>
                </a:lnTo>
                <a:lnTo>
                  <a:pt x="65827" y="14420"/>
                </a:lnTo>
                <a:lnTo>
                  <a:pt x="65766" y="14783"/>
                </a:lnTo>
                <a:lnTo>
                  <a:pt x="65766" y="15024"/>
                </a:lnTo>
                <a:lnTo>
                  <a:pt x="65827" y="15205"/>
                </a:lnTo>
                <a:lnTo>
                  <a:pt x="65947" y="15446"/>
                </a:lnTo>
                <a:lnTo>
                  <a:pt x="66068" y="15627"/>
                </a:lnTo>
                <a:lnTo>
                  <a:pt x="66249" y="15748"/>
                </a:lnTo>
                <a:lnTo>
                  <a:pt x="66490" y="15869"/>
                </a:lnTo>
                <a:lnTo>
                  <a:pt x="66671" y="15929"/>
                </a:lnTo>
                <a:lnTo>
                  <a:pt x="67154" y="15929"/>
                </a:lnTo>
                <a:lnTo>
                  <a:pt x="67335" y="15869"/>
                </a:lnTo>
                <a:lnTo>
                  <a:pt x="67576" y="15748"/>
                </a:lnTo>
                <a:lnTo>
                  <a:pt x="67757" y="15627"/>
                </a:lnTo>
                <a:lnTo>
                  <a:pt x="67878" y="15446"/>
                </a:lnTo>
                <a:lnTo>
                  <a:pt x="67999" y="15205"/>
                </a:lnTo>
                <a:lnTo>
                  <a:pt x="68059" y="15024"/>
                </a:lnTo>
                <a:lnTo>
                  <a:pt x="68059" y="14783"/>
                </a:lnTo>
                <a:lnTo>
                  <a:pt x="67214" y="13636"/>
                </a:lnTo>
                <a:close/>
                <a:moveTo>
                  <a:pt x="6517" y="16593"/>
                </a:moveTo>
                <a:lnTo>
                  <a:pt x="5310" y="18523"/>
                </a:lnTo>
                <a:lnTo>
                  <a:pt x="5431" y="18644"/>
                </a:lnTo>
                <a:lnTo>
                  <a:pt x="5672" y="18765"/>
                </a:lnTo>
                <a:lnTo>
                  <a:pt x="5853" y="18825"/>
                </a:lnTo>
                <a:lnTo>
                  <a:pt x="6336" y="18825"/>
                </a:lnTo>
                <a:lnTo>
                  <a:pt x="6517" y="18765"/>
                </a:lnTo>
                <a:lnTo>
                  <a:pt x="6758" y="18644"/>
                </a:lnTo>
                <a:lnTo>
                  <a:pt x="6939" y="18523"/>
                </a:lnTo>
                <a:lnTo>
                  <a:pt x="7060" y="18342"/>
                </a:lnTo>
                <a:lnTo>
                  <a:pt x="7180" y="18101"/>
                </a:lnTo>
                <a:lnTo>
                  <a:pt x="7241" y="17920"/>
                </a:lnTo>
                <a:lnTo>
                  <a:pt x="7241" y="17679"/>
                </a:lnTo>
                <a:lnTo>
                  <a:pt x="7180" y="17317"/>
                </a:lnTo>
                <a:lnTo>
                  <a:pt x="7060" y="17015"/>
                </a:lnTo>
                <a:lnTo>
                  <a:pt x="6818" y="16774"/>
                </a:lnTo>
                <a:lnTo>
                  <a:pt x="6517" y="16593"/>
                </a:lnTo>
                <a:close/>
                <a:moveTo>
                  <a:pt x="11645" y="16532"/>
                </a:moveTo>
                <a:lnTo>
                  <a:pt x="11464" y="16593"/>
                </a:lnTo>
                <a:lnTo>
                  <a:pt x="11223" y="16713"/>
                </a:lnTo>
                <a:lnTo>
                  <a:pt x="11042" y="16834"/>
                </a:lnTo>
                <a:lnTo>
                  <a:pt x="10921" y="17015"/>
                </a:lnTo>
                <a:lnTo>
                  <a:pt x="10800" y="17256"/>
                </a:lnTo>
                <a:lnTo>
                  <a:pt x="10740" y="17437"/>
                </a:lnTo>
                <a:lnTo>
                  <a:pt x="10740" y="17679"/>
                </a:lnTo>
                <a:lnTo>
                  <a:pt x="10740" y="17920"/>
                </a:lnTo>
                <a:lnTo>
                  <a:pt x="10800" y="18101"/>
                </a:lnTo>
                <a:lnTo>
                  <a:pt x="10921" y="18342"/>
                </a:lnTo>
                <a:lnTo>
                  <a:pt x="11042" y="18523"/>
                </a:lnTo>
                <a:lnTo>
                  <a:pt x="11223" y="18644"/>
                </a:lnTo>
                <a:lnTo>
                  <a:pt x="11464" y="18765"/>
                </a:lnTo>
                <a:lnTo>
                  <a:pt x="11645" y="18825"/>
                </a:lnTo>
                <a:lnTo>
                  <a:pt x="12128" y="18825"/>
                </a:lnTo>
                <a:lnTo>
                  <a:pt x="12309" y="18765"/>
                </a:lnTo>
                <a:lnTo>
                  <a:pt x="12550" y="18644"/>
                </a:lnTo>
                <a:lnTo>
                  <a:pt x="12731" y="18523"/>
                </a:lnTo>
                <a:lnTo>
                  <a:pt x="12852" y="18342"/>
                </a:lnTo>
                <a:lnTo>
                  <a:pt x="12973" y="18101"/>
                </a:lnTo>
                <a:lnTo>
                  <a:pt x="13033" y="17920"/>
                </a:lnTo>
                <a:lnTo>
                  <a:pt x="13033" y="17679"/>
                </a:lnTo>
                <a:lnTo>
                  <a:pt x="13033" y="17437"/>
                </a:lnTo>
                <a:lnTo>
                  <a:pt x="12973" y="17256"/>
                </a:lnTo>
                <a:lnTo>
                  <a:pt x="12852" y="17015"/>
                </a:lnTo>
                <a:lnTo>
                  <a:pt x="12731" y="16834"/>
                </a:lnTo>
                <a:lnTo>
                  <a:pt x="12550" y="16713"/>
                </a:lnTo>
                <a:lnTo>
                  <a:pt x="12309" y="16593"/>
                </a:lnTo>
                <a:lnTo>
                  <a:pt x="12128" y="16532"/>
                </a:lnTo>
                <a:close/>
                <a:moveTo>
                  <a:pt x="17437" y="16532"/>
                </a:moveTo>
                <a:lnTo>
                  <a:pt x="17256" y="16593"/>
                </a:lnTo>
                <a:lnTo>
                  <a:pt x="17015" y="16713"/>
                </a:lnTo>
                <a:lnTo>
                  <a:pt x="16834" y="16834"/>
                </a:lnTo>
                <a:lnTo>
                  <a:pt x="16713" y="17015"/>
                </a:lnTo>
                <a:lnTo>
                  <a:pt x="16593" y="17256"/>
                </a:lnTo>
                <a:lnTo>
                  <a:pt x="16532" y="17437"/>
                </a:lnTo>
                <a:lnTo>
                  <a:pt x="16532" y="17679"/>
                </a:lnTo>
                <a:lnTo>
                  <a:pt x="16532" y="17920"/>
                </a:lnTo>
                <a:lnTo>
                  <a:pt x="16593" y="18101"/>
                </a:lnTo>
                <a:lnTo>
                  <a:pt x="16713" y="18342"/>
                </a:lnTo>
                <a:lnTo>
                  <a:pt x="16834" y="18523"/>
                </a:lnTo>
                <a:lnTo>
                  <a:pt x="17015" y="18644"/>
                </a:lnTo>
                <a:lnTo>
                  <a:pt x="17256" y="18765"/>
                </a:lnTo>
                <a:lnTo>
                  <a:pt x="17437" y="18825"/>
                </a:lnTo>
                <a:lnTo>
                  <a:pt x="17920" y="18825"/>
                </a:lnTo>
                <a:lnTo>
                  <a:pt x="18101" y="18765"/>
                </a:lnTo>
                <a:lnTo>
                  <a:pt x="18342" y="18644"/>
                </a:lnTo>
                <a:lnTo>
                  <a:pt x="18523" y="18523"/>
                </a:lnTo>
                <a:lnTo>
                  <a:pt x="18644" y="18342"/>
                </a:lnTo>
                <a:lnTo>
                  <a:pt x="18765" y="18101"/>
                </a:lnTo>
                <a:lnTo>
                  <a:pt x="18825" y="17920"/>
                </a:lnTo>
                <a:lnTo>
                  <a:pt x="18825" y="17679"/>
                </a:lnTo>
                <a:lnTo>
                  <a:pt x="18825" y="17437"/>
                </a:lnTo>
                <a:lnTo>
                  <a:pt x="18765" y="17256"/>
                </a:lnTo>
                <a:lnTo>
                  <a:pt x="18644" y="17015"/>
                </a:lnTo>
                <a:lnTo>
                  <a:pt x="18523" y="16834"/>
                </a:lnTo>
                <a:lnTo>
                  <a:pt x="18342" y="16713"/>
                </a:lnTo>
                <a:lnTo>
                  <a:pt x="18101" y="16593"/>
                </a:lnTo>
                <a:lnTo>
                  <a:pt x="17920" y="16532"/>
                </a:lnTo>
                <a:close/>
                <a:moveTo>
                  <a:pt x="23230" y="16532"/>
                </a:moveTo>
                <a:lnTo>
                  <a:pt x="23049" y="16593"/>
                </a:lnTo>
                <a:lnTo>
                  <a:pt x="22807" y="16713"/>
                </a:lnTo>
                <a:lnTo>
                  <a:pt x="22626" y="16834"/>
                </a:lnTo>
                <a:lnTo>
                  <a:pt x="22506" y="17015"/>
                </a:lnTo>
                <a:lnTo>
                  <a:pt x="22385" y="17256"/>
                </a:lnTo>
                <a:lnTo>
                  <a:pt x="22325" y="17437"/>
                </a:lnTo>
                <a:lnTo>
                  <a:pt x="22325" y="17679"/>
                </a:lnTo>
                <a:lnTo>
                  <a:pt x="22325" y="17920"/>
                </a:lnTo>
                <a:lnTo>
                  <a:pt x="22385" y="18101"/>
                </a:lnTo>
                <a:lnTo>
                  <a:pt x="22506" y="18342"/>
                </a:lnTo>
                <a:lnTo>
                  <a:pt x="22626" y="18523"/>
                </a:lnTo>
                <a:lnTo>
                  <a:pt x="22807" y="18644"/>
                </a:lnTo>
                <a:lnTo>
                  <a:pt x="23049" y="18765"/>
                </a:lnTo>
                <a:lnTo>
                  <a:pt x="23230" y="18825"/>
                </a:lnTo>
                <a:lnTo>
                  <a:pt x="23712" y="18825"/>
                </a:lnTo>
                <a:lnTo>
                  <a:pt x="23893" y="18765"/>
                </a:lnTo>
                <a:lnTo>
                  <a:pt x="24135" y="18644"/>
                </a:lnTo>
                <a:lnTo>
                  <a:pt x="24316" y="18523"/>
                </a:lnTo>
                <a:lnTo>
                  <a:pt x="24436" y="18342"/>
                </a:lnTo>
                <a:lnTo>
                  <a:pt x="24557" y="18101"/>
                </a:lnTo>
                <a:lnTo>
                  <a:pt x="24617" y="17920"/>
                </a:lnTo>
                <a:lnTo>
                  <a:pt x="24617" y="17679"/>
                </a:lnTo>
                <a:lnTo>
                  <a:pt x="24617" y="17437"/>
                </a:lnTo>
                <a:lnTo>
                  <a:pt x="24557" y="17256"/>
                </a:lnTo>
                <a:lnTo>
                  <a:pt x="24436" y="17015"/>
                </a:lnTo>
                <a:lnTo>
                  <a:pt x="24316" y="16834"/>
                </a:lnTo>
                <a:lnTo>
                  <a:pt x="24135" y="16713"/>
                </a:lnTo>
                <a:lnTo>
                  <a:pt x="23893" y="16593"/>
                </a:lnTo>
                <a:lnTo>
                  <a:pt x="23712" y="16532"/>
                </a:lnTo>
                <a:close/>
                <a:moveTo>
                  <a:pt x="29022" y="16532"/>
                </a:moveTo>
                <a:lnTo>
                  <a:pt x="28841" y="16593"/>
                </a:lnTo>
                <a:lnTo>
                  <a:pt x="28599" y="16713"/>
                </a:lnTo>
                <a:lnTo>
                  <a:pt x="28418" y="16834"/>
                </a:lnTo>
                <a:lnTo>
                  <a:pt x="28298" y="17015"/>
                </a:lnTo>
                <a:lnTo>
                  <a:pt x="28177" y="17256"/>
                </a:lnTo>
                <a:lnTo>
                  <a:pt x="28117" y="17437"/>
                </a:lnTo>
                <a:lnTo>
                  <a:pt x="28117" y="17679"/>
                </a:lnTo>
                <a:lnTo>
                  <a:pt x="28117" y="17920"/>
                </a:lnTo>
                <a:lnTo>
                  <a:pt x="28177" y="18101"/>
                </a:lnTo>
                <a:lnTo>
                  <a:pt x="28298" y="18342"/>
                </a:lnTo>
                <a:lnTo>
                  <a:pt x="28418" y="18523"/>
                </a:lnTo>
                <a:lnTo>
                  <a:pt x="28599" y="18644"/>
                </a:lnTo>
                <a:lnTo>
                  <a:pt x="28841" y="18765"/>
                </a:lnTo>
                <a:lnTo>
                  <a:pt x="29022" y="18825"/>
                </a:lnTo>
                <a:lnTo>
                  <a:pt x="29505" y="18825"/>
                </a:lnTo>
                <a:lnTo>
                  <a:pt x="29686" y="18765"/>
                </a:lnTo>
                <a:lnTo>
                  <a:pt x="29927" y="18644"/>
                </a:lnTo>
                <a:lnTo>
                  <a:pt x="30108" y="18523"/>
                </a:lnTo>
                <a:lnTo>
                  <a:pt x="30229" y="18342"/>
                </a:lnTo>
                <a:lnTo>
                  <a:pt x="30349" y="18101"/>
                </a:lnTo>
                <a:lnTo>
                  <a:pt x="30410" y="17920"/>
                </a:lnTo>
                <a:lnTo>
                  <a:pt x="30410" y="17679"/>
                </a:lnTo>
                <a:lnTo>
                  <a:pt x="30410" y="17437"/>
                </a:lnTo>
                <a:lnTo>
                  <a:pt x="30349" y="17256"/>
                </a:lnTo>
                <a:lnTo>
                  <a:pt x="30229" y="17015"/>
                </a:lnTo>
                <a:lnTo>
                  <a:pt x="30108" y="16834"/>
                </a:lnTo>
                <a:lnTo>
                  <a:pt x="29927" y="16713"/>
                </a:lnTo>
                <a:lnTo>
                  <a:pt x="29686" y="16593"/>
                </a:lnTo>
                <a:lnTo>
                  <a:pt x="29505" y="16532"/>
                </a:lnTo>
                <a:close/>
                <a:moveTo>
                  <a:pt x="34814" y="16532"/>
                </a:moveTo>
                <a:lnTo>
                  <a:pt x="34633" y="16593"/>
                </a:lnTo>
                <a:lnTo>
                  <a:pt x="34392" y="16713"/>
                </a:lnTo>
                <a:lnTo>
                  <a:pt x="34211" y="16834"/>
                </a:lnTo>
                <a:lnTo>
                  <a:pt x="34090" y="17015"/>
                </a:lnTo>
                <a:lnTo>
                  <a:pt x="33969" y="17256"/>
                </a:lnTo>
                <a:lnTo>
                  <a:pt x="33909" y="17437"/>
                </a:lnTo>
                <a:lnTo>
                  <a:pt x="33909" y="17679"/>
                </a:lnTo>
                <a:lnTo>
                  <a:pt x="33909" y="17920"/>
                </a:lnTo>
                <a:lnTo>
                  <a:pt x="33969" y="18101"/>
                </a:lnTo>
                <a:lnTo>
                  <a:pt x="34090" y="18342"/>
                </a:lnTo>
                <a:lnTo>
                  <a:pt x="34211" y="18523"/>
                </a:lnTo>
                <a:lnTo>
                  <a:pt x="34392" y="18644"/>
                </a:lnTo>
                <a:lnTo>
                  <a:pt x="34633" y="18765"/>
                </a:lnTo>
                <a:lnTo>
                  <a:pt x="34814" y="18825"/>
                </a:lnTo>
                <a:lnTo>
                  <a:pt x="35297" y="18825"/>
                </a:lnTo>
                <a:lnTo>
                  <a:pt x="35478" y="18765"/>
                </a:lnTo>
                <a:lnTo>
                  <a:pt x="35719" y="18644"/>
                </a:lnTo>
                <a:lnTo>
                  <a:pt x="35900" y="18523"/>
                </a:lnTo>
                <a:lnTo>
                  <a:pt x="36021" y="18342"/>
                </a:lnTo>
                <a:lnTo>
                  <a:pt x="36141" y="18101"/>
                </a:lnTo>
                <a:lnTo>
                  <a:pt x="36202" y="17920"/>
                </a:lnTo>
                <a:lnTo>
                  <a:pt x="36202" y="17679"/>
                </a:lnTo>
                <a:lnTo>
                  <a:pt x="36202" y="17437"/>
                </a:lnTo>
                <a:lnTo>
                  <a:pt x="36141" y="17256"/>
                </a:lnTo>
                <a:lnTo>
                  <a:pt x="36021" y="17015"/>
                </a:lnTo>
                <a:lnTo>
                  <a:pt x="35900" y="16834"/>
                </a:lnTo>
                <a:lnTo>
                  <a:pt x="35719" y="16713"/>
                </a:lnTo>
                <a:lnTo>
                  <a:pt x="35478" y="16593"/>
                </a:lnTo>
                <a:lnTo>
                  <a:pt x="35297" y="16532"/>
                </a:lnTo>
                <a:close/>
                <a:moveTo>
                  <a:pt x="40606" y="16532"/>
                </a:moveTo>
                <a:lnTo>
                  <a:pt x="40425" y="16593"/>
                </a:lnTo>
                <a:lnTo>
                  <a:pt x="40184" y="16713"/>
                </a:lnTo>
                <a:lnTo>
                  <a:pt x="40003" y="16834"/>
                </a:lnTo>
                <a:lnTo>
                  <a:pt x="39882" y="17015"/>
                </a:lnTo>
                <a:lnTo>
                  <a:pt x="39762" y="17256"/>
                </a:lnTo>
                <a:lnTo>
                  <a:pt x="39701" y="17437"/>
                </a:lnTo>
                <a:lnTo>
                  <a:pt x="39701" y="17679"/>
                </a:lnTo>
                <a:lnTo>
                  <a:pt x="39701" y="17920"/>
                </a:lnTo>
                <a:lnTo>
                  <a:pt x="39762" y="18101"/>
                </a:lnTo>
                <a:lnTo>
                  <a:pt x="39882" y="18342"/>
                </a:lnTo>
                <a:lnTo>
                  <a:pt x="40003" y="18523"/>
                </a:lnTo>
                <a:lnTo>
                  <a:pt x="40184" y="18644"/>
                </a:lnTo>
                <a:lnTo>
                  <a:pt x="40425" y="18765"/>
                </a:lnTo>
                <a:lnTo>
                  <a:pt x="40606" y="18825"/>
                </a:lnTo>
                <a:lnTo>
                  <a:pt x="41089" y="18825"/>
                </a:lnTo>
                <a:lnTo>
                  <a:pt x="41270" y="18765"/>
                </a:lnTo>
                <a:lnTo>
                  <a:pt x="41511" y="18644"/>
                </a:lnTo>
                <a:lnTo>
                  <a:pt x="41692" y="18523"/>
                </a:lnTo>
                <a:lnTo>
                  <a:pt x="41813" y="18342"/>
                </a:lnTo>
                <a:lnTo>
                  <a:pt x="41934" y="18101"/>
                </a:lnTo>
                <a:lnTo>
                  <a:pt x="41994" y="17920"/>
                </a:lnTo>
                <a:lnTo>
                  <a:pt x="41994" y="17679"/>
                </a:lnTo>
                <a:lnTo>
                  <a:pt x="41994" y="17437"/>
                </a:lnTo>
                <a:lnTo>
                  <a:pt x="41934" y="17256"/>
                </a:lnTo>
                <a:lnTo>
                  <a:pt x="41813" y="17015"/>
                </a:lnTo>
                <a:lnTo>
                  <a:pt x="41692" y="16834"/>
                </a:lnTo>
                <a:lnTo>
                  <a:pt x="41511" y="16713"/>
                </a:lnTo>
                <a:lnTo>
                  <a:pt x="41270" y="16593"/>
                </a:lnTo>
                <a:lnTo>
                  <a:pt x="41089" y="16532"/>
                </a:lnTo>
                <a:close/>
                <a:moveTo>
                  <a:pt x="46399" y="16532"/>
                </a:moveTo>
                <a:lnTo>
                  <a:pt x="46218" y="16593"/>
                </a:lnTo>
                <a:lnTo>
                  <a:pt x="45976" y="16713"/>
                </a:lnTo>
                <a:lnTo>
                  <a:pt x="45795" y="16834"/>
                </a:lnTo>
                <a:lnTo>
                  <a:pt x="45674" y="17015"/>
                </a:lnTo>
                <a:lnTo>
                  <a:pt x="45554" y="17256"/>
                </a:lnTo>
                <a:lnTo>
                  <a:pt x="45493" y="17437"/>
                </a:lnTo>
                <a:lnTo>
                  <a:pt x="45493" y="17679"/>
                </a:lnTo>
                <a:lnTo>
                  <a:pt x="45493" y="17920"/>
                </a:lnTo>
                <a:lnTo>
                  <a:pt x="45554" y="18101"/>
                </a:lnTo>
                <a:lnTo>
                  <a:pt x="45674" y="18342"/>
                </a:lnTo>
                <a:lnTo>
                  <a:pt x="45795" y="18523"/>
                </a:lnTo>
                <a:lnTo>
                  <a:pt x="45976" y="18644"/>
                </a:lnTo>
                <a:lnTo>
                  <a:pt x="46218" y="18765"/>
                </a:lnTo>
                <a:lnTo>
                  <a:pt x="46399" y="18825"/>
                </a:lnTo>
                <a:lnTo>
                  <a:pt x="46881" y="18825"/>
                </a:lnTo>
                <a:lnTo>
                  <a:pt x="47062" y="18765"/>
                </a:lnTo>
                <a:lnTo>
                  <a:pt x="47304" y="18644"/>
                </a:lnTo>
                <a:lnTo>
                  <a:pt x="47485" y="18523"/>
                </a:lnTo>
                <a:lnTo>
                  <a:pt x="47605" y="18342"/>
                </a:lnTo>
                <a:lnTo>
                  <a:pt x="47726" y="18101"/>
                </a:lnTo>
                <a:lnTo>
                  <a:pt x="47786" y="17920"/>
                </a:lnTo>
                <a:lnTo>
                  <a:pt x="47786" y="17679"/>
                </a:lnTo>
                <a:lnTo>
                  <a:pt x="47786" y="17437"/>
                </a:lnTo>
                <a:lnTo>
                  <a:pt x="47726" y="17256"/>
                </a:lnTo>
                <a:lnTo>
                  <a:pt x="47605" y="17015"/>
                </a:lnTo>
                <a:lnTo>
                  <a:pt x="47485" y="16834"/>
                </a:lnTo>
                <a:lnTo>
                  <a:pt x="47304" y="16713"/>
                </a:lnTo>
                <a:lnTo>
                  <a:pt x="47062" y="16593"/>
                </a:lnTo>
                <a:lnTo>
                  <a:pt x="46881" y="16532"/>
                </a:lnTo>
                <a:close/>
                <a:moveTo>
                  <a:pt x="52191" y="16532"/>
                </a:moveTo>
                <a:lnTo>
                  <a:pt x="52010" y="16593"/>
                </a:lnTo>
                <a:lnTo>
                  <a:pt x="51768" y="16713"/>
                </a:lnTo>
                <a:lnTo>
                  <a:pt x="51587" y="16834"/>
                </a:lnTo>
                <a:lnTo>
                  <a:pt x="51467" y="17015"/>
                </a:lnTo>
                <a:lnTo>
                  <a:pt x="51346" y="17256"/>
                </a:lnTo>
                <a:lnTo>
                  <a:pt x="51286" y="17437"/>
                </a:lnTo>
                <a:lnTo>
                  <a:pt x="51286" y="17679"/>
                </a:lnTo>
                <a:lnTo>
                  <a:pt x="51286" y="17920"/>
                </a:lnTo>
                <a:lnTo>
                  <a:pt x="51346" y="18101"/>
                </a:lnTo>
                <a:lnTo>
                  <a:pt x="51467" y="18342"/>
                </a:lnTo>
                <a:lnTo>
                  <a:pt x="51587" y="18523"/>
                </a:lnTo>
                <a:lnTo>
                  <a:pt x="51768" y="18644"/>
                </a:lnTo>
                <a:lnTo>
                  <a:pt x="52010" y="18765"/>
                </a:lnTo>
                <a:lnTo>
                  <a:pt x="52191" y="18825"/>
                </a:lnTo>
                <a:lnTo>
                  <a:pt x="52673" y="18825"/>
                </a:lnTo>
                <a:lnTo>
                  <a:pt x="52854" y="18765"/>
                </a:lnTo>
                <a:lnTo>
                  <a:pt x="53096" y="18644"/>
                </a:lnTo>
                <a:lnTo>
                  <a:pt x="53277" y="18523"/>
                </a:lnTo>
                <a:lnTo>
                  <a:pt x="53397" y="18342"/>
                </a:lnTo>
                <a:lnTo>
                  <a:pt x="53518" y="18101"/>
                </a:lnTo>
                <a:lnTo>
                  <a:pt x="53578" y="17920"/>
                </a:lnTo>
                <a:lnTo>
                  <a:pt x="53578" y="17679"/>
                </a:lnTo>
                <a:lnTo>
                  <a:pt x="53578" y="17437"/>
                </a:lnTo>
                <a:lnTo>
                  <a:pt x="53518" y="17256"/>
                </a:lnTo>
                <a:lnTo>
                  <a:pt x="53397" y="17015"/>
                </a:lnTo>
                <a:lnTo>
                  <a:pt x="53277" y="16834"/>
                </a:lnTo>
                <a:lnTo>
                  <a:pt x="53096" y="16713"/>
                </a:lnTo>
                <a:lnTo>
                  <a:pt x="52854" y="16593"/>
                </a:lnTo>
                <a:lnTo>
                  <a:pt x="52673" y="16532"/>
                </a:lnTo>
                <a:close/>
                <a:moveTo>
                  <a:pt x="57983" y="16532"/>
                </a:moveTo>
                <a:lnTo>
                  <a:pt x="57802" y="16593"/>
                </a:lnTo>
                <a:lnTo>
                  <a:pt x="57561" y="16713"/>
                </a:lnTo>
                <a:lnTo>
                  <a:pt x="57380" y="16834"/>
                </a:lnTo>
                <a:lnTo>
                  <a:pt x="57259" y="17015"/>
                </a:lnTo>
                <a:lnTo>
                  <a:pt x="57138" y="17256"/>
                </a:lnTo>
                <a:lnTo>
                  <a:pt x="57078" y="17437"/>
                </a:lnTo>
                <a:lnTo>
                  <a:pt x="57078" y="17679"/>
                </a:lnTo>
                <a:lnTo>
                  <a:pt x="57078" y="17920"/>
                </a:lnTo>
                <a:lnTo>
                  <a:pt x="57138" y="18101"/>
                </a:lnTo>
                <a:lnTo>
                  <a:pt x="57259" y="18342"/>
                </a:lnTo>
                <a:lnTo>
                  <a:pt x="57380" y="18523"/>
                </a:lnTo>
                <a:lnTo>
                  <a:pt x="57561" y="18644"/>
                </a:lnTo>
                <a:lnTo>
                  <a:pt x="57802" y="18765"/>
                </a:lnTo>
                <a:lnTo>
                  <a:pt x="57983" y="18825"/>
                </a:lnTo>
                <a:lnTo>
                  <a:pt x="58466" y="18825"/>
                </a:lnTo>
                <a:lnTo>
                  <a:pt x="58647" y="18765"/>
                </a:lnTo>
                <a:lnTo>
                  <a:pt x="58888" y="18644"/>
                </a:lnTo>
                <a:lnTo>
                  <a:pt x="59069" y="18523"/>
                </a:lnTo>
                <a:lnTo>
                  <a:pt x="59190" y="18342"/>
                </a:lnTo>
                <a:lnTo>
                  <a:pt x="59310" y="18101"/>
                </a:lnTo>
                <a:lnTo>
                  <a:pt x="59371" y="17920"/>
                </a:lnTo>
                <a:lnTo>
                  <a:pt x="59371" y="17679"/>
                </a:lnTo>
                <a:lnTo>
                  <a:pt x="59371" y="17437"/>
                </a:lnTo>
                <a:lnTo>
                  <a:pt x="59310" y="17256"/>
                </a:lnTo>
                <a:lnTo>
                  <a:pt x="59190" y="17015"/>
                </a:lnTo>
                <a:lnTo>
                  <a:pt x="59069" y="16834"/>
                </a:lnTo>
                <a:lnTo>
                  <a:pt x="58888" y="16713"/>
                </a:lnTo>
                <a:lnTo>
                  <a:pt x="58647" y="16593"/>
                </a:lnTo>
                <a:lnTo>
                  <a:pt x="58466" y="16532"/>
                </a:lnTo>
                <a:close/>
                <a:moveTo>
                  <a:pt x="63775" y="16532"/>
                </a:moveTo>
                <a:lnTo>
                  <a:pt x="63594" y="16593"/>
                </a:lnTo>
                <a:lnTo>
                  <a:pt x="63353" y="16713"/>
                </a:lnTo>
                <a:lnTo>
                  <a:pt x="63172" y="16834"/>
                </a:lnTo>
                <a:lnTo>
                  <a:pt x="63051" y="17015"/>
                </a:lnTo>
                <a:lnTo>
                  <a:pt x="62931" y="17256"/>
                </a:lnTo>
                <a:lnTo>
                  <a:pt x="62870" y="17437"/>
                </a:lnTo>
                <a:lnTo>
                  <a:pt x="62870" y="17679"/>
                </a:lnTo>
                <a:lnTo>
                  <a:pt x="62870" y="17920"/>
                </a:lnTo>
                <a:lnTo>
                  <a:pt x="62931" y="18101"/>
                </a:lnTo>
                <a:lnTo>
                  <a:pt x="63051" y="18342"/>
                </a:lnTo>
                <a:lnTo>
                  <a:pt x="63172" y="18523"/>
                </a:lnTo>
                <a:lnTo>
                  <a:pt x="63353" y="18644"/>
                </a:lnTo>
                <a:lnTo>
                  <a:pt x="63594" y="18765"/>
                </a:lnTo>
                <a:lnTo>
                  <a:pt x="63775" y="18825"/>
                </a:lnTo>
                <a:lnTo>
                  <a:pt x="64258" y="18825"/>
                </a:lnTo>
                <a:lnTo>
                  <a:pt x="64439" y="18765"/>
                </a:lnTo>
                <a:lnTo>
                  <a:pt x="64680" y="18644"/>
                </a:lnTo>
                <a:lnTo>
                  <a:pt x="64861" y="18523"/>
                </a:lnTo>
                <a:lnTo>
                  <a:pt x="64982" y="18342"/>
                </a:lnTo>
                <a:lnTo>
                  <a:pt x="65103" y="18101"/>
                </a:lnTo>
                <a:lnTo>
                  <a:pt x="65163" y="17920"/>
                </a:lnTo>
                <a:lnTo>
                  <a:pt x="65163" y="17679"/>
                </a:lnTo>
                <a:lnTo>
                  <a:pt x="65163" y="17437"/>
                </a:lnTo>
                <a:lnTo>
                  <a:pt x="65103" y="17256"/>
                </a:lnTo>
                <a:lnTo>
                  <a:pt x="64982" y="17015"/>
                </a:lnTo>
                <a:lnTo>
                  <a:pt x="64861" y="16834"/>
                </a:lnTo>
                <a:lnTo>
                  <a:pt x="64680" y="16713"/>
                </a:lnTo>
                <a:lnTo>
                  <a:pt x="64439" y="16593"/>
                </a:lnTo>
                <a:lnTo>
                  <a:pt x="64258" y="16532"/>
                </a:lnTo>
                <a:close/>
                <a:moveTo>
                  <a:pt x="69386" y="16593"/>
                </a:moveTo>
                <a:lnTo>
                  <a:pt x="69085" y="16774"/>
                </a:lnTo>
                <a:lnTo>
                  <a:pt x="68843" y="17015"/>
                </a:lnTo>
                <a:lnTo>
                  <a:pt x="68723" y="17317"/>
                </a:lnTo>
                <a:lnTo>
                  <a:pt x="68662" y="17679"/>
                </a:lnTo>
                <a:lnTo>
                  <a:pt x="68662" y="17920"/>
                </a:lnTo>
                <a:lnTo>
                  <a:pt x="68723" y="18101"/>
                </a:lnTo>
                <a:lnTo>
                  <a:pt x="68843" y="18342"/>
                </a:lnTo>
                <a:lnTo>
                  <a:pt x="68964" y="18523"/>
                </a:lnTo>
                <a:lnTo>
                  <a:pt x="69145" y="18644"/>
                </a:lnTo>
                <a:lnTo>
                  <a:pt x="69386" y="18765"/>
                </a:lnTo>
                <a:lnTo>
                  <a:pt x="69567" y="18825"/>
                </a:lnTo>
                <a:lnTo>
                  <a:pt x="70050" y="18825"/>
                </a:lnTo>
                <a:lnTo>
                  <a:pt x="70231" y="18765"/>
                </a:lnTo>
                <a:lnTo>
                  <a:pt x="70472" y="18644"/>
                </a:lnTo>
                <a:lnTo>
                  <a:pt x="70593" y="18523"/>
                </a:lnTo>
                <a:lnTo>
                  <a:pt x="69386" y="16593"/>
                </a:lnTo>
                <a:close/>
                <a:moveTo>
                  <a:pt x="4284" y="20273"/>
                </a:moveTo>
                <a:lnTo>
                  <a:pt x="3620" y="21661"/>
                </a:lnTo>
                <a:lnTo>
                  <a:pt x="3922" y="21480"/>
                </a:lnTo>
                <a:lnTo>
                  <a:pt x="4164" y="21238"/>
                </a:lnTo>
                <a:lnTo>
                  <a:pt x="4284" y="20937"/>
                </a:lnTo>
                <a:lnTo>
                  <a:pt x="4345" y="20575"/>
                </a:lnTo>
                <a:lnTo>
                  <a:pt x="4284" y="20273"/>
                </a:lnTo>
                <a:close/>
                <a:moveTo>
                  <a:pt x="71619" y="20273"/>
                </a:moveTo>
                <a:lnTo>
                  <a:pt x="71559" y="20575"/>
                </a:lnTo>
                <a:lnTo>
                  <a:pt x="71619" y="20937"/>
                </a:lnTo>
                <a:lnTo>
                  <a:pt x="71740" y="21238"/>
                </a:lnTo>
                <a:lnTo>
                  <a:pt x="71981" y="21480"/>
                </a:lnTo>
                <a:lnTo>
                  <a:pt x="72283" y="21661"/>
                </a:lnTo>
                <a:lnTo>
                  <a:pt x="71619" y="20273"/>
                </a:lnTo>
                <a:close/>
                <a:moveTo>
                  <a:pt x="8749" y="19428"/>
                </a:moveTo>
                <a:lnTo>
                  <a:pt x="8568" y="19489"/>
                </a:lnTo>
                <a:lnTo>
                  <a:pt x="8327" y="19609"/>
                </a:lnTo>
                <a:lnTo>
                  <a:pt x="8146" y="19730"/>
                </a:lnTo>
                <a:lnTo>
                  <a:pt x="8025" y="19911"/>
                </a:lnTo>
                <a:lnTo>
                  <a:pt x="7904" y="20152"/>
                </a:lnTo>
                <a:lnTo>
                  <a:pt x="7844" y="20333"/>
                </a:lnTo>
                <a:lnTo>
                  <a:pt x="7844" y="20575"/>
                </a:lnTo>
                <a:lnTo>
                  <a:pt x="7844" y="20816"/>
                </a:lnTo>
                <a:lnTo>
                  <a:pt x="7904" y="20997"/>
                </a:lnTo>
                <a:lnTo>
                  <a:pt x="8025" y="21238"/>
                </a:lnTo>
                <a:lnTo>
                  <a:pt x="8146" y="21419"/>
                </a:lnTo>
                <a:lnTo>
                  <a:pt x="8327" y="21540"/>
                </a:lnTo>
                <a:lnTo>
                  <a:pt x="8568" y="21661"/>
                </a:lnTo>
                <a:lnTo>
                  <a:pt x="8749" y="21721"/>
                </a:lnTo>
                <a:lnTo>
                  <a:pt x="9232" y="21721"/>
                </a:lnTo>
                <a:lnTo>
                  <a:pt x="9413" y="21661"/>
                </a:lnTo>
                <a:lnTo>
                  <a:pt x="9654" y="21540"/>
                </a:lnTo>
                <a:lnTo>
                  <a:pt x="9835" y="21419"/>
                </a:lnTo>
                <a:lnTo>
                  <a:pt x="9956" y="21238"/>
                </a:lnTo>
                <a:lnTo>
                  <a:pt x="10076" y="20997"/>
                </a:lnTo>
                <a:lnTo>
                  <a:pt x="10137" y="20816"/>
                </a:lnTo>
                <a:lnTo>
                  <a:pt x="10137" y="20575"/>
                </a:lnTo>
                <a:lnTo>
                  <a:pt x="10137" y="20333"/>
                </a:lnTo>
                <a:lnTo>
                  <a:pt x="10076" y="20152"/>
                </a:lnTo>
                <a:lnTo>
                  <a:pt x="9956" y="19911"/>
                </a:lnTo>
                <a:lnTo>
                  <a:pt x="9835" y="19730"/>
                </a:lnTo>
                <a:lnTo>
                  <a:pt x="9654" y="19609"/>
                </a:lnTo>
                <a:lnTo>
                  <a:pt x="9413" y="19489"/>
                </a:lnTo>
                <a:lnTo>
                  <a:pt x="9232" y="19428"/>
                </a:lnTo>
                <a:close/>
                <a:moveTo>
                  <a:pt x="14541" y="19428"/>
                </a:moveTo>
                <a:lnTo>
                  <a:pt x="14360" y="19489"/>
                </a:lnTo>
                <a:lnTo>
                  <a:pt x="14119" y="19609"/>
                </a:lnTo>
                <a:lnTo>
                  <a:pt x="13938" y="19730"/>
                </a:lnTo>
                <a:lnTo>
                  <a:pt x="13817" y="19911"/>
                </a:lnTo>
                <a:lnTo>
                  <a:pt x="13697" y="20152"/>
                </a:lnTo>
                <a:lnTo>
                  <a:pt x="13636" y="20333"/>
                </a:lnTo>
                <a:lnTo>
                  <a:pt x="13636" y="20575"/>
                </a:lnTo>
                <a:lnTo>
                  <a:pt x="13636" y="20816"/>
                </a:lnTo>
                <a:lnTo>
                  <a:pt x="13697" y="20997"/>
                </a:lnTo>
                <a:lnTo>
                  <a:pt x="13817" y="21238"/>
                </a:lnTo>
                <a:lnTo>
                  <a:pt x="13938" y="21419"/>
                </a:lnTo>
                <a:lnTo>
                  <a:pt x="14119" y="21540"/>
                </a:lnTo>
                <a:lnTo>
                  <a:pt x="14360" y="21661"/>
                </a:lnTo>
                <a:lnTo>
                  <a:pt x="14541" y="21721"/>
                </a:lnTo>
                <a:lnTo>
                  <a:pt x="15024" y="21721"/>
                </a:lnTo>
                <a:lnTo>
                  <a:pt x="15205" y="21661"/>
                </a:lnTo>
                <a:lnTo>
                  <a:pt x="15446" y="21540"/>
                </a:lnTo>
                <a:lnTo>
                  <a:pt x="15627" y="21419"/>
                </a:lnTo>
                <a:lnTo>
                  <a:pt x="15748" y="21238"/>
                </a:lnTo>
                <a:lnTo>
                  <a:pt x="15869" y="20997"/>
                </a:lnTo>
                <a:lnTo>
                  <a:pt x="15929" y="20816"/>
                </a:lnTo>
                <a:lnTo>
                  <a:pt x="15929" y="20575"/>
                </a:lnTo>
                <a:lnTo>
                  <a:pt x="15929" y="20333"/>
                </a:lnTo>
                <a:lnTo>
                  <a:pt x="15869" y="20152"/>
                </a:lnTo>
                <a:lnTo>
                  <a:pt x="15748" y="19911"/>
                </a:lnTo>
                <a:lnTo>
                  <a:pt x="15627" y="19730"/>
                </a:lnTo>
                <a:lnTo>
                  <a:pt x="15446" y="19609"/>
                </a:lnTo>
                <a:lnTo>
                  <a:pt x="15205" y="19489"/>
                </a:lnTo>
                <a:lnTo>
                  <a:pt x="15024" y="19428"/>
                </a:lnTo>
                <a:close/>
                <a:moveTo>
                  <a:pt x="20333" y="19428"/>
                </a:moveTo>
                <a:lnTo>
                  <a:pt x="20152" y="19489"/>
                </a:lnTo>
                <a:lnTo>
                  <a:pt x="19911" y="19609"/>
                </a:lnTo>
                <a:lnTo>
                  <a:pt x="19730" y="19730"/>
                </a:lnTo>
                <a:lnTo>
                  <a:pt x="19609" y="19911"/>
                </a:lnTo>
                <a:lnTo>
                  <a:pt x="19489" y="20152"/>
                </a:lnTo>
                <a:lnTo>
                  <a:pt x="19428" y="20333"/>
                </a:lnTo>
                <a:lnTo>
                  <a:pt x="19428" y="20575"/>
                </a:lnTo>
                <a:lnTo>
                  <a:pt x="19428" y="20816"/>
                </a:lnTo>
                <a:lnTo>
                  <a:pt x="19489" y="20997"/>
                </a:lnTo>
                <a:lnTo>
                  <a:pt x="19609" y="21238"/>
                </a:lnTo>
                <a:lnTo>
                  <a:pt x="19730" y="21419"/>
                </a:lnTo>
                <a:lnTo>
                  <a:pt x="19911" y="21540"/>
                </a:lnTo>
                <a:lnTo>
                  <a:pt x="20152" y="21661"/>
                </a:lnTo>
                <a:lnTo>
                  <a:pt x="20333" y="21721"/>
                </a:lnTo>
                <a:lnTo>
                  <a:pt x="20816" y="21721"/>
                </a:lnTo>
                <a:lnTo>
                  <a:pt x="20997" y="21661"/>
                </a:lnTo>
                <a:lnTo>
                  <a:pt x="21239" y="21540"/>
                </a:lnTo>
                <a:lnTo>
                  <a:pt x="21420" y="21419"/>
                </a:lnTo>
                <a:lnTo>
                  <a:pt x="21540" y="21238"/>
                </a:lnTo>
                <a:lnTo>
                  <a:pt x="21661" y="20997"/>
                </a:lnTo>
                <a:lnTo>
                  <a:pt x="21721" y="20816"/>
                </a:lnTo>
                <a:lnTo>
                  <a:pt x="21721" y="20575"/>
                </a:lnTo>
                <a:lnTo>
                  <a:pt x="21721" y="20333"/>
                </a:lnTo>
                <a:lnTo>
                  <a:pt x="21661" y="20152"/>
                </a:lnTo>
                <a:lnTo>
                  <a:pt x="21540" y="19911"/>
                </a:lnTo>
                <a:lnTo>
                  <a:pt x="21420" y="19730"/>
                </a:lnTo>
                <a:lnTo>
                  <a:pt x="21239" y="19609"/>
                </a:lnTo>
                <a:lnTo>
                  <a:pt x="20997" y="19489"/>
                </a:lnTo>
                <a:lnTo>
                  <a:pt x="20816" y="19428"/>
                </a:lnTo>
                <a:close/>
                <a:moveTo>
                  <a:pt x="26126" y="19428"/>
                </a:moveTo>
                <a:lnTo>
                  <a:pt x="25945" y="19489"/>
                </a:lnTo>
                <a:lnTo>
                  <a:pt x="25703" y="19609"/>
                </a:lnTo>
                <a:lnTo>
                  <a:pt x="25522" y="19730"/>
                </a:lnTo>
                <a:lnTo>
                  <a:pt x="25402" y="19911"/>
                </a:lnTo>
                <a:lnTo>
                  <a:pt x="25281" y="20152"/>
                </a:lnTo>
                <a:lnTo>
                  <a:pt x="25221" y="20333"/>
                </a:lnTo>
                <a:lnTo>
                  <a:pt x="25221" y="20575"/>
                </a:lnTo>
                <a:lnTo>
                  <a:pt x="25221" y="20816"/>
                </a:lnTo>
                <a:lnTo>
                  <a:pt x="25281" y="20997"/>
                </a:lnTo>
                <a:lnTo>
                  <a:pt x="25402" y="21238"/>
                </a:lnTo>
                <a:lnTo>
                  <a:pt x="25522" y="21419"/>
                </a:lnTo>
                <a:lnTo>
                  <a:pt x="25703" y="21540"/>
                </a:lnTo>
                <a:lnTo>
                  <a:pt x="25945" y="21661"/>
                </a:lnTo>
                <a:lnTo>
                  <a:pt x="26126" y="21721"/>
                </a:lnTo>
                <a:lnTo>
                  <a:pt x="26608" y="21721"/>
                </a:lnTo>
                <a:lnTo>
                  <a:pt x="26789" y="21661"/>
                </a:lnTo>
                <a:lnTo>
                  <a:pt x="27031" y="21540"/>
                </a:lnTo>
                <a:lnTo>
                  <a:pt x="27212" y="21419"/>
                </a:lnTo>
                <a:lnTo>
                  <a:pt x="27332" y="21238"/>
                </a:lnTo>
                <a:lnTo>
                  <a:pt x="27453" y="20997"/>
                </a:lnTo>
                <a:lnTo>
                  <a:pt x="27513" y="20816"/>
                </a:lnTo>
                <a:lnTo>
                  <a:pt x="27513" y="20575"/>
                </a:lnTo>
                <a:lnTo>
                  <a:pt x="27513" y="20333"/>
                </a:lnTo>
                <a:lnTo>
                  <a:pt x="27453" y="20152"/>
                </a:lnTo>
                <a:lnTo>
                  <a:pt x="27332" y="19911"/>
                </a:lnTo>
                <a:lnTo>
                  <a:pt x="27212" y="19730"/>
                </a:lnTo>
                <a:lnTo>
                  <a:pt x="27031" y="19609"/>
                </a:lnTo>
                <a:lnTo>
                  <a:pt x="26789" y="19489"/>
                </a:lnTo>
                <a:lnTo>
                  <a:pt x="26608" y="19428"/>
                </a:lnTo>
                <a:close/>
                <a:moveTo>
                  <a:pt x="31918" y="19428"/>
                </a:moveTo>
                <a:lnTo>
                  <a:pt x="31737" y="19489"/>
                </a:lnTo>
                <a:lnTo>
                  <a:pt x="31496" y="19609"/>
                </a:lnTo>
                <a:lnTo>
                  <a:pt x="31315" y="19730"/>
                </a:lnTo>
                <a:lnTo>
                  <a:pt x="31194" y="19911"/>
                </a:lnTo>
                <a:lnTo>
                  <a:pt x="31073" y="20152"/>
                </a:lnTo>
                <a:lnTo>
                  <a:pt x="31013" y="20333"/>
                </a:lnTo>
                <a:lnTo>
                  <a:pt x="31013" y="20575"/>
                </a:lnTo>
                <a:lnTo>
                  <a:pt x="31013" y="20816"/>
                </a:lnTo>
                <a:lnTo>
                  <a:pt x="31073" y="20997"/>
                </a:lnTo>
                <a:lnTo>
                  <a:pt x="31194" y="21238"/>
                </a:lnTo>
                <a:lnTo>
                  <a:pt x="31315" y="21419"/>
                </a:lnTo>
                <a:lnTo>
                  <a:pt x="31496" y="21540"/>
                </a:lnTo>
                <a:lnTo>
                  <a:pt x="31737" y="21661"/>
                </a:lnTo>
                <a:lnTo>
                  <a:pt x="31918" y="21721"/>
                </a:lnTo>
                <a:lnTo>
                  <a:pt x="32401" y="21721"/>
                </a:lnTo>
                <a:lnTo>
                  <a:pt x="32582" y="21661"/>
                </a:lnTo>
                <a:lnTo>
                  <a:pt x="32823" y="21540"/>
                </a:lnTo>
                <a:lnTo>
                  <a:pt x="33004" y="21419"/>
                </a:lnTo>
                <a:lnTo>
                  <a:pt x="33125" y="21238"/>
                </a:lnTo>
                <a:lnTo>
                  <a:pt x="33245" y="20997"/>
                </a:lnTo>
                <a:lnTo>
                  <a:pt x="33306" y="20816"/>
                </a:lnTo>
                <a:lnTo>
                  <a:pt x="33306" y="20575"/>
                </a:lnTo>
                <a:lnTo>
                  <a:pt x="33306" y="20333"/>
                </a:lnTo>
                <a:lnTo>
                  <a:pt x="33245" y="20152"/>
                </a:lnTo>
                <a:lnTo>
                  <a:pt x="33125" y="19911"/>
                </a:lnTo>
                <a:lnTo>
                  <a:pt x="33004" y="19730"/>
                </a:lnTo>
                <a:lnTo>
                  <a:pt x="32823" y="19609"/>
                </a:lnTo>
                <a:lnTo>
                  <a:pt x="32582" y="19489"/>
                </a:lnTo>
                <a:lnTo>
                  <a:pt x="32401" y="19428"/>
                </a:lnTo>
                <a:close/>
                <a:moveTo>
                  <a:pt x="37710" y="19428"/>
                </a:moveTo>
                <a:lnTo>
                  <a:pt x="37529" y="19489"/>
                </a:lnTo>
                <a:lnTo>
                  <a:pt x="37288" y="19609"/>
                </a:lnTo>
                <a:lnTo>
                  <a:pt x="37107" y="19730"/>
                </a:lnTo>
                <a:lnTo>
                  <a:pt x="36986" y="19911"/>
                </a:lnTo>
                <a:lnTo>
                  <a:pt x="36865" y="20152"/>
                </a:lnTo>
                <a:lnTo>
                  <a:pt x="36805" y="20333"/>
                </a:lnTo>
                <a:lnTo>
                  <a:pt x="36805" y="20575"/>
                </a:lnTo>
                <a:lnTo>
                  <a:pt x="36805" y="20816"/>
                </a:lnTo>
                <a:lnTo>
                  <a:pt x="36865" y="20997"/>
                </a:lnTo>
                <a:lnTo>
                  <a:pt x="36986" y="21238"/>
                </a:lnTo>
                <a:lnTo>
                  <a:pt x="37107" y="21419"/>
                </a:lnTo>
                <a:lnTo>
                  <a:pt x="37288" y="21540"/>
                </a:lnTo>
                <a:lnTo>
                  <a:pt x="37529" y="21661"/>
                </a:lnTo>
                <a:lnTo>
                  <a:pt x="37710" y="21721"/>
                </a:lnTo>
                <a:lnTo>
                  <a:pt x="38193" y="21721"/>
                </a:lnTo>
                <a:lnTo>
                  <a:pt x="38374" y="21661"/>
                </a:lnTo>
                <a:lnTo>
                  <a:pt x="38615" y="21540"/>
                </a:lnTo>
                <a:lnTo>
                  <a:pt x="38796" y="21419"/>
                </a:lnTo>
                <a:lnTo>
                  <a:pt x="38917" y="21238"/>
                </a:lnTo>
                <a:lnTo>
                  <a:pt x="39038" y="20997"/>
                </a:lnTo>
                <a:lnTo>
                  <a:pt x="39098" y="20816"/>
                </a:lnTo>
                <a:lnTo>
                  <a:pt x="39098" y="20575"/>
                </a:lnTo>
                <a:lnTo>
                  <a:pt x="39098" y="20333"/>
                </a:lnTo>
                <a:lnTo>
                  <a:pt x="39038" y="20152"/>
                </a:lnTo>
                <a:lnTo>
                  <a:pt x="38917" y="19911"/>
                </a:lnTo>
                <a:lnTo>
                  <a:pt x="38796" y="19730"/>
                </a:lnTo>
                <a:lnTo>
                  <a:pt x="38615" y="19609"/>
                </a:lnTo>
                <a:lnTo>
                  <a:pt x="38374" y="19489"/>
                </a:lnTo>
                <a:lnTo>
                  <a:pt x="38193" y="19428"/>
                </a:lnTo>
                <a:close/>
                <a:moveTo>
                  <a:pt x="43502" y="19428"/>
                </a:moveTo>
                <a:lnTo>
                  <a:pt x="43321" y="19489"/>
                </a:lnTo>
                <a:lnTo>
                  <a:pt x="43080" y="19609"/>
                </a:lnTo>
                <a:lnTo>
                  <a:pt x="42899" y="19730"/>
                </a:lnTo>
                <a:lnTo>
                  <a:pt x="42778" y="19911"/>
                </a:lnTo>
                <a:lnTo>
                  <a:pt x="42658" y="20152"/>
                </a:lnTo>
                <a:lnTo>
                  <a:pt x="42597" y="20333"/>
                </a:lnTo>
                <a:lnTo>
                  <a:pt x="42597" y="20575"/>
                </a:lnTo>
                <a:lnTo>
                  <a:pt x="42597" y="20816"/>
                </a:lnTo>
                <a:lnTo>
                  <a:pt x="42658" y="20997"/>
                </a:lnTo>
                <a:lnTo>
                  <a:pt x="42778" y="21238"/>
                </a:lnTo>
                <a:lnTo>
                  <a:pt x="42899" y="21419"/>
                </a:lnTo>
                <a:lnTo>
                  <a:pt x="43080" y="21540"/>
                </a:lnTo>
                <a:lnTo>
                  <a:pt x="43321" y="21661"/>
                </a:lnTo>
                <a:lnTo>
                  <a:pt x="43502" y="21721"/>
                </a:lnTo>
                <a:lnTo>
                  <a:pt x="43985" y="21721"/>
                </a:lnTo>
                <a:lnTo>
                  <a:pt x="44166" y="21661"/>
                </a:lnTo>
                <a:lnTo>
                  <a:pt x="44407" y="21540"/>
                </a:lnTo>
                <a:lnTo>
                  <a:pt x="44588" y="21419"/>
                </a:lnTo>
                <a:lnTo>
                  <a:pt x="44709" y="21238"/>
                </a:lnTo>
                <a:lnTo>
                  <a:pt x="44830" y="20997"/>
                </a:lnTo>
                <a:lnTo>
                  <a:pt x="44890" y="20816"/>
                </a:lnTo>
                <a:lnTo>
                  <a:pt x="44890" y="20575"/>
                </a:lnTo>
                <a:lnTo>
                  <a:pt x="44890" y="20333"/>
                </a:lnTo>
                <a:lnTo>
                  <a:pt x="44830" y="20152"/>
                </a:lnTo>
                <a:lnTo>
                  <a:pt x="44709" y="19911"/>
                </a:lnTo>
                <a:lnTo>
                  <a:pt x="44588" y="19730"/>
                </a:lnTo>
                <a:lnTo>
                  <a:pt x="44407" y="19609"/>
                </a:lnTo>
                <a:lnTo>
                  <a:pt x="44166" y="19489"/>
                </a:lnTo>
                <a:lnTo>
                  <a:pt x="43985" y="19428"/>
                </a:lnTo>
                <a:close/>
                <a:moveTo>
                  <a:pt x="49295" y="19428"/>
                </a:moveTo>
                <a:lnTo>
                  <a:pt x="49114" y="19489"/>
                </a:lnTo>
                <a:lnTo>
                  <a:pt x="48872" y="19609"/>
                </a:lnTo>
                <a:lnTo>
                  <a:pt x="48691" y="19730"/>
                </a:lnTo>
                <a:lnTo>
                  <a:pt x="48571" y="19911"/>
                </a:lnTo>
                <a:lnTo>
                  <a:pt x="48450" y="20152"/>
                </a:lnTo>
                <a:lnTo>
                  <a:pt x="48390" y="20333"/>
                </a:lnTo>
                <a:lnTo>
                  <a:pt x="48390" y="20575"/>
                </a:lnTo>
                <a:lnTo>
                  <a:pt x="48390" y="20816"/>
                </a:lnTo>
                <a:lnTo>
                  <a:pt x="48450" y="20997"/>
                </a:lnTo>
                <a:lnTo>
                  <a:pt x="48571" y="21238"/>
                </a:lnTo>
                <a:lnTo>
                  <a:pt x="48691" y="21419"/>
                </a:lnTo>
                <a:lnTo>
                  <a:pt x="48872" y="21540"/>
                </a:lnTo>
                <a:lnTo>
                  <a:pt x="49114" y="21661"/>
                </a:lnTo>
                <a:lnTo>
                  <a:pt x="49295" y="21721"/>
                </a:lnTo>
                <a:lnTo>
                  <a:pt x="49777" y="21721"/>
                </a:lnTo>
                <a:lnTo>
                  <a:pt x="49958" y="21661"/>
                </a:lnTo>
                <a:lnTo>
                  <a:pt x="50200" y="21540"/>
                </a:lnTo>
                <a:lnTo>
                  <a:pt x="50381" y="21419"/>
                </a:lnTo>
                <a:lnTo>
                  <a:pt x="50501" y="21238"/>
                </a:lnTo>
                <a:lnTo>
                  <a:pt x="50622" y="20997"/>
                </a:lnTo>
                <a:lnTo>
                  <a:pt x="50682" y="20816"/>
                </a:lnTo>
                <a:lnTo>
                  <a:pt x="50682" y="20575"/>
                </a:lnTo>
                <a:lnTo>
                  <a:pt x="50682" y="20333"/>
                </a:lnTo>
                <a:lnTo>
                  <a:pt x="50622" y="20152"/>
                </a:lnTo>
                <a:lnTo>
                  <a:pt x="50501" y="19911"/>
                </a:lnTo>
                <a:lnTo>
                  <a:pt x="50381" y="19730"/>
                </a:lnTo>
                <a:lnTo>
                  <a:pt x="50200" y="19609"/>
                </a:lnTo>
                <a:lnTo>
                  <a:pt x="49958" y="19489"/>
                </a:lnTo>
                <a:lnTo>
                  <a:pt x="49777" y="19428"/>
                </a:lnTo>
                <a:close/>
                <a:moveTo>
                  <a:pt x="55087" y="19428"/>
                </a:moveTo>
                <a:lnTo>
                  <a:pt x="54906" y="19489"/>
                </a:lnTo>
                <a:lnTo>
                  <a:pt x="54665" y="19609"/>
                </a:lnTo>
                <a:lnTo>
                  <a:pt x="54483" y="19730"/>
                </a:lnTo>
                <a:lnTo>
                  <a:pt x="54363" y="19911"/>
                </a:lnTo>
                <a:lnTo>
                  <a:pt x="54242" y="20152"/>
                </a:lnTo>
                <a:lnTo>
                  <a:pt x="54182" y="20333"/>
                </a:lnTo>
                <a:lnTo>
                  <a:pt x="54182" y="20575"/>
                </a:lnTo>
                <a:lnTo>
                  <a:pt x="54182" y="20816"/>
                </a:lnTo>
                <a:lnTo>
                  <a:pt x="54242" y="20997"/>
                </a:lnTo>
                <a:lnTo>
                  <a:pt x="54363" y="21238"/>
                </a:lnTo>
                <a:lnTo>
                  <a:pt x="54483" y="21419"/>
                </a:lnTo>
                <a:lnTo>
                  <a:pt x="54665" y="21540"/>
                </a:lnTo>
                <a:lnTo>
                  <a:pt x="54906" y="21661"/>
                </a:lnTo>
                <a:lnTo>
                  <a:pt x="55087" y="21721"/>
                </a:lnTo>
                <a:lnTo>
                  <a:pt x="55570" y="21721"/>
                </a:lnTo>
                <a:lnTo>
                  <a:pt x="55751" y="21661"/>
                </a:lnTo>
                <a:lnTo>
                  <a:pt x="55992" y="21540"/>
                </a:lnTo>
                <a:lnTo>
                  <a:pt x="56173" y="21419"/>
                </a:lnTo>
                <a:lnTo>
                  <a:pt x="56294" y="21238"/>
                </a:lnTo>
                <a:lnTo>
                  <a:pt x="56414" y="20997"/>
                </a:lnTo>
                <a:lnTo>
                  <a:pt x="56475" y="20816"/>
                </a:lnTo>
                <a:lnTo>
                  <a:pt x="56475" y="20575"/>
                </a:lnTo>
                <a:lnTo>
                  <a:pt x="56475" y="20333"/>
                </a:lnTo>
                <a:lnTo>
                  <a:pt x="56414" y="20152"/>
                </a:lnTo>
                <a:lnTo>
                  <a:pt x="56294" y="19911"/>
                </a:lnTo>
                <a:lnTo>
                  <a:pt x="56173" y="19730"/>
                </a:lnTo>
                <a:lnTo>
                  <a:pt x="55992" y="19609"/>
                </a:lnTo>
                <a:lnTo>
                  <a:pt x="55751" y="19489"/>
                </a:lnTo>
                <a:lnTo>
                  <a:pt x="55570" y="19428"/>
                </a:lnTo>
                <a:close/>
                <a:moveTo>
                  <a:pt x="60879" y="19428"/>
                </a:moveTo>
                <a:lnTo>
                  <a:pt x="60698" y="19489"/>
                </a:lnTo>
                <a:lnTo>
                  <a:pt x="60457" y="19609"/>
                </a:lnTo>
                <a:lnTo>
                  <a:pt x="60276" y="19730"/>
                </a:lnTo>
                <a:lnTo>
                  <a:pt x="60155" y="19911"/>
                </a:lnTo>
                <a:lnTo>
                  <a:pt x="60034" y="20152"/>
                </a:lnTo>
                <a:lnTo>
                  <a:pt x="59974" y="20333"/>
                </a:lnTo>
                <a:lnTo>
                  <a:pt x="59974" y="20575"/>
                </a:lnTo>
                <a:lnTo>
                  <a:pt x="59974" y="20816"/>
                </a:lnTo>
                <a:lnTo>
                  <a:pt x="60034" y="20997"/>
                </a:lnTo>
                <a:lnTo>
                  <a:pt x="60155" y="21238"/>
                </a:lnTo>
                <a:lnTo>
                  <a:pt x="60276" y="21419"/>
                </a:lnTo>
                <a:lnTo>
                  <a:pt x="60457" y="21540"/>
                </a:lnTo>
                <a:lnTo>
                  <a:pt x="60698" y="21661"/>
                </a:lnTo>
                <a:lnTo>
                  <a:pt x="60879" y="21721"/>
                </a:lnTo>
                <a:lnTo>
                  <a:pt x="61362" y="21721"/>
                </a:lnTo>
                <a:lnTo>
                  <a:pt x="61543" y="21661"/>
                </a:lnTo>
                <a:lnTo>
                  <a:pt x="61784" y="21540"/>
                </a:lnTo>
                <a:lnTo>
                  <a:pt x="61965" y="21419"/>
                </a:lnTo>
                <a:lnTo>
                  <a:pt x="62086" y="21238"/>
                </a:lnTo>
                <a:lnTo>
                  <a:pt x="62206" y="20997"/>
                </a:lnTo>
                <a:lnTo>
                  <a:pt x="62267" y="20816"/>
                </a:lnTo>
                <a:lnTo>
                  <a:pt x="62267" y="20575"/>
                </a:lnTo>
                <a:lnTo>
                  <a:pt x="62267" y="20333"/>
                </a:lnTo>
                <a:lnTo>
                  <a:pt x="62206" y="20152"/>
                </a:lnTo>
                <a:lnTo>
                  <a:pt x="62086" y="19911"/>
                </a:lnTo>
                <a:lnTo>
                  <a:pt x="61965" y="19730"/>
                </a:lnTo>
                <a:lnTo>
                  <a:pt x="61784" y="19609"/>
                </a:lnTo>
                <a:lnTo>
                  <a:pt x="61543" y="19489"/>
                </a:lnTo>
                <a:lnTo>
                  <a:pt x="61362" y="19428"/>
                </a:lnTo>
                <a:close/>
                <a:moveTo>
                  <a:pt x="66671" y="19428"/>
                </a:moveTo>
                <a:lnTo>
                  <a:pt x="66490" y="19489"/>
                </a:lnTo>
                <a:lnTo>
                  <a:pt x="66249" y="19609"/>
                </a:lnTo>
                <a:lnTo>
                  <a:pt x="66068" y="19730"/>
                </a:lnTo>
                <a:lnTo>
                  <a:pt x="65947" y="19911"/>
                </a:lnTo>
                <a:lnTo>
                  <a:pt x="65827" y="20152"/>
                </a:lnTo>
                <a:lnTo>
                  <a:pt x="65766" y="20333"/>
                </a:lnTo>
                <a:lnTo>
                  <a:pt x="65766" y="20575"/>
                </a:lnTo>
                <a:lnTo>
                  <a:pt x="65766" y="20816"/>
                </a:lnTo>
                <a:lnTo>
                  <a:pt x="65827" y="20997"/>
                </a:lnTo>
                <a:lnTo>
                  <a:pt x="65947" y="21238"/>
                </a:lnTo>
                <a:lnTo>
                  <a:pt x="66068" y="21419"/>
                </a:lnTo>
                <a:lnTo>
                  <a:pt x="66249" y="21540"/>
                </a:lnTo>
                <a:lnTo>
                  <a:pt x="66490" y="21661"/>
                </a:lnTo>
                <a:lnTo>
                  <a:pt x="66671" y="21721"/>
                </a:lnTo>
                <a:lnTo>
                  <a:pt x="67154" y="21721"/>
                </a:lnTo>
                <a:lnTo>
                  <a:pt x="67335" y="21661"/>
                </a:lnTo>
                <a:lnTo>
                  <a:pt x="67576" y="21540"/>
                </a:lnTo>
                <a:lnTo>
                  <a:pt x="67757" y="21419"/>
                </a:lnTo>
                <a:lnTo>
                  <a:pt x="67878" y="21238"/>
                </a:lnTo>
                <a:lnTo>
                  <a:pt x="67999" y="20997"/>
                </a:lnTo>
                <a:lnTo>
                  <a:pt x="68059" y="20816"/>
                </a:lnTo>
                <a:lnTo>
                  <a:pt x="68059" y="20575"/>
                </a:lnTo>
                <a:lnTo>
                  <a:pt x="68059" y="20333"/>
                </a:lnTo>
                <a:lnTo>
                  <a:pt x="67999" y="20152"/>
                </a:lnTo>
                <a:lnTo>
                  <a:pt x="67878" y="19911"/>
                </a:lnTo>
                <a:lnTo>
                  <a:pt x="67757" y="19730"/>
                </a:lnTo>
                <a:lnTo>
                  <a:pt x="67576" y="19609"/>
                </a:lnTo>
                <a:lnTo>
                  <a:pt x="67335" y="19489"/>
                </a:lnTo>
                <a:lnTo>
                  <a:pt x="67154" y="19428"/>
                </a:lnTo>
                <a:close/>
                <a:moveTo>
                  <a:pt x="5853" y="22324"/>
                </a:moveTo>
                <a:lnTo>
                  <a:pt x="5672" y="22385"/>
                </a:lnTo>
                <a:lnTo>
                  <a:pt x="5431" y="22505"/>
                </a:lnTo>
                <a:lnTo>
                  <a:pt x="5250" y="22626"/>
                </a:lnTo>
                <a:lnTo>
                  <a:pt x="5129" y="22807"/>
                </a:lnTo>
                <a:lnTo>
                  <a:pt x="5008" y="23048"/>
                </a:lnTo>
                <a:lnTo>
                  <a:pt x="4948" y="23229"/>
                </a:lnTo>
                <a:lnTo>
                  <a:pt x="4948" y="23471"/>
                </a:lnTo>
                <a:lnTo>
                  <a:pt x="4948" y="23712"/>
                </a:lnTo>
                <a:lnTo>
                  <a:pt x="5008" y="23893"/>
                </a:lnTo>
                <a:lnTo>
                  <a:pt x="5129" y="24135"/>
                </a:lnTo>
                <a:lnTo>
                  <a:pt x="5250" y="24316"/>
                </a:lnTo>
                <a:lnTo>
                  <a:pt x="5431" y="24436"/>
                </a:lnTo>
                <a:lnTo>
                  <a:pt x="5672" y="24557"/>
                </a:lnTo>
                <a:lnTo>
                  <a:pt x="5853" y="24617"/>
                </a:lnTo>
                <a:lnTo>
                  <a:pt x="6336" y="24617"/>
                </a:lnTo>
                <a:lnTo>
                  <a:pt x="6517" y="24557"/>
                </a:lnTo>
                <a:lnTo>
                  <a:pt x="6758" y="24436"/>
                </a:lnTo>
                <a:lnTo>
                  <a:pt x="6939" y="24316"/>
                </a:lnTo>
                <a:lnTo>
                  <a:pt x="7060" y="24135"/>
                </a:lnTo>
                <a:lnTo>
                  <a:pt x="7180" y="23893"/>
                </a:lnTo>
                <a:lnTo>
                  <a:pt x="7241" y="23712"/>
                </a:lnTo>
                <a:lnTo>
                  <a:pt x="7241" y="23471"/>
                </a:lnTo>
                <a:lnTo>
                  <a:pt x="7241" y="23229"/>
                </a:lnTo>
                <a:lnTo>
                  <a:pt x="7180" y="23048"/>
                </a:lnTo>
                <a:lnTo>
                  <a:pt x="7060" y="22807"/>
                </a:lnTo>
                <a:lnTo>
                  <a:pt x="6939" y="22626"/>
                </a:lnTo>
                <a:lnTo>
                  <a:pt x="6758" y="22505"/>
                </a:lnTo>
                <a:lnTo>
                  <a:pt x="6517" y="22385"/>
                </a:lnTo>
                <a:lnTo>
                  <a:pt x="6336" y="22324"/>
                </a:lnTo>
                <a:close/>
                <a:moveTo>
                  <a:pt x="11645" y="22324"/>
                </a:moveTo>
                <a:lnTo>
                  <a:pt x="11464" y="22385"/>
                </a:lnTo>
                <a:lnTo>
                  <a:pt x="11223" y="22505"/>
                </a:lnTo>
                <a:lnTo>
                  <a:pt x="11042" y="22626"/>
                </a:lnTo>
                <a:lnTo>
                  <a:pt x="10921" y="22807"/>
                </a:lnTo>
                <a:lnTo>
                  <a:pt x="10800" y="23048"/>
                </a:lnTo>
                <a:lnTo>
                  <a:pt x="10740" y="23229"/>
                </a:lnTo>
                <a:lnTo>
                  <a:pt x="10740" y="23471"/>
                </a:lnTo>
                <a:lnTo>
                  <a:pt x="10740" y="23712"/>
                </a:lnTo>
                <a:lnTo>
                  <a:pt x="10800" y="23893"/>
                </a:lnTo>
                <a:lnTo>
                  <a:pt x="10921" y="24135"/>
                </a:lnTo>
                <a:lnTo>
                  <a:pt x="11042" y="24316"/>
                </a:lnTo>
                <a:lnTo>
                  <a:pt x="11223" y="24436"/>
                </a:lnTo>
                <a:lnTo>
                  <a:pt x="11464" y="24557"/>
                </a:lnTo>
                <a:lnTo>
                  <a:pt x="11645" y="24617"/>
                </a:lnTo>
                <a:lnTo>
                  <a:pt x="12128" y="24617"/>
                </a:lnTo>
                <a:lnTo>
                  <a:pt x="12309" y="24557"/>
                </a:lnTo>
                <a:lnTo>
                  <a:pt x="12550" y="24436"/>
                </a:lnTo>
                <a:lnTo>
                  <a:pt x="12731" y="24316"/>
                </a:lnTo>
                <a:lnTo>
                  <a:pt x="12852" y="24135"/>
                </a:lnTo>
                <a:lnTo>
                  <a:pt x="12973" y="23893"/>
                </a:lnTo>
                <a:lnTo>
                  <a:pt x="13033" y="23712"/>
                </a:lnTo>
                <a:lnTo>
                  <a:pt x="13033" y="23471"/>
                </a:lnTo>
                <a:lnTo>
                  <a:pt x="13033" y="23229"/>
                </a:lnTo>
                <a:lnTo>
                  <a:pt x="12973" y="23048"/>
                </a:lnTo>
                <a:lnTo>
                  <a:pt x="12852" y="22807"/>
                </a:lnTo>
                <a:lnTo>
                  <a:pt x="12731" y="22626"/>
                </a:lnTo>
                <a:lnTo>
                  <a:pt x="12550" y="22505"/>
                </a:lnTo>
                <a:lnTo>
                  <a:pt x="12309" y="22385"/>
                </a:lnTo>
                <a:lnTo>
                  <a:pt x="12128" y="22324"/>
                </a:lnTo>
                <a:close/>
                <a:moveTo>
                  <a:pt x="17437" y="22324"/>
                </a:moveTo>
                <a:lnTo>
                  <a:pt x="17256" y="22385"/>
                </a:lnTo>
                <a:lnTo>
                  <a:pt x="17015" y="22505"/>
                </a:lnTo>
                <a:lnTo>
                  <a:pt x="16834" y="22626"/>
                </a:lnTo>
                <a:lnTo>
                  <a:pt x="16713" y="22807"/>
                </a:lnTo>
                <a:lnTo>
                  <a:pt x="16593" y="23048"/>
                </a:lnTo>
                <a:lnTo>
                  <a:pt x="16532" y="23229"/>
                </a:lnTo>
                <a:lnTo>
                  <a:pt x="16532" y="23471"/>
                </a:lnTo>
                <a:lnTo>
                  <a:pt x="16532" y="23712"/>
                </a:lnTo>
                <a:lnTo>
                  <a:pt x="16593" y="23893"/>
                </a:lnTo>
                <a:lnTo>
                  <a:pt x="16713" y="24135"/>
                </a:lnTo>
                <a:lnTo>
                  <a:pt x="16834" y="24316"/>
                </a:lnTo>
                <a:lnTo>
                  <a:pt x="17015" y="24436"/>
                </a:lnTo>
                <a:lnTo>
                  <a:pt x="17256" y="24557"/>
                </a:lnTo>
                <a:lnTo>
                  <a:pt x="17437" y="24617"/>
                </a:lnTo>
                <a:lnTo>
                  <a:pt x="17920" y="24617"/>
                </a:lnTo>
                <a:lnTo>
                  <a:pt x="18101" y="24557"/>
                </a:lnTo>
                <a:lnTo>
                  <a:pt x="18342" y="24436"/>
                </a:lnTo>
                <a:lnTo>
                  <a:pt x="18523" y="24316"/>
                </a:lnTo>
                <a:lnTo>
                  <a:pt x="18644" y="24135"/>
                </a:lnTo>
                <a:lnTo>
                  <a:pt x="18765" y="23893"/>
                </a:lnTo>
                <a:lnTo>
                  <a:pt x="18825" y="23712"/>
                </a:lnTo>
                <a:lnTo>
                  <a:pt x="18825" y="23471"/>
                </a:lnTo>
                <a:lnTo>
                  <a:pt x="18825" y="23229"/>
                </a:lnTo>
                <a:lnTo>
                  <a:pt x="18765" y="23048"/>
                </a:lnTo>
                <a:lnTo>
                  <a:pt x="18644" y="22807"/>
                </a:lnTo>
                <a:lnTo>
                  <a:pt x="18523" y="22626"/>
                </a:lnTo>
                <a:lnTo>
                  <a:pt x="18342" y="22505"/>
                </a:lnTo>
                <a:lnTo>
                  <a:pt x="18101" y="22385"/>
                </a:lnTo>
                <a:lnTo>
                  <a:pt x="17920" y="22324"/>
                </a:lnTo>
                <a:close/>
                <a:moveTo>
                  <a:pt x="23230" y="22324"/>
                </a:moveTo>
                <a:lnTo>
                  <a:pt x="23049" y="22385"/>
                </a:lnTo>
                <a:lnTo>
                  <a:pt x="22807" y="22505"/>
                </a:lnTo>
                <a:lnTo>
                  <a:pt x="22626" y="22626"/>
                </a:lnTo>
                <a:lnTo>
                  <a:pt x="22506" y="22807"/>
                </a:lnTo>
                <a:lnTo>
                  <a:pt x="22385" y="23048"/>
                </a:lnTo>
                <a:lnTo>
                  <a:pt x="22325" y="23229"/>
                </a:lnTo>
                <a:lnTo>
                  <a:pt x="22325" y="23471"/>
                </a:lnTo>
                <a:lnTo>
                  <a:pt x="22325" y="23712"/>
                </a:lnTo>
                <a:lnTo>
                  <a:pt x="22385" y="23893"/>
                </a:lnTo>
                <a:lnTo>
                  <a:pt x="22506" y="24135"/>
                </a:lnTo>
                <a:lnTo>
                  <a:pt x="22626" y="24316"/>
                </a:lnTo>
                <a:lnTo>
                  <a:pt x="22807" y="24436"/>
                </a:lnTo>
                <a:lnTo>
                  <a:pt x="23049" y="24557"/>
                </a:lnTo>
                <a:lnTo>
                  <a:pt x="23230" y="24617"/>
                </a:lnTo>
                <a:lnTo>
                  <a:pt x="23712" y="24617"/>
                </a:lnTo>
                <a:lnTo>
                  <a:pt x="23893" y="24557"/>
                </a:lnTo>
                <a:lnTo>
                  <a:pt x="24135" y="24436"/>
                </a:lnTo>
                <a:lnTo>
                  <a:pt x="24316" y="24316"/>
                </a:lnTo>
                <a:lnTo>
                  <a:pt x="24436" y="24135"/>
                </a:lnTo>
                <a:lnTo>
                  <a:pt x="24557" y="23893"/>
                </a:lnTo>
                <a:lnTo>
                  <a:pt x="24617" y="23712"/>
                </a:lnTo>
                <a:lnTo>
                  <a:pt x="24617" y="23471"/>
                </a:lnTo>
                <a:lnTo>
                  <a:pt x="24617" y="23229"/>
                </a:lnTo>
                <a:lnTo>
                  <a:pt x="24557" y="23048"/>
                </a:lnTo>
                <a:lnTo>
                  <a:pt x="24436" y="22807"/>
                </a:lnTo>
                <a:lnTo>
                  <a:pt x="24316" y="22626"/>
                </a:lnTo>
                <a:lnTo>
                  <a:pt x="24135" y="22505"/>
                </a:lnTo>
                <a:lnTo>
                  <a:pt x="23893" y="22385"/>
                </a:lnTo>
                <a:lnTo>
                  <a:pt x="23712" y="22324"/>
                </a:lnTo>
                <a:close/>
                <a:moveTo>
                  <a:pt x="29022" y="22324"/>
                </a:moveTo>
                <a:lnTo>
                  <a:pt x="28841" y="22385"/>
                </a:lnTo>
                <a:lnTo>
                  <a:pt x="28599" y="22505"/>
                </a:lnTo>
                <a:lnTo>
                  <a:pt x="28418" y="22626"/>
                </a:lnTo>
                <a:lnTo>
                  <a:pt x="28298" y="22807"/>
                </a:lnTo>
                <a:lnTo>
                  <a:pt x="28177" y="23048"/>
                </a:lnTo>
                <a:lnTo>
                  <a:pt x="28117" y="23229"/>
                </a:lnTo>
                <a:lnTo>
                  <a:pt x="28117" y="23471"/>
                </a:lnTo>
                <a:lnTo>
                  <a:pt x="28117" y="23712"/>
                </a:lnTo>
                <a:lnTo>
                  <a:pt x="28177" y="23893"/>
                </a:lnTo>
                <a:lnTo>
                  <a:pt x="28298" y="24135"/>
                </a:lnTo>
                <a:lnTo>
                  <a:pt x="28418" y="24316"/>
                </a:lnTo>
                <a:lnTo>
                  <a:pt x="28599" y="24436"/>
                </a:lnTo>
                <a:lnTo>
                  <a:pt x="28841" y="24557"/>
                </a:lnTo>
                <a:lnTo>
                  <a:pt x="29022" y="24617"/>
                </a:lnTo>
                <a:lnTo>
                  <a:pt x="29505" y="24617"/>
                </a:lnTo>
                <a:lnTo>
                  <a:pt x="29686" y="24557"/>
                </a:lnTo>
                <a:lnTo>
                  <a:pt x="29927" y="24436"/>
                </a:lnTo>
                <a:lnTo>
                  <a:pt x="30108" y="24316"/>
                </a:lnTo>
                <a:lnTo>
                  <a:pt x="30229" y="24135"/>
                </a:lnTo>
                <a:lnTo>
                  <a:pt x="30349" y="23893"/>
                </a:lnTo>
                <a:lnTo>
                  <a:pt x="30410" y="23712"/>
                </a:lnTo>
                <a:lnTo>
                  <a:pt x="30410" y="23471"/>
                </a:lnTo>
                <a:lnTo>
                  <a:pt x="30410" y="23229"/>
                </a:lnTo>
                <a:lnTo>
                  <a:pt x="30349" y="23048"/>
                </a:lnTo>
                <a:lnTo>
                  <a:pt x="30229" y="22807"/>
                </a:lnTo>
                <a:lnTo>
                  <a:pt x="30108" y="22626"/>
                </a:lnTo>
                <a:lnTo>
                  <a:pt x="29927" y="22505"/>
                </a:lnTo>
                <a:lnTo>
                  <a:pt x="29686" y="22385"/>
                </a:lnTo>
                <a:lnTo>
                  <a:pt x="29505" y="22324"/>
                </a:lnTo>
                <a:close/>
                <a:moveTo>
                  <a:pt x="34814" y="22324"/>
                </a:moveTo>
                <a:lnTo>
                  <a:pt x="34633" y="22385"/>
                </a:lnTo>
                <a:lnTo>
                  <a:pt x="34392" y="22505"/>
                </a:lnTo>
                <a:lnTo>
                  <a:pt x="34211" y="22626"/>
                </a:lnTo>
                <a:lnTo>
                  <a:pt x="34090" y="22807"/>
                </a:lnTo>
                <a:lnTo>
                  <a:pt x="33969" y="23048"/>
                </a:lnTo>
                <a:lnTo>
                  <a:pt x="33909" y="23229"/>
                </a:lnTo>
                <a:lnTo>
                  <a:pt x="33909" y="23471"/>
                </a:lnTo>
                <a:lnTo>
                  <a:pt x="33909" y="23712"/>
                </a:lnTo>
                <a:lnTo>
                  <a:pt x="33969" y="23893"/>
                </a:lnTo>
                <a:lnTo>
                  <a:pt x="34090" y="24135"/>
                </a:lnTo>
                <a:lnTo>
                  <a:pt x="34211" y="24316"/>
                </a:lnTo>
                <a:lnTo>
                  <a:pt x="34392" y="24436"/>
                </a:lnTo>
                <a:lnTo>
                  <a:pt x="34633" y="24557"/>
                </a:lnTo>
                <a:lnTo>
                  <a:pt x="34814" y="24617"/>
                </a:lnTo>
                <a:lnTo>
                  <a:pt x="35297" y="24617"/>
                </a:lnTo>
                <a:lnTo>
                  <a:pt x="35478" y="24557"/>
                </a:lnTo>
                <a:lnTo>
                  <a:pt x="35719" y="24436"/>
                </a:lnTo>
                <a:lnTo>
                  <a:pt x="35900" y="24316"/>
                </a:lnTo>
                <a:lnTo>
                  <a:pt x="36021" y="24135"/>
                </a:lnTo>
                <a:lnTo>
                  <a:pt x="36141" y="23893"/>
                </a:lnTo>
                <a:lnTo>
                  <a:pt x="36202" y="23712"/>
                </a:lnTo>
                <a:lnTo>
                  <a:pt x="36202" y="23471"/>
                </a:lnTo>
                <a:lnTo>
                  <a:pt x="36202" y="23229"/>
                </a:lnTo>
                <a:lnTo>
                  <a:pt x="36141" y="23048"/>
                </a:lnTo>
                <a:lnTo>
                  <a:pt x="36021" y="22807"/>
                </a:lnTo>
                <a:lnTo>
                  <a:pt x="35900" y="22626"/>
                </a:lnTo>
                <a:lnTo>
                  <a:pt x="35719" y="22505"/>
                </a:lnTo>
                <a:lnTo>
                  <a:pt x="35478" y="22385"/>
                </a:lnTo>
                <a:lnTo>
                  <a:pt x="35297" y="22324"/>
                </a:lnTo>
                <a:close/>
                <a:moveTo>
                  <a:pt x="40606" y="22324"/>
                </a:moveTo>
                <a:lnTo>
                  <a:pt x="40425" y="22385"/>
                </a:lnTo>
                <a:lnTo>
                  <a:pt x="40184" y="22505"/>
                </a:lnTo>
                <a:lnTo>
                  <a:pt x="40003" y="22626"/>
                </a:lnTo>
                <a:lnTo>
                  <a:pt x="39882" y="22807"/>
                </a:lnTo>
                <a:lnTo>
                  <a:pt x="39762" y="23048"/>
                </a:lnTo>
                <a:lnTo>
                  <a:pt x="39701" y="23229"/>
                </a:lnTo>
                <a:lnTo>
                  <a:pt x="39701" y="23471"/>
                </a:lnTo>
                <a:lnTo>
                  <a:pt x="39701" y="23712"/>
                </a:lnTo>
                <a:lnTo>
                  <a:pt x="39762" y="23893"/>
                </a:lnTo>
                <a:lnTo>
                  <a:pt x="39882" y="24135"/>
                </a:lnTo>
                <a:lnTo>
                  <a:pt x="40003" y="24316"/>
                </a:lnTo>
                <a:lnTo>
                  <a:pt x="40184" y="24436"/>
                </a:lnTo>
                <a:lnTo>
                  <a:pt x="40425" y="24557"/>
                </a:lnTo>
                <a:lnTo>
                  <a:pt x="40606" y="24617"/>
                </a:lnTo>
                <a:lnTo>
                  <a:pt x="41089" y="24617"/>
                </a:lnTo>
                <a:lnTo>
                  <a:pt x="41270" y="24557"/>
                </a:lnTo>
                <a:lnTo>
                  <a:pt x="41511" y="24436"/>
                </a:lnTo>
                <a:lnTo>
                  <a:pt x="41692" y="24316"/>
                </a:lnTo>
                <a:lnTo>
                  <a:pt x="41813" y="24135"/>
                </a:lnTo>
                <a:lnTo>
                  <a:pt x="41934" y="23893"/>
                </a:lnTo>
                <a:lnTo>
                  <a:pt x="41994" y="23712"/>
                </a:lnTo>
                <a:lnTo>
                  <a:pt x="41994" y="23471"/>
                </a:lnTo>
                <a:lnTo>
                  <a:pt x="41994" y="23229"/>
                </a:lnTo>
                <a:lnTo>
                  <a:pt x="41934" y="23048"/>
                </a:lnTo>
                <a:lnTo>
                  <a:pt x="41813" y="22807"/>
                </a:lnTo>
                <a:lnTo>
                  <a:pt x="41692" y="22626"/>
                </a:lnTo>
                <a:lnTo>
                  <a:pt x="41511" y="22505"/>
                </a:lnTo>
                <a:lnTo>
                  <a:pt x="41270" y="22385"/>
                </a:lnTo>
                <a:lnTo>
                  <a:pt x="41089" y="22324"/>
                </a:lnTo>
                <a:close/>
                <a:moveTo>
                  <a:pt x="46399" y="22324"/>
                </a:moveTo>
                <a:lnTo>
                  <a:pt x="46218" y="22385"/>
                </a:lnTo>
                <a:lnTo>
                  <a:pt x="45976" y="22505"/>
                </a:lnTo>
                <a:lnTo>
                  <a:pt x="45795" y="22626"/>
                </a:lnTo>
                <a:lnTo>
                  <a:pt x="45674" y="22807"/>
                </a:lnTo>
                <a:lnTo>
                  <a:pt x="45554" y="23048"/>
                </a:lnTo>
                <a:lnTo>
                  <a:pt x="45493" y="23229"/>
                </a:lnTo>
                <a:lnTo>
                  <a:pt x="45493" y="23471"/>
                </a:lnTo>
                <a:lnTo>
                  <a:pt x="45493" y="23712"/>
                </a:lnTo>
                <a:lnTo>
                  <a:pt x="45554" y="23893"/>
                </a:lnTo>
                <a:lnTo>
                  <a:pt x="45674" y="24135"/>
                </a:lnTo>
                <a:lnTo>
                  <a:pt x="45795" y="24316"/>
                </a:lnTo>
                <a:lnTo>
                  <a:pt x="45976" y="24436"/>
                </a:lnTo>
                <a:lnTo>
                  <a:pt x="46218" y="24557"/>
                </a:lnTo>
                <a:lnTo>
                  <a:pt x="46399" y="24617"/>
                </a:lnTo>
                <a:lnTo>
                  <a:pt x="46881" y="24617"/>
                </a:lnTo>
                <a:lnTo>
                  <a:pt x="47062" y="24557"/>
                </a:lnTo>
                <a:lnTo>
                  <a:pt x="47304" y="24436"/>
                </a:lnTo>
                <a:lnTo>
                  <a:pt x="47485" y="24316"/>
                </a:lnTo>
                <a:lnTo>
                  <a:pt x="47605" y="24135"/>
                </a:lnTo>
                <a:lnTo>
                  <a:pt x="47726" y="23893"/>
                </a:lnTo>
                <a:lnTo>
                  <a:pt x="47786" y="23712"/>
                </a:lnTo>
                <a:lnTo>
                  <a:pt x="47786" y="23471"/>
                </a:lnTo>
                <a:lnTo>
                  <a:pt x="47786" y="23229"/>
                </a:lnTo>
                <a:lnTo>
                  <a:pt x="47726" y="23048"/>
                </a:lnTo>
                <a:lnTo>
                  <a:pt x="47605" y="22807"/>
                </a:lnTo>
                <a:lnTo>
                  <a:pt x="47485" y="22626"/>
                </a:lnTo>
                <a:lnTo>
                  <a:pt x="47304" y="22505"/>
                </a:lnTo>
                <a:lnTo>
                  <a:pt x="47062" y="22385"/>
                </a:lnTo>
                <a:lnTo>
                  <a:pt x="46881" y="22324"/>
                </a:lnTo>
                <a:close/>
                <a:moveTo>
                  <a:pt x="52191" y="22324"/>
                </a:moveTo>
                <a:lnTo>
                  <a:pt x="52010" y="22385"/>
                </a:lnTo>
                <a:lnTo>
                  <a:pt x="51768" y="22505"/>
                </a:lnTo>
                <a:lnTo>
                  <a:pt x="51587" y="22626"/>
                </a:lnTo>
                <a:lnTo>
                  <a:pt x="51467" y="22807"/>
                </a:lnTo>
                <a:lnTo>
                  <a:pt x="51346" y="23048"/>
                </a:lnTo>
                <a:lnTo>
                  <a:pt x="51286" y="23229"/>
                </a:lnTo>
                <a:lnTo>
                  <a:pt x="51286" y="23471"/>
                </a:lnTo>
                <a:lnTo>
                  <a:pt x="51286" y="23712"/>
                </a:lnTo>
                <a:lnTo>
                  <a:pt x="51346" y="23893"/>
                </a:lnTo>
                <a:lnTo>
                  <a:pt x="51467" y="24135"/>
                </a:lnTo>
                <a:lnTo>
                  <a:pt x="51587" y="24316"/>
                </a:lnTo>
                <a:lnTo>
                  <a:pt x="51768" y="24436"/>
                </a:lnTo>
                <a:lnTo>
                  <a:pt x="52010" y="24557"/>
                </a:lnTo>
                <a:lnTo>
                  <a:pt x="52191" y="24617"/>
                </a:lnTo>
                <a:lnTo>
                  <a:pt x="52673" y="24617"/>
                </a:lnTo>
                <a:lnTo>
                  <a:pt x="52854" y="24557"/>
                </a:lnTo>
                <a:lnTo>
                  <a:pt x="53096" y="24436"/>
                </a:lnTo>
                <a:lnTo>
                  <a:pt x="53277" y="24316"/>
                </a:lnTo>
                <a:lnTo>
                  <a:pt x="53397" y="24135"/>
                </a:lnTo>
                <a:lnTo>
                  <a:pt x="53518" y="23893"/>
                </a:lnTo>
                <a:lnTo>
                  <a:pt x="53578" y="23712"/>
                </a:lnTo>
                <a:lnTo>
                  <a:pt x="53578" y="23471"/>
                </a:lnTo>
                <a:lnTo>
                  <a:pt x="53578" y="23229"/>
                </a:lnTo>
                <a:lnTo>
                  <a:pt x="53518" y="23048"/>
                </a:lnTo>
                <a:lnTo>
                  <a:pt x="53397" y="22807"/>
                </a:lnTo>
                <a:lnTo>
                  <a:pt x="53277" y="22626"/>
                </a:lnTo>
                <a:lnTo>
                  <a:pt x="53096" y="22505"/>
                </a:lnTo>
                <a:lnTo>
                  <a:pt x="52854" y="22385"/>
                </a:lnTo>
                <a:lnTo>
                  <a:pt x="52673" y="22324"/>
                </a:lnTo>
                <a:close/>
                <a:moveTo>
                  <a:pt x="57983" y="22324"/>
                </a:moveTo>
                <a:lnTo>
                  <a:pt x="57802" y="22385"/>
                </a:lnTo>
                <a:lnTo>
                  <a:pt x="57561" y="22505"/>
                </a:lnTo>
                <a:lnTo>
                  <a:pt x="57380" y="22626"/>
                </a:lnTo>
                <a:lnTo>
                  <a:pt x="57259" y="22807"/>
                </a:lnTo>
                <a:lnTo>
                  <a:pt x="57138" y="23048"/>
                </a:lnTo>
                <a:lnTo>
                  <a:pt x="57078" y="23229"/>
                </a:lnTo>
                <a:lnTo>
                  <a:pt x="57078" y="23471"/>
                </a:lnTo>
                <a:lnTo>
                  <a:pt x="57078" y="23712"/>
                </a:lnTo>
                <a:lnTo>
                  <a:pt x="57138" y="23893"/>
                </a:lnTo>
                <a:lnTo>
                  <a:pt x="57259" y="24135"/>
                </a:lnTo>
                <a:lnTo>
                  <a:pt x="57380" y="24316"/>
                </a:lnTo>
                <a:lnTo>
                  <a:pt x="57561" y="24436"/>
                </a:lnTo>
                <a:lnTo>
                  <a:pt x="57802" y="24557"/>
                </a:lnTo>
                <a:lnTo>
                  <a:pt x="57983" y="24617"/>
                </a:lnTo>
                <a:lnTo>
                  <a:pt x="58466" y="24617"/>
                </a:lnTo>
                <a:lnTo>
                  <a:pt x="58647" y="24557"/>
                </a:lnTo>
                <a:lnTo>
                  <a:pt x="58888" y="24436"/>
                </a:lnTo>
                <a:lnTo>
                  <a:pt x="59069" y="24316"/>
                </a:lnTo>
                <a:lnTo>
                  <a:pt x="59190" y="24135"/>
                </a:lnTo>
                <a:lnTo>
                  <a:pt x="59310" y="23893"/>
                </a:lnTo>
                <a:lnTo>
                  <a:pt x="59371" y="23712"/>
                </a:lnTo>
                <a:lnTo>
                  <a:pt x="59371" y="23471"/>
                </a:lnTo>
                <a:lnTo>
                  <a:pt x="59371" y="23229"/>
                </a:lnTo>
                <a:lnTo>
                  <a:pt x="59310" y="23048"/>
                </a:lnTo>
                <a:lnTo>
                  <a:pt x="59190" y="22807"/>
                </a:lnTo>
                <a:lnTo>
                  <a:pt x="59069" y="22626"/>
                </a:lnTo>
                <a:lnTo>
                  <a:pt x="58888" y="22505"/>
                </a:lnTo>
                <a:lnTo>
                  <a:pt x="58647" y="22385"/>
                </a:lnTo>
                <a:lnTo>
                  <a:pt x="58466" y="22324"/>
                </a:lnTo>
                <a:close/>
                <a:moveTo>
                  <a:pt x="63775" y="22324"/>
                </a:moveTo>
                <a:lnTo>
                  <a:pt x="63594" y="22385"/>
                </a:lnTo>
                <a:lnTo>
                  <a:pt x="63353" y="22505"/>
                </a:lnTo>
                <a:lnTo>
                  <a:pt x="63172" y="22626"/>
                </a:lnTo>
                <a:lnTo>
                  <a:pt x="63051" y="22807"/>
                </a:lnTo>
                <a:lnTo>
                  <a:pt x="62931" y="23048"/>
                </a:lnTo>
                <a:lnTo>
                  <a:pt x="62870" y="23229"/>
                </a:lnTo>
                <a:lnTo>
                  <a:pt x="62870" y="23471"/>
                </a:lnTo>
                <a:lnTo>
                  <a:pt x="62870" y="23712"/>
                </a:lnTo>
                <a:lnTo>
                  <a:pt x="62931" y="23893"/>
                </a:lnTo>
                <a:lnTo>
                  <a:pt x="63051" y="24135"/>
                </a:lnTo>
                <a:lnTo>
                  <a:pt x="63172" y="24316"/>
                </a:lnTo>
                <a:lnTo>
                  <a:pt x="63353" y="24436"/>
                </a:lnTo>
                <a:lnTo>
                  <a:pt x="63594" y="24557"/>
                </a:lnTo>
                <a:lnTo>
                  <a:pt x="63775" y="24617"/>
                </a:lnTo>
                <a:lnTo>
                  <a:pt x="64258" y="24617"/>
                </a:lnTo>
                <a:lnTo>
                  <a:pt x="64439" y="24557"/>
                </a:lnTo>
                <a:lnTo>
                  <a:pt x="64680" y="24436"/>
                </a:lnTo>
                <a:lnTo>
                  <a:pt x="64861" y="24316"/>
                </a:lnTo>
                <a:lnTo>
                  <a:pt x="64982" y="24135"/>
                </a:lnTo>
                <a:lnTo>
                  <a:pt x="65103" y="23893"/>
                </a:lnTo>
                <a:lnTo>
                  <a:pt x="65163" y="23712"/>
                </a:lnTo>
                <a:lnTo>
                  <a:pt x="65163" y="23471"/>
                </a:lnTo>
                <a:lnTo>
                  <a:pt x="65163" y="23229"/>
                </a:lnTo>
                <a:lnTo>
                  <a:pt x="65103" y="23048"/>
                </a:lnTo>
                <a:lnTo>
                  <a:pt x="64982" y="22807"/>
                </a:lnTo>
                <a:lnTo>
                  <a:pt x="64861" y="22626"/>
                </a:lnTo>
                <a:lnTo>
                  <a:pt x="64680" y="22505"/>
                </a:lnTo>
                <a:lnTo>
                  <a:pt x="64439" y="22385"/>
                </a:lnTo>
                <a:lnTo>
                  <a:pt x="64258" y="22324"/>
                </a:lnTo>
                <a:close/>
                <a:moveTo>
                  <a:pt x="69567" y="22324"/>
                </a:moveTo>
                <a:lnTo>
                  <a:pt x="69386" y="22385"/>
                </a:lnTo>
                <a:lnTo>
                  <a:pt x="69145" y="22505"/>
                </a:lnTo>
                <a:lnTo>
                  <a:pt x="68964" y="22626"/>
                </a:lnTo>
                <a:lnTo>
                  <a:pt x="68843" y="22807"/>
                </a:lnTo>
                <a:lnTo>
                  <a:pt x="68723" y="23048"/>
                </a:lnTo>
                <a:lnTo>
                  <a:pt x="68662" y="23229"/>
                </a:lnTo>
                <a:lnTo>
                  <a:pt x="68662" y="23471"/>
                </a:lnTo>
                <a:lnTo>
                  <a:pt x="68662" y="23712"/>
                </a:lnTo>
                <a:lnTo>
                  <a:pt x="68723" y="23893"/>
                </a:lnTo>
                <a:lnTo>
                  <a:pt x="68843" y="24135"/>
                </a:lnTo>
                <a:lnTo>
                  <a:pt x="68964" y="24316"/>
                </a:lnTo>
                <a:lnTo>
                  <a:pt x="69145" y="24436"/>
                </a:lnTo>
                <a:lnTo>
                  <a:pt x="69386" y="24557"/>
                </a:lnTo>
                <a:lnTo>
                  <a:pt x="69567" y="24617"/>
                </a:lnTo>
                <a:lnTo>
                  <a:pt x="70050" y="24617"/>
                </a:lnTo>
                <a:lnTo>
                  <a:pt x="70231" y="24557"/>
                </a:lnTo>
                <a:lnTo>
                  <a:pt x="70472" y="24436"/>
                </a:lnTo>
                <a:lnTo>
                  <a:pt x="70653" y="24316"/>
                </a:lnTo>
                <a:lnTo>
                  <a:pt x="70774" y="24135"/>
                </a:lnTo>
                <a:lnTo>
                  <a:pt x="70895" y="23893"/>
                </a:lnTo>
                <a:lnTo>
                  <a:pt x="70955" y="23712"/>
                </a:lnTo>
                <a:lnTo>
                  <a:pt x="70955" y="23471"/>
                </a:lnTo>
                <a:lnTo>
                  <a:pt x="70955" y="23229"/>
                </a:lnTo>
                <a:lnTo>
                  <a:pt x="70895" y="23048"/>
                </a:lnTo>
                <a:lnTo>
                  <a:pt x="70774" y="22807"/>
                </a:lnTo>
                <a:lnTo>
                  <a:pt x="70653" y="22626"/>
                </a:lnTo>
                <a:lnTo>
                  <a:pt x="70472" y="22505"/>
                </a:lnTo>
                <a:lnTo>
                  <a:pt x="70231" y="22385"/>
                </a:lnTo>
                <a:lnTo>
                  <a:pt x="70050" y="22324"/>
                </a:lnTo>
                <a:close/>
                <a:moveTo>
                  <a:pt x="2896" y="25221"/>
                </a:moveTo>
                <a:lnTo>
                  <a:pt x="2655" y="25341"/>
                </a:lnTo>
                <a:lnTo>
                  <a:pt x="2414" y="25522"/>
                </a:lnTo>
                <a:lnTo>
                  <a:pt x="2233" y="25703"/>
                </a:lnTo>
                <a:lnTo>
                  <a:pt x="2112" y="26005"/>
                </a:lnTo>
                <a:lnTo>
                  <a:pt x="2052" y="26367"/>
                </a:lnTo>
                <a:lnTo>
                  <a:pt x="2052" y="26608"/>
                </a:lnTo>
                <a:lnTo>
                  <a:pt x="2112" y="26789"/>
                </a:lnTo>
                <a:lnTo>
                  <a:pt x="2233" y="27031"/>
                </a:lnTo>
                <a:lnTo>
                  <a:pt x="2353" y="27212"/>
                </a:lnTo>
                <a:lnTo>
                  <a:pt x="2534" y="27332"/>
                </a:lnTo>
                <a:lnTo>
                  <a:pt x="2776" y="27453"/>
                </a:lnTo>
                <a:lnTo>
                  <a:pt x="2957" y="27513"/>
                </a:lnTo>
                <a:lnTo>
                  <a:pt x="3439" y="27513"/>
                </a:lnTo>
                <a:lnTo>
                  <a:pt x="3620" y="27453"/>
                </a:lnTo>
                <a:lnTo>
                  <a:pt x="3862" y="27332"/>
                </a:lnTo>
                <a:lnTo>
                  <a:pt x="4043" y="27212"/>
                </a:lnTo>
                <a:lnTo>
                  <a:pt x="4164" y="27031"/>
                </a:lnTo>
                <a:lnTo>
                  <a:pt x="4284" y="26789"/>
                </a:lnTo>
                <a:lnTo>
                  <a:pt x="4345" y="26608"/>
                </a:lnTo>
                <a:lnTo>
                  <a:pt x="4345" y="26367"/>
                </a:lnTo>
                <a:lnTo>
                  <a:pt x="4284" y="26005"/>
                </a:lnTo>
                <a:lnTo>
                  <a:pt x="4164" y="25703"/>
                </a:lnTo>
                <a:lnTo>
                  <a:pt x="3982" y="25522"/>
                </a:lnTo>
                <a:lnTo>
                  <a:pt x="3741" y="25341"/>
                </a:lnTo>
                <a:lnTo>
                  <a:pt x="3500" y="25221"/>
                </a:lnTo>
                <a:close/>
                <a:moveTo>
                  <a:pt x="8689" y="25221"/>
                </a:moveTo>
                <a:lnTo>
                  <a:pt x="8447" y="25341"/>
                </a:lnTo>
                <a:lnTo>
                  <a:pt x="8206" y="25522"/>
                </a:lnTo>
                <a:lnTo>
                  <a:pt x="8025" y="25703"/>
                </a:lnTo>
                <a:lnTo>
                  <a:pt x="7904" y="26005"/>
                </a:lnTo>
                <a:lnTo>
                  <a:pt x="7844" y="26367"/>
                </a:lnTo>
                <a:lnTo>
                  <a:pt x="7844" y="26608"/>
                </a:lnTo>
                <a:lnTo>
                  <a:pt x="7904" y="26789"/>
                </a:lnTo>
                <a:lnTo>
                  <a:pt x="8025" y="27031"/>
                </a:lnTo>
                <a:lnTo>
                  <a:pt x="8146" y="27212"/>
                </a:lnTo>
                <a:lnTo>
                  <a:pt x="8327" y="27332"/>
                </a:lnTo>
                <a:lnTo>
                  <a:pt x="8568" y="27453"/>
                </a:lnTo>
                <a:lnTo>
                  <a:pt x="8749" y="27513"/>
                </a:lnTo>
                <a:lnTo>
                  <a:pt x="9232" y="27513"/>
                </a:lnTo>
                <a:lnTo>
                  <a:pt x="9413" y="27453"/>
                </a:lnTo>
                <a:lnTo>
                  <a:pt x="9654" y="27332"/>
                </a:lnTo>
                <a:lnTo>
                  <a:pt x="9835" y="27212"/>
                </a:lnTo>
                <a:lnTo>
                  <a:pt x="9956" y="27031"/>
                </a:lnTo>
                <a:lnTo>
                  <a:pt x="10076" y="26789"/>
                </a:lnTo>
                <a:lnTo>
                  <a:pt x="10137" y="26608"/>
                </a:lnTo>
                <a:lnTo>
                  <a:pt x="10137" y="26367"/>
                </a:lnTo>
                <a:lnTo>
                  <a:pt x="10076" y="26005"/>
                </a:lnTo>
                <a:lnTo>
                  <a:pt x="9956" y="25703"/>
                </a:lnTo>
                <a:lnTo>
                  <a:pt x="9775" y="25522"/>
                </a:lnTo>
                <a:lnTo>
                  <a:pt x="9533" y="25341"/>
                </a:lnTo>
                <a:lnTo>
                  <a:pt x="9292" y="25221"/>
                </a:lnTo>
                <a:close/>
                <a:moveTo>
                  <a:pt x="14481" y="25221"/>
                </a:moveTo>
                <a:lnTo>
                  <a:pt x="14240" y="25341"/>
                </a:lnTo>
                <a:lnTo>
                  <a:pt x="13998" y="25522"/>
                </a:lnTo>
                <a:lnTo>
                  <a:pt x="13817" y="25703"/>
                </a:lnTo>
                <a:lnTo>
                  <a:pt x="13697" y="26005"/>
                </a:lnTo>
                <a:lnTo>
                  <a:pt x="13636" y="26367"/>
                </a:lnTo>
                <a:lnTo>
                  <a:pt x="13636" y="26608"/>
                </a:lnTo>
                <a:lnTo>
                  <a:pt x="13697" y="26789"/>
                </a:lnTo>
                <a:lnTo>
                  <a:pt x="13817" y="27031"/>
                </a:lnTo>
                <a:lnTo>
                  <a:pt x="13938" y="27212"/>
                </a:lnTo>
                <a:lnTo>
                  <a:pt x="14119" y="27332"/>
                </a:lnTo>
                <a:lnTo>
                  <a:pt x="14360" y="27453"/>
                </a:lnTo>
                <a:lnTo>
                  <a:pt x="14541" y="27513"/>
                </a:lnTo>
                <a:lnTo>
                  <a:pt x="15024" y="27513"/>
                </a:lnTo>
                <a:lnTo>
                  <a:pt x="15205" y="27453"/>
                </a:lnTo>
                <a:lnTo>
                  <a:pt x="15446" y="27332"/>
                </a:lnTo>
                <a:lnTo>
                  <a:pt x="15627" y="27212"/>
                </a:lnTo>
                <a:lnTo>
                  <a:pt x="15748" y="27031"/>
                </a:lnTo>
                <a:lnTo>
                  <a:pt x="15869" y="26789"/>
                </a:lnTo>
                <a:lnTo>
                  <a:pt x="15929" y="26608"/>
                </a:lnTo>
                <a:lnTo>
                  <a:pt x="15929" y="26367"/>
                </a:lnTo>
                <a:lnTo>
                  <a:pt x="15869" y="26005"/>
                </a:lnTo>
                <a:lnTo>
                  <a:pt x="15748" y="25703"/>
                </a:lnTo>
                <a:lnTo>
                  <a:pt x="15567" y="25522"/>
                </a:lnTo>
                <a:lnTo>
                  <a:pt x="15326" y="25341"/>
                </a:lnTo>
                <a:lnTo>
                  <a:pt x="15084" y="25221"/>
                </a:lnTo>
                <a:close/>
                <a:moveTo>
                  <a:pt x="20273" y="25221"/>
                </a:moveTo>
                <a:lnTo>
                  <a:pt x="20032" y="25341"/>
                </a:lnTo>
                <a:lnTo>
                  <a:pt x="19790" y="25522"/>
                </a:lnTo>
                <a:lnTo>
                  <a:pt x="19609" y="25703"/>
                </a:lnTo>
                <a:lnTo>
                  <a:pt x="19489" y="26005"/>
                </a:lnTo>
                <a:lnTo>
                  <a:pt x="19428" y="26367"/>
                </a:lnTo>
                <a:lnTo>
                  <a:pt x="19428" y="26608"/>
                </a:lnTo>
                <a:lnTo>
                  <a:pt x="19489" y="26789"/>
                </a:lnTo>
                <a:lnTo>
                  <a:pt x="19609" y="27031"/>
                </a:lnTo>
                <a:lnTo>
                  <a:pt x="19730" y="27212"/>
                </a:lnTo>
                <a:lnTo>
                  <a:pt x="19911" y="27332"/>
                </a:lnTo>
                <a:lnTo>
                  <a:pt x="20152" y="27453"/>
                </a:lnTo>
                <a:lnTo>
                  <a:pt x="20333" y="27513"/>
                </a:lnTo>
                <a:lnTo>
                  <a:pt x="20816" y="27513"/>
                </a:lnTo>
                <a:lnTo>
                  <a:pt x="20997" y="27453"/>
                </a:lnTo>
                <a:lnTo>
                  <a:pt x="21239" y="27332"/>
                </a:lnTo>
                <a:lnTo>
                  <a:pt x="21420" y="27212"/>
                </a:lnTo>
                <a:lnTo>
                  <a:pt x="21540" y="27031"/>
                </a:lnTo>
                <a:lnTo>
                  <a:pt x="21661" y="26789"/>
                </a:lnTo>
                <a:lnTo>
                  <a:pt x="21721" y="26608"/>
                </a:lnTo>
                <a:lnTo>
                  <a:pt x="21721" y="26367"/>
                </a:lnTo>
                <a:lnTo>
                  <a:pt x="21661" y="26005"/>
                </a:lnTo>
                <a:lnTo>
                  <a:pt x="21540" y="25703"/>
                </a:lnTo>
                <a:lnTo>
                  <a:pt x="21359" y="25522"/>
                </a:lnTo>
                <a:lnTo>
                  <a:pt x="21118" y="25341"/>
                </a:lnTo>
                <a:lnTo>
                  <a:pt x="20876" y="25221"/>
                </a:lnTo>
                <a:close/>
                <a:moveTo>
                  <a:pt x="26065" y="25221"/>
                </a:moveTo>
                <a:lnTo>
                  <a:pt x="25824" y="25341"/>
                </a:lnTo>
                <a:lnTo>
                  <a:pt x="25583" y="25522"/>
                </a:lnTo>
                <a:lnTo>
                  <a:pt x="25402" y="25703"/>
                </a:lnTo>
                <a:lnTo>
                  <a:pt x="25281" y="26005"/>
                </a:lnTo>
                <a:lnTo>
                  <a:pt x="25221" y="26367"/>
                </a:lnTo>
                <a:lnTo>
                  <a:pt x="25221" y="26608"/>
                </a:lnTo>
                <a:lnTo>
                  <a:pt x="25281" y="26789"/>
                </a:lnTo>
                <a:lnTo>
                  <a:pt x="25402" y="27031"/>
                </a:lnTo>
                <a:lnTo>
                  <a:pt x="25522" y="27212"/>
                </a:lnTo>
                <a:lnTo>
                  <a:pt x="25703" y="27332"/>
                </a:lnTo>
                <a:lnTo>
                  <a:pt x="25945" y="27453"/>
                </a:lnTo>
                <a:lnTo>
                  <a:pt x="26126" y="27513"/>
                </a:lnTo>
                <a:lnTo>
                  <a:pt x="26608" y="27513"/>
                </a:lnTo>
                <a:lnTo>
                  <a:pt x="26789" y="27453"/>
                </a:lnTo>
                <a:lnTo>
                  <a:pt x="27031" y="27332"/>
                </a:lnTo>
                <a:lnTo>
                  <a:pt x="27212" y="27212"/>
                </a:lnTo>
                <a:lnTo>
                  <a:pt x="27332" y="27031"/>
                </a:lnTo>
                <a:lnTo>
                  <a:pt x="27453" y="26789"/>
                </a:lnTo>
                <a:lnTo>
                  <a:pt x="27513" y="26608"/>
                </a:lnTo>
                <a:lnTo>
                  <a:pt x="27513" y="26367"/>
                </a:lnTo>
                <a:lnTo>
                  <a:pt x="27453" y="26005"/>
                </a:lnTo>
                <a:lnTo>
                  <a:pt x="27332" y="25703"/>
                </a:lnTo>
                <a:lnTo>
                  <a:pt x="27151" y="25522"/>
                </a:lnTo>
                <a:lnTo>
                  <a:pt x="26910" y="25341"/>
                </a:lnTo>
                <a:lnTo>
                  <a:pt x="26669" y="25221"/>
                </a:lnTo>
                <a:close/>
                <a:moveTo>
                  <a:pt x="31858" y="25221"/>
                </a:moveTo>
                <a:lnTo>
                  <a:pt x="31616" y="25341"/>
                </a:lnTo>
                <a:lnTo>
                  <a:pt x="31375" y="25522"/>
                </a:lnTo>
                <a:lnTo>
                  <a:pt x="31194" y="25703"/>
                </a:lnTo>
                <a:lnTo>
                  <a:pt x="31073" y="26005"/>
                </a:lnTo>
                <a:lnTo>
                  <a:pt x="31013" y="26367"/>
                </a:lnTo>
                <a:lnTo>
                  <a:pt x="31013" y="26608"/>
                </a:lnTo>
                <a:lnTo>
                  <a:pt x="31073" y="26789"/>
                </a:lnTo>
                <a:lnTo>
                  <a:pt x="31194" y="27031"/>
                </a:lnTo>
                <a:lnTo>
                  <a:pt x="31315" y="27212"/>
                </a:lnTo>
                <a:lnTo>
                  <a:pt x="31496" y="27332"/>
                </a:lnTo>
                <a:lnTo>
                  <a:pt x="31737" y="27453"/>
                </a:lnTo>
                <a:lnTo>
                  <a:pt x="31918" y="27513"/>
                </a:lnTo>
                <a:lnTo>
                  <a:pt x="32401" y="27513"/>
                </a:lnTo>
                <a:lnTo>
                  <a:pt x="32582" y="27453"/>
                </a:lnTo>
                <a:lnTo>
                  <a:pt x="32823" y="27332"/>
                </a:lnTo>
                <a:lnTo>
                  <a:pt x="33004" y="27212"/>
                </a:lnTo>
                <a:lnTo>
                  <a:pt x="33125" y="27031"/>
                </a:lnTo>
                <a:lnTo>
                  <a:pt x="33245" y="26789"/>
                </a:lnTo>
                <a:lnTo>
                  <a:pt x="33306" y="26608"/>
                </a:lnTo>
                <a:lnTo>
                  <a:pt x="33306" y="26367"/>
                </a:lnTo>
                <a:lnTo>
                  <a:pt x="33245" y="26005"/>
                </a:lnTo>
                <a:lnTo>
                  <a:pt x="33125" y="25703"/>
                </a:lnTo>
                <a:lnTo>
                  <a:pt x="32944" y="25522"/>
                </a:lnTo>
                <a:lnTo>
                  <a:pt x="32702" y="25341"/>
                </a:lnTo>
                <a:lnTo>
                  <a:pt x="32461" y="25221"/>
                </a:lnTo>
                <a:close/>
                <a:moveTo>
                  <a:pt x="37650" y="25221"/>
                </a:moveTo>
                <a:lnTo>
                  <a:pt x="37408" y="25341"/>
                </a:lnTo>
                <a:lnTo>
                  <a:pt x="37167" y="25522"/>
                </a:lnTo>
                <a:lnTo>
                  <a:pt x="36986" y="25703"/>
                </a:lnTo>
                <a:lnTo>
                  <a:pt x="36865" y="26005"/>
                </a:lnTo>
                <a:lnTo>
                  <a:pt x="36805" y="26367"/>
                </a:lnTo>
                <a:lnTo>
                  <a:pt x="36805" y="26608"/>
                </a:lnTo>
                <a:lnTo>
                  <a:pt x="36865" y="26789"/>
                </a:lnTo>
                <a:lnTo>
                  <a:pt x="36986" y="27031"/>
                </a:lnTo>
                <a:lnTo>
                  <a:pt x="37107" y="27212"/>
                </a:lnTo>
                <a:lnTo>
                  <a:pt x="37288" y="27332"/>
                </a:lnTo>
                <a:lnTo>
                  <a:pt x="37529" y="27453"/>
                </a:lnTo>
                <a:lnTo>
                  <a:pt x="37710" y="27513"/>
                </a:lnTo>
                <a:lnTo>
                  <a:pt x="38193" y="27513"/>
                </a:lnTo>
                <a:lnTo>
                  <a:pt x="38374" y="27453"/>
                </a:lnTo>
                <a:lnTo>
                  <a:pt x="38615" y="27332"/>
                </a:lnTo>
                <a:lnTo>
                  <a:pt x="38796" y="27212"/>
                </a:lnTo>
                <a:lnTo>
                  <a:pt x="38917" y="27031"/>
                </a:lnTo>
                <a:lnTo>
                  <a:pt x="39038" y="26789"/>
                </a:lnTo>
                <a:lnTo>
                  <a:pt x="39098" y="26608"/>
                </a:lnTo>
                <a:lnTo>
                  <a:pt x="39098" y="26367"/>
                </a:lnTo>
                <a:lnTo>
                  <a:pt x="39038" y="26005"/>
                </a:lnTo>
                <a:lnTo>
                  <a:pt x="38917" y="25703"/>
                </a:lnTo>
                <a:lnTo>
                  <a:pt x="38736" y="25522"/>
                </a:lnTo>
                <a:lnTo>
                  <a:pt x="38495" y="25341"/>
                </a:lnTo>
                <a:lnTo>
                  <a:pt x="38253" y="25221"/>
                </a:lnTo>
                <a:close/>
                <a:moveTo>
                  <a:pt x="43442" y="25221"/>
                </a:moveTo>
                <a:lnTo>
                  <a:pt x="43201" y="25341"/>
                </a:lnTo>
                <a:lnTo>
                  <a:pt x="42959" y="25522"/>
                </a:lnTo>
                <a:lnTo>
                  <a:pt x="42778" y="25703"/>
                </a:lnTo>
                <a:lnTo>
                  <a:pt x="42658" y="26005"/>
                </a:lnTo>
                <a:lnTo>
                  <a:pt x="42597" y="26367"/>
                </a:lnTo>
                <a:lnTo>
                  <a:pt x="42597" y="26608"/>
                </a:lnTo>
                <a:lnTo>
                  <a:pt x="42658" y="26789"/>
                </a:lnTo>
                <a:lnTo>
                  <a:pt x="42778" y="27031"/>
                </a:lnTo>
                <a:lnTo>
                  <a:pt x="42899" y="27212"/>
                </a:lnTo>
                <a:lnTo>
                  <a:pt x="43080" y="27332"/>
                </a:lnTo>
                <a:lnTo>
                  <a:pt x="43321" y="27453"/>
                </a:lnTo>
                <a:lnTo>
                  <a:pt x="43502" y="27513"/>
                </a:lnTo>
                <a:lnTo>
                  <a:pt x="43985" y="27513"/>
                </a:lnTo>
                <a:lnTo>
                  <a:pt x="44166" y="27453"/>
                </a:lnTo>
                <a:lnTo>
                  <a:pt x="44407" y="27332"/>
                </a:lnTo>
                <a:lnTo>
                  <a:pt x="44588" y="27212"/>
                </a:lnTo>
                <a:lnTo>
                  <a:pt x="44709" y="27031"/>
                </a:lnTo>
                <a:lnTo>
                  <a:pt x="44830" y="26789"/>
                </a:lnTo>
                <a:lnTo>
                  <a:pt x="44890" y="26608"/>
                </a:lnTo>
                <a:lnTo>
                  <a:pt x="44890" y="26367"/>
                </a:lnTo>
                <a:lnTo>
                  <a:pt x="44830" y="26005"/>
                </a:lnTo>
                <a:lnTo>
                  <a:pt x="44709" y="25703"/>
                </a:lnTo>
                <a:lnTo>
                  <a:pt x="44528" y="25522"/>
                </a:lnTo>
                <a:lnTo>
                  <a:pt x="44287" y="25341"/>
                </a:lnTo>
                <a:lnTo>
                  <a:pt x="44045" y="25221"/>
                </a:lnTo>
                <a:close/>
                <a:moveTo>
                  <a:pt x="49234" y="25221"/>
                </a:moveTo>
                <a:lnTo>
                  <a:pt x="48993" y="25341"/>
                </a:lnTo>
                <a:lnTo>
                  <a:pt x="48752" y="25522"/>
                </a:lnTo>
                <a:lnTo>
                  <a:pt x="48571" y="25703"/>
                </a:lnTo>
                <a:lnTo>
                  <a:pt x="48450" y="26005"/>
                </a:lnTo>
                <a:lnTo>
                  <a:pt x="48390" y="26367"/>
                </a:lnTo>
                <a:lnTo>
                  <a:pt x="48390" y="26608"/>
                </a:lnTo>
                <a:lnTo>
                  <a:pt x="48450" y="26789"/>
                </a:lnTo>
                <a:lnTo>
                  <a:pt x="48571" y="27031"/>
                </a:lnTo>
                <a:lnTo>
                  <a:pt x="48691" y="27212"/>
                </a:lnTo>
                <a:lnTo>
                  <a:pt x="48872" y="27332"/>
                </a:lnTo>
                <a:lnTo>
                  <a:pt x="49114" y="27453"/>
                </a:lnTo>
                <a:lnTo>
                  <a:pt x="49295" y="27513"/>
                </a:lnTo>
                <a:lnTo>
                  <a:pt x="49777" y="27513"/>
                </a:lnTo>
                <a:lnTo>
                  <a:pt x="49958" y="27453"/>
                </a:lnTo>
                <a:lnTo>
                  <a:pt x="50200" y="27332"/>
                </a:lnTo>
                <a:lnTo>
                  <a:pt x="50381" y="27212"/>
                </a:lnTo>
                <a:lnTo>
                  <a:pt x="50501" y="27031"/>
                </a:lnTo>
                <a:lnTo>
                  <a:pt x="50622" y="26789"/>
                </a:lnTo>
                <a:lnTo>
                  <a:pt x="50682" y="26608"/>
                </a:lnTo>
                <a:lnTo>
                  <a:pt x="50682" y="26367"/>
                </a:lnTo>
                <a:lnTo>
                  <a:pt x="50622" y="26005"/>
                </a:lnTo>
                <a:lnTo>
                  <a:pt x="50501" y="25703"/>
                </a:lnTo>
                <a:lnTo>
                  <a:pt x="50320" y="25522"/>
                </a:lnTo>
                <a:lnTo>
                  <a:pt x="50079" y="25341"/>
                </a:lnTo>
                <a:lnTo>
                  <a:pt x="49838" y="25221"/>
                </a:lnTo>
                <a:close/>
                <a:moveTo>
                  <a:pt x="55027" y="25221"/>
                </a:moveTo>
                <a:lnTo>
                  <a:pt x="54785" y="25341"/>
                </a:lnTo>
                <a:lnTo>
                  <a:pt x="54544" y="25522"/>
                </a:lnTo>
                <a:lnTo>
                  <a:pt x="54363" y="25703"/>
                </a:lnTo>
                <a:lnTo>
                  <a:pt x="54242" y="26005"/>
                </a:lnTo>
                <a:lnTo>
                  <a:pt x="54182" y="26367"/>
                </a:lnTo>
                <a:lnTo>
                  <a:pt x="54182" y="26608"/>
                </a:lnTo>
                <a:lnTo>
                  <a:pt x="54242" y="26789"/>
                </a:lnTo>
                <a:lnTo>
                  <a:pt x="54363" y="27031"/>
                </a:lnTo>
                <a:lnTo>
                  <a:pt x="54483" y="27212"/>
                </a:lnTo>
                <a:lnTo>
                  <a:pt x="54665" y="27332"/>
                </a:lnTo>
                <a:lnTo>
                  <a:pt x="54906" y="27453"/>
                </a:lnTo>
                <a:lnTo>
                  <a:pt x="55087" y="27513"/>
                </a:lnTo>
                <a:lnTo>
                  <a:pt x="55570" y="27513"/>
                </a:lnTo>
                <a:lnTo>
                  <a:pt x="55751" y="27453"/>
                </a:lnTo>
                <a:lnTo>
                  <a:pt x="55992" y="27332"/>
                </a:lnTo>
                <a:lnTo>
                  <a:pt x="56173" y="27212"/>
                </a:lnTo>
                <a:lnTo>
                  <a:pt x="56294" y="27031"/>
                </a:lnTo>
                <a:lnTo>
                  <a:pt x="56414" y="26789"/>
                </a:lnTo>
                <a:lnTo>
                  <a:pt x="56475" y="26608"/>
                </a:lnTo>
                <a:lnTo>
                  <a:pt x="56475" y="26367"/>
                </a:lnTo>
                <a:lnTo>
                  <a:pt x="56414" y="26005"/>
                </a:lnTo>
                <a:lnTo>
                  <a:pt x="56294" y="25703"/>
                </a:lnTo>
                <a:lnTo>
                  <a:pt x="56113" y="25522"/>
                </a:lnTo>
                <a:lnTo>
                  <a:pt x="55871" y="25341"/>
                </a:lnTo>
                <a:lnTo>
                  <a:pt x="55630" y="25221"/>
                </a:lnTo>
                <a:close/>
                <a:moveTo>
                  <a:pt x="60819" y="25221"/>
                </a:moveTo>
                <a:lnTo>
                  <a:pt x="60577" y="25341"/>
                </a:lnTo>
                <a:lnTo>
                  <a:pt x="60336" y="25522"/>
                </a:lnTo>
                <a:lnTo>
                  <a:pt x="60155" y="25703"/>
                </a:lnTo>
                <a:lnTo>
                  <a:pt x="60034" y="26005"/>
                </a:lnTo>
                <a:lnTo>
                  <a:pt x="59974" y="26367"/>
                </a:lnTo>
                <a:lnTo>
                  <a:pt x="59974" y="26608"/>
                </a:lnTo>
                <a:lnTo>
                  <a:pt x="60034" y="26789"/>
                </a:lnTo>
                <a:lnTo>
                  <a:pt x="60155" y="27031"/>
                </a:lnTo>
                <a:lnTo>
                  <a:pt x="60276" y="27212"/>
                </a:lnTo>
                <a:lnTo>
                  <a:pt x="60457" y="27332"/>
                </a:lnTo>
                <a:lnTo>
                  <a:pt x="60698" y="27453"/>
                </a:lnTo>
                <a:lnTo>
                  <a:pt x="60879" y="27513"/>
                </a:lnTo>
                <a:lnTo>
                  <a:pt x="61362" y="27513"/>
                </a:lnTo>
                <a:lnTo>
                  <a:pt x="61543" y="27453"/>
                </a:lnTo>
                <a:lnTo>
                  <a:pt x="61784" y="27332"/>
                </a:lnTo>
                <a:lnTo>
                  <a:pt x="61965" y="27212"/>
                </a:lnTo>
                <a:lnTo>
                  <a:pt x="62086" y="27031"/>
                </a:lnTo>
                <a:lnTo>
                  <a:pt x="62206" y="26789"/>
                </a:lnTo>
                <a:lnTo>
                  <a:pt x="62267" y="26608"/>
                </a:lnTo>
                <a:lnTo>
                  <a:pt x="62267" y="26367"/>
                </a:lnTo>
                <a:lnTo>
                  <a:pt x="62206" y="26005"/>
                </a:lnTo>
                <a:lnTo>
                  <a:pt x="62086" y="25703"/>
                </a:lnTo>
                <a:lnTo>
                  <a:pt x="61905" y="25522"/>
                </a:lnTo>
                <a:lnTo>
                  <a:pt x="61663" y="25341"/>
                </a:lnTo>
                <a:lnTo>
                  <a:pt x="61422" y="25221"/>
                </a:lnTo>
                <a:close/>
                <a:moveTo>
                  <a:pt x="66611" y="25221"/>
                </a:moveTo>
                <a:lnTo>
                  <a:pt x="66370" y="25341"/>
                </a:lnTo>
                <a:lnTo>
                  <a:pt x="66128" y="25522"/>
                </a:lnTo>
                <a:lnTo>
                  <a:pt x="65947" y="25703"/>
                </a:lnTo>
                <a:lnTo>
                  <a:pt x="65827" y="26005"/>
                </a:lnTo>
                <a:lnTo>
                  <a:pt x="65766" y="26367"/>
                </a:lnTo>
                <a:lnTo>
                  <a:pt x="65766" y="26608"/>
                </a:lnTo>
                <a:lnTo>
                  <a:pt x="65827" y="26789"/>
                </a:lnTo>
                <a:lnTo>
                  <a:pt x="65947" y="27031"/>
                </a:lnTo>
                <a:lnTo>
                  <a:pt x="66068" y="27212"/>
                </a:lnTo>
                <a:lnTo>
                  <a:pt x="66249" y="27332"/>
                </a:lnTo>
                <a:lnTo>
                  <a:pt x="66490" y="27453"/>
                </a:lnTo>
                <a:lnTo>
                  <a:pt x="66671" y="27513"/>
                </a:lnTo>
                <a:lnTo>
                  <a:pt x="67154" y="27513"/>
                </a:lnTo>
                <a:lnTo>
                  <a:pt x="67335" y="27453"/>
                </a:lnTo>
                <a:lnTo>
                  <a:pt x="67576" y="27332"/>
                </a:lnTo>
                <a:lnTo>
                  <a:pt x="67757" y="27212"/>
                </a:lnTo>
                <a:lnTo>
                  <a:pt x="67878" y="27031"/>
                </a:lnTo>
                <a:lnTo>
                  <a:pt x="67999" y="26789"/>
                </a:lnTo>
                <a:lnTo>
                  <a:pt x="68059" y="26608"/>
                </a:lnTo>
                <a:lnTo>
                  <a:pt x="68059" y="26367"/>
                </a:lnTo>
                <a:lnTo>
                  <a:pt x="67999" y="26005"/>
                </a:lnTo>
                <a:lnTo>
                  <a:pt x="67878" y="25703"/>
                </a:lnTo>
                <a:lnTo>
                  <a:pt x="67697" y="25522"/>
                </a:lnTo>
                <a:lnTo>
                  <a:pt x="67456" y="25341"/>
                </a:lnTo>
                <a:lnTo>
                  <a:pt x="67214" y="25221"/>
                </a:lnTo>
                <a:close/>
                <a:moveTo>
                  <a:pt x="72403" y="25221"/>
                </a:moveTo>
                <a:lnTo>
                  <a:pt x="72162" y="25341"/>
                </a:lnTo>
                <a:lnTo>
                  <a:pt x="71921" y="25522"/>
                </a:lnTo>
                <a:lnTo>
                  <a:pt x="71740" y="25703"/>
                </a:lnTo>
                <a:lnTo>
                  <a:pt x="71619" y="26005"/>
                </a:lnTo>
                <a:lnTo>
                  <a:pt x="71559" y="26367"/>
                </a:lnTo>
                <a:lnTo>
                  <a:pt x="71559" y="26608"/>
                </a:lnTo>
                <a:lnTo>
                  <a:pt x="71619" y="26789"/>
                </a:lnTo>
                <a:lnTo>
                  <a:pt x="71740" y="27031"/>
                </a:lnTo>
                <a:lnTo>
                  <a:pt x="71860" y="27212"/>
                </a:lnTo>
                <a:lnTo>
                  <a:pt x="72041" y="27332"/>
                </a:lnTo>
                <a:lnTo>
                  <a:pt x="72283" y="27453"/>
                </a:lnTo>
                <a:lnTo>
                  <a:pt x="72464" y="27513"/>
                </a:lnTo>
                <a:lnTo>
                  <a:pt x="72946" y="27513"/>
                </a:lnTo>
                <a:lnTo>
                  <a:pt x="73127" y="27453"/>
                </a:lnTo>
                <a:lnTo>
                  <a:pt x="73369" y="27332"/>
                </a:lnTo>
                <a:lnTo>
                  <a:pt x="73550" y="27212"/>
                </a:lnTo>
                <a:lnTo>
                  <a:pt x="73670" y="27031"/>
                </a:lnTo>
                <a:lnTo>
                  <a:pt x="73791" y="26789"/>
                </a:lnTo>
                <a:lnTo>
                  <a:pt x="73851" y="26608"/>
                </a:lnTo>
                <a:lnTo>
                  <a:pt x="73851" y="26367"/>
                </a:lnTo>
                <a:lnTo>
                  <a:pt x="73791" y="26005"/>
                </a:lnTo>
                <a:lnTo>
                  <a:pt x="73670" y="25703"/>
                </a:lnTo>
                <a:lnTo>
                  <a:pt x="73489" y="25522"/>
                </a:lnTo>
                <a:lnTo>
                  <a:pt x="73248" y="25341"/>
                </a:lnTo>
                <a:lnTo>
                  <a:pt x="73007" y="25221"/>
                </a:lnTo>
                <a:close/>
                <a:moveTo>
                  <a:pt x="1147" y="28479"/>
                </a:moveTo>
                <a:lnTo>
                  <a:pt x="724" y="30349"/>
                </a:lnTo>
                <a:lnTo>
                  <a:pt x="724" y="30349"/>
                </a:lnTo>
                <a:lnTo>
                  <a:pt x="1026" y="30168"/>
                </a:lnTo>
                <a:lnTo>
                  <a:pt x="1267" y="29927"/>
                </a:lnTo>
                <a:lnTo>
                  <a:pt x="1388" y="29625"/>
                </a:lnTo>
                <a:lnTo>
                  <a:pt x="1448" y="29263"/>
                </a:lnTo>
                <a:lnTo>
                  <a:pt x="1448" y="29022"/>
                </a:lnTo>
                <a:lnTo>
                  <a:pt x="1388" y="28841"/>
                </a:lnTo>
                <a:lnTo>
                  <a:pt x="1267" y="28660"/>
                </a:lnTo>
                <a:lnTo>
                  <a:pt x="1147" y="28479"/>
                </a:lnTo>
                <a:close/>
                <a:moveTo>
                  <a:pt x="74756" y="28479"/>
                </a:moveTo>
                <a:lnTo>
                  <a:pt x="74636" y="28660"/>
                </a:lnTo>
                <a:lnTo>
                  <a:pt x="74515" y="28841"/>
                </a:lnTo>
                <a:lnTo>
                  <a:pt x="74455" y="29022"/>
                </a:lnTo>
                <a:lnTo>
                  <a:pt x="74455" y="29263"/>
                </a:lnTo>
                <a:lnTo>
                  <a:pt x="74515" y="29625"/>
                </a:lnTo>
                <a:lnTo>
                  <a:pt x="74636" y="29927"/>
                </a:lnTo>
                <a:lnTo>
                  <a:pt x="74877" y="30168"/>
                </a:lnTo>
                <a:lnTo>
                  <a:pt x="75179" y="30349"/>
                </a:lnTo>
                <a:lnTo>
                  <a:pt x="74756" y="28479"/>
                </a:lnTo>
                <a:close/>
                <a:moveTo>
                  <a:pt x="5853" y="28117"/>
                </a:moveTo>
                <a:lnTo>
                  <a:pt x="5672" y="28177"/>
                </a:lnTo>
                <a:lnTo>
                  <a:pt x="5431" y="28298"/>
                </a:lnTo>
                <a:lnTo>
                  <a:pt x="5250" y="28418"/>
                </a:lnTo>
                <a:lnTo>
                  <a:pt x="5129" y="28599"/>
                </a:lnTo>
                <a:lnTo>
                  <a:pt x="5008" y="28841"/>
                </a:lnTo>
                <a:lnTo>
                  <a:pt x="4948" y="29022"/>
                </a:lnTo>
                <a:lnTo>
                  <a:pt x="4948" y="29263"/>
                </a:lnTo>
                <a:lnTo>
                  <a:pt x="4948" y="29504"/>
                </a:lnTo>
                <a:lnTo>
                  <a:pt x="5008" y="29685"/>
                </a:lnTo>
                <a:lnTo>
                  <a:pt x="5129" y="29927"/>
                </a:lnTo>
                <a:lnTo>
                  <a:pt x="5250" y="30108"/>
                </a:lnTo>
                <a:lnTo>
                  <a:pt x="5431" y="30228"/>
                </a:lnTo>
                <a:lnTo>
                  <a:pt x="5672" y="30349"/>
                </a:lnTo>
                <a:lnTo>
                  <a:pt x="5853" y="30409"/>
                </a:lnTo>
                <a:lnTo>
                  <a:pt x="6336" y="30409"/>
                </a:lnTo>
                <a:lnTo>
                  <a:pt x="6517" y="30349"/>
                </a:lnTo>
                <a:lnTo>
                  <a:pt x="6758" y="30228"/>
                </a:lnTo>
                <a:lnTo>
                  <a:pt x="6939" y="30108"/>
                </a:lnTo>
                <a:lnTo>
                  <a:pt x="7060" y="29927"/>
                </a:lnTo>
                <a:lnTo>
                  <a:pt x="7180" y="29685"/>
                </a:lnTo>
                <a:lnTo>
                  <a:pt x="7241" y="29504"/>
                </a:lnTo>
                <a:lnTo>
                  <a:pt x="7241" y="29263"/>
                </a:lnTo>
                <a:lnTo>
                  <a:pt x="7241" y="29022"/>
                </a:lnTo>
                <a:lnTo>
                  <a:pt x="7180" y="28841"/>
                </a:lnTo>
                <a:lnTo>
                  <a:pt x="7060" y="28599"/>
                </a:lnTo>
                <a:lnTo>
                  <a:pt x="6939" y="28418"/>
                </a:lnTo>
                <a:lnTo>
                  <a:pt x="6758" y="28298"/>
                </a:lnTo>
                <a:lnTo>
                  <a:pt x="6517" y="28177"/>
                </a:lnTo>
                <a:lnTo>
                  <a:pt x="6336" y="28117"/>
                </a:lnTo>
                <a:close/>
                <a:moveTo>
                  <a:pt x="11645" y="28117"/>
                </a:moveTo>
                <a:lnTo>
                  <a:pt x="11464" y="28177"/>
                </a:lnTo>
                <a:lnTo>
                  <a:pt x="11223" y="28298"/>
                </a:lnTo>
                <a:lnTo>
                  <a:pt x="11042" y="28418"/>
                </a:lnTo>
                <a:lnTo>
                  <a:pt x="10921" y="28599"/>
                </a:lnTo>
                <a:lnTo>
                  <a:pt x="10800" y="28841"/>
                </a:lnTo>
                <a:lnTo>
                  <a:pt x="10740" y="29022"/>
                </a:lnTo>
                <a:lnTo>
                  <a:pt x="10740" y="29263"/>
                </a:lnTo>
                <a:lnTo>
                  <a:pt x="10740" y="29504"/>
                </a:lnTo>
                <a:lnTo>
                  <a:pt x="10800" y="29685"/>
                </a:lnTo>
                <a:lnTo>
                  <a:pt x="10921" y="29927"/>
                </a:lnTo>
                <a:lnTo>
                  <a:pt x="11042" y="30108"/>
                </a:lnTo>
                <a:lnTo>
                  <a:pt x="11223" y="30228"/>
                </a:lnTo>
                <a:lnTo>
                  <a:pt x="11464" y="30349"/>
                </a:lnTo>
                <a:lnTo>
                  <a:pt x="11645" y="30409"/>
                </a:lnTo>
                <a:lnTo>
                  <a:pt x="12128" y="30409"/>
                </a:lnTo>
                <a:lnTo>
                  <a:pt x="12309" y="30349"/>
                </a:lnTo>
                <a:lnTo>
                  <a:pt x="12550" y="30228"/>
                </a:lnTo>
                <a:lnTo>
                  <a:pt x="12731" y="30108"/>
                </a:lnTo>
                <a:lnTo>
                  <a:pt x="12852" y="29927"/>
                </a:lnTo>
                <a:lnTo>
                  <a:pt x="12973" y="29685"/>
                </a:lnTo>
                <a:lnTo>
                  <a:pt x="13033" y="29504"/>
                </a:lnTo>
                <a:lnTo>
                  <a:pt x="13033" y="29263"/>
                </a:lnTo>
                <a:lnTo>
                  <a:pt x="13033" y="29022"/>
                </a:lnTo>
                <a:lnTo>
                  <a:pt x="12973" y="28841"/>
                </a:lnTo>
                <a:lnTo>
                  <a:pt x="12852" y="28599"/>
                </a:lnTo>
                <a:lnTo>
                  <a:pt x="12731" y="28418"/>
                </a:lnTo>
                <a:lnTo>
                  <a:pt x="12550" y="28298"/>
                </a:lnTo>
                <a:lnTo>
                  <a:pt x="12309" y="28177"/>
                </a:lnTo>
                <a:lnTo>
                  <a:pt x="12128" y="28117"/>
                </a:lnTo>
                <a:close/>
                <a:moveTo>
                  <a:pt x="17437" y="28117"/>
                </a:moveTo>
                <a:lnTo>
                  <a:pt x="17256" y="28177"/>
                </a:lnTo>
                <a:lnTo>
                  <a:pt x="17015" y="28298"/>
                </a:lnTo>
                <a:lnTo>
                  <a:pt x="16834" y="28418"/>
                </a:lnTo>
                <a:lnTo>
                  <a:pt x="16713" y="28599"/>
                </a:lnTo>
                <a:lnTo>
                  <a:pt x="16593" y="28841"/>
                </a:lnTo>
                <a:lnTo>
                  <a:pt x="16532" y="29022"/>
                </a:lnTo>
                <a:lnTo>
                  <a:pt x="16532" y="29263"/>
                </a:lnTo>
                <a:lnTo>
                  <a:pt x="16532" y="29504"/>
                </a:lnTo>
                <a:lnTo>
                  <a:pt x="16593" y="29685"/>
                </a:lnTo>
                <a:lnTo>
                  <a:pt x="16713" y="29927"/>
                </a:lnTo>
                <a:lnTo>
                  <a:pt x="16834" y="30108"/>
                </a:lnTo>
                <a:lnTo>
                  <a:pt x="17015" y="30228"/>
                </a:lnTo>
                <a:lnTo>
                  <a:pt x="17256" y="30349"/>
                </a:lnTo>
                <a:lnTo>
                  <a:pt x="17437" y="30409"/>
                </a:lnTo>
                <a:lnTo>
                  <a:pt x="17920" y="30409"/>
                </a:lnTo>
                <a:lnTo>
                  <a:pt x="18101" y="30349"/>
                </a:lnTo>
                <a:lnTo>
                  <a:pt x="18342" y="30228"/>
                </a:lnTo>
                <a:lnTo>
                  <a:pt x="18523" y="30108"/>
                </a:lnTo>
                <a:lnTo>
                  <a:pt x="18644" y="29927"/>
                </a:lnTo>
                <a:lnTo>
                  <a:pt x="18765" y="29685"/>
                </a:lnTo>
                <a:lnTo>
                  <a:pt x="18825" y="29504"/>
                </a:lnTo>
                <a:lnTo>
                  <a:pt x="18825" y="29263"/>
                </a:lnTo>
                <a:lnTo>
                  <a:pt x="18825" y="29022"/>
                </a:lnTo>
                <a:lnTo>
                  <a:pt x="18765" y="28841"/>
                </a:lnTo>
                <a:lnTo>
                  <a:pt x="18644" y="28599"/>
                </a:lnTo>
                <a:lnTo>
                  <a:pt x="18523" y="28418"/>
                </a:lnTo>
                <a:lnTo>
                  <a:pt x="18342" y="28298"/>
                </a:lnTo>
                <a:lnTo>
                  <a:pt x="18101" y="28177"/>
                </a:lnTo>
                <a:lnTo>
                  <a:pt x="17920" y="28117"/>
                </a:lnTo>
                <a:close/>
                <a:moveTo>
                  <a:pt x="23230" y="28117"/>
                </a:moveTo>
                <a:lnTo>
                  <a:pt x="23049" y="28177"/>
                </a:lnTo>
                <a:lnTo>
                  <a:pt x="22807" y="28298"/>
                </a:lnTo>
                <a:lnTo>
                  <a:pt x="22626" y="28418"/>
                </a:lnTo>
                <a:lnTo>
                  <a:pt x="22506" y="28599"/>
                </a:lnTo>
                <a:lnTo>
                  <a:pt x="22385" y="28841"/>
                </a:lnTo>
                <a:lnTo>
                  <a:pt x="22325" y="29022"/>
                </a:lnTo>
                <a:lnTo>
                  <a:pt x="22325" y="29263"/>
                </a:lnTo>
                <a:lnTo>
                  <a:pt x="22325" y="29504"/>
                </a:lnTo>
                <a:lnTo>
                  <a:pt x="22385" y="29685"/>
                </a:lnTo>
                <a:lnTo>
                  <a:pt x="22506" y="29927"/>
                </a:lnTo>
                <a:lnTo>
                  <a:pt x="22626" y="30108"/>
                </a:lnTo>
                <a:lnTo>
                  <a:pt x="22807" y="30228"/>
                </a:lnTo>
                <a:lnTo>
                  <a:pt x="23049" y="30349"/>
                </a:lnTo>
                <a:lnTo>
                  <a:pt x="23230" y="30409"/>
                </a:lnTo>
                <a:lnTo>
                  <a:pt x="23712" y="30409"/>
                </a:lnTo>
                <a:lnTo>
                  <a:pt x="23893" y="30349"/>
                </a:lnTo>
                <a:lnTo>
                  <a:pt x="24135" y="30228"/>
                </a:lnTo>
                <a:lnTo>
                  <a:pt x="24316" y="30108"/>
                </a:lnTo>
                <a:lnTo>
                  <a:pt x="24436" y="29927"/>
                </a:lnTo>
                <a:lnTo>
                  <a:pt x="24557" y="29685"/>
                </a:lnTo>
                <a:lnTo>
                  <a:pt x="24617" y="29504"/>
                </a:lnTo>
                <a:lnTo>
                  <a:pt x="24617" y="29263"/>
                </a:lnTo>
                <a:lnTo>
                  <a:pt x="24617" y="29022"/>
                </a:lnTo>
                <a:lnTo>
                  <a:pt x="24557" y="28841"/>
                </a:lnTo>
                <a:lnTo>
                  <a:pt x="24436" y="28599"/>
                </a:lnTo>
                <a:lnTo>
                  <a:pt x="24316" y="28418"/>
                </a:lnTo>
                <a:lnTo>
                  <a:pt x="24135" y="28298"/>
                </a:lnTo>
                <a:lnTo>
                  <a:pt x="23893" y="28177"/>
                </a:lnTo>
                <a:lnTo>
                  <a:pt x="23712" y="28117"/>
                </a:lnTo>
                <a:close/>
                <a:moveTo>
                  <a:pt x="29022" y="28117"/>
                </a:moveTo>
                <a:lnTo>
                  <a:pt x="28841" y="28177"/>
                </a:lnTo>
                <a:lnTo>
                  <a:pt x="28599" y="28298"/>
                </a:lnTo>
                <a:lnTo>
                  <a:pt x="28418" y="28418"/>
                </a:lnTo>
                <a:lnTo>
                  <a:pt x="28298" y="28599"/>
                </a:lnTo>
                <a:lnTo>
                  <a:pt x="28177" y="28841"/>
                </a:lnTo>
                <a:lnTo>
                  <a:pt x="28117" y="29022"/>
                </a:lnTo>
                <a:lnTo>
                  <a:pt x="28117" y="29263"/>
                </a:lnTo>
                <a:lnTo>
                  <a:pt x="28117" y="29504"/>
                </a:lnTo>
                <a:lnTo>
                  <a:pt x="28177" y="29685"/>
                </a:lnTo>
                <a:lnTo>
                  <a:pt x="28298" y="29927"/>
                </a:lnTo>
                <a:lnTo>
                  <a:pt x="28418" y="30108"/>
                </a:lnTo>
                <a:lnTo>
                  <a:pt x="28599" y="30228"/>
                </a:lnTo>
                <a:lnTo>
                  <a:pt x="28841" y="30349"/>
                </a:lnTo>
                <a:lnTo>
                  <a:pt x="29022" y="30409"/>
                </a:lnTo>
                <a:lnTo>
                  <a:pt x="29505" y="30409"/>
                </a:lnTo>
                <a:lnTo>
                  <a:pt x="29686" y="30349"/>
                </a:lnTo>
                <a:lnTo>
                  <a:pt x="29927" y="30228"/>
                </a:lnTo>
                <a:lnTo>
                  <a:pt x="30108" y="30108"/>
                </a:lnTo>
                <a:lnTo>
                  <a:pt x="30229" y="29927"/>
                </a:lnTo>
                <a:lnTo>
                  <a:pt x="30349" y="29685"/>
                </a:lnTo>
                <a:lnTo>
                  <a:pt x="30410" y="29504"/>
                </a:lnTo>
                <a:lnTo>
                  <a:pt x="30410" y="29263"/>
                </a:lnTo>
                <a:lnTo>
                  <a:pt x="30410" y="29022"/>
                </a:lnTo>
                <a:lnTo>
                  <a:pt x="30349" y="28841"/>
                </a:lnTo>
                <a:lnTo>
                  <a:pt x="30229" y="28599"/>
                </a:lnTo>
                <a:lnTo>
                  <a:pt x="30108" y="28418"/>
                </a:lnTo>
                <a:lnTo>
                  <a:pt x="29927" y="28298"/>
                </a:lnTo>
                <a:lnTo>
                  <a:pt x="29686" y="28177"/>
                </a:lnTo>
                <a:lnTo>
                  <a:pt x="29505" y="28117"/>
                </a:lnTo>
                <a:close/>
                <a:moveTo>
                  <a:pt x="34814" y="28117"/>
                </a:moveTo>
                <a:lnTo>
                  <a:pt x="34633" y="28177"/>
                </a:lnTo>
                <a:lnTo>
                  <a:pt x="34392" y="28298"/>
                </a:lnTo>
                <a:lnTo>
                  <a:pt x="34211" y="28418"/>
                </a:lnTo>
                <a:lnTo>
                  <a:pt x="34090" y="28599"/>
                </a:lnTo>
                <a:lnTo>
                  <a:pt x="33969" y="28841"/>
                </a:lnTo>
                <a:lnTo>
                  <a:pt x="33909" y="29022"/>
                </a:lnTo>
                <a:lnTo>
                  <a:pt x="33909" y="29263"/>
                </a:lnTo>
                <a:lnTo>
                  <a:pt x="33909" y="29504"/>
                </a:lnTo>
                <a:lnTo>
                  <a:pt x="33969" y="29685"/>
                </a:lnTo>
                <a:lnTo>
                  <a:pt x="34090" y="29927"/>
                </a:lnTo>
                <a:lnTo>
                  <a:pt x="34211" y="30108"/>
                </a:lnTo>
                <a:lnTo>
                  <a:pt x="34392" y="30228"/>
                </a:lnTo>
                <a:lnTo>
                  <a:pt x="34633" y="30349"/>
                </a:lnTo>
                <a:lnTo>
                  <a:pt x="34814" y="30409"/>
                </a:lnTo>
                <a:lnTo>
                  <a:pt x="35297" y="30409"/>
                </a:lnTo>
                <a:lnTo>
                  <a:pt x="35478" y="30349"/>
                </a:lnTo>
                <a:lnTo>
                  <a:pt x="35719" y="30228"/>
                </a:lnTo>
                <a:lnTo>
                  <a:pt x="35900" y="30108"/>
                </a:lnTo>
                <a:lnTo>
                  <a:pt x="36021" y="29927"/>
                </a:lnTo>
                <a:lnTo>
                  <a:pt x="36141" y="29685"/>
                </a:lnTo>
                <a:lnTo>
                  <a:pt x="36202" y="29504"/>
                </a:lnTo>
                <a:lnTo>
                  <a:pt x="36202" y="29263"/>
                </a:lnTo>
                <a:lnTo>
                  <a:pt x="36202" y="29022"/>
                </a:lnTo>
                <a:lnTo>
                  <a:pt x="36141" y="28841"/>
                </a:lnTo>
                <a:lnTo>
                  <a:pt x="36021" y="28599"/>
                </a:lnTo>
                <a:lnTo>
                  <a:pt x="35900" y="28418"/>
                </a:lnTo>
                <a:lnTo>
                  <a:pt x="35719" y="28298"/>
                </a:lnTo>
                <a:lnTo>
                  <a:pt x="35478" y="28177"/>
                </a:lnTo>
                <a:lnTo>
                  <a:pt x="35297" y="28117"/>
                </a:lnTo>
                <a:close/>
                <a:moveTo>
                  <a:pt x="40606" y="28117"/>
                </a:moveTo>
                <a:lnTo>
                  <a:pt x="40425" y="28177"/>
                </a:lnTo>
                <a:lnTo>
                  <a:pt x="40184" y="28298"/>
                </a:lnTo>
                <a:lnTo>
                  <a:pt x="40003" y="28418"/>
                </a:lnTo>
                <a:lnTo>
                  <a:pt x="39882" y="28599"/>
                </a:lnTo>
                <a:lnTo>
                  <a:pt x="39762" y="28841"/>
                </a:lnTo>
                <a:lnTo>
                  <a:pt x="39701" y="29022"/>
                </a:lnTo>
                <a:lnTo>
                  <a:pt x="39701" y="29263"/>
                </a:lnTo>
                <a:lnTo>
                  <a:pt x="39701" y="29504"/>
                </a:lnTo>
                <a:lnTo>
                  <a:pt x="39762" y="29685"/>
                </a:lnTo>
                <a:lnTo>
                  <a:pt x="39882" y="29927"/>
                </a:lnTo>
                <a:lnTo>
                  <a:pt x="40003" y="30108"/>
                </a:lnTo>
                <a:lnTo>
                  <a:pt x="40184" y="30228"/>
                </a:lnTo>
                <a:lnTo>
                  <a:pt x="40425" y="30349"/>
                </a:lnTo>
                <a:lnTo>
                  <a:pt x="40606" y="30409"/>
                </a:lnTo>
                <a:lnTo>
                  <a:pt x="41089" y="30409"/>
                </a:lnTo>
                <a:lnTo>
                  <a:pt x="41270" y="30349"/>
                </a:lnTo>
                <a:lnTo>
                  <a:pt x="41511" y="30228"/>
                </a:lnTo>
                <a:lnTo>
                  <a:pt x="41692" y="30108"/>
                </a:lnTo>
                <a:lnTo>
                  <a:pt x="41813" y="29927"/>
                </a:lnTo>
                <a:lnTo>
                  <a:pt x="41934" y="29685"/>
                </a:lnTo>
                <a:lnTo>
                  <a:pt x="41994" y="29504"/>
                </a:lnTo>
                <a:lnTo>
                  <a:pt x="41994" y="29263"/>
                </a:lnTo>
                <a:lnTo>
                  <a:pt x="41994" y="29022"/>
                </a:lnTo>
                <a:lnTo>
                  <a:pt x="41934" y="28841"/>
                </a:lnTo>
                <a:lnTo>
                  <a:pt x="41813" y="28599"/>
                </a:lnTo>
                <a:lnTo>
                  <a:pt x="41692" y="28418"/>
                </a:lnTo>
                <a:lnTo>
                  <a:pt x="41511" y="28298"/>
                </a:lnTo>
                <a:lnTo>
                  <a:pt x="41270" y="28177"/>
                </a:lnTo>
                <a:lnTo>
                  <a:pt x="41089" y="28117"/>
                </a:lnTo>
                <a:close/>
                <a:moveTo>
                  <a:pt x="46399" y="28117"/>
                </a:moveTo>
                <a:lnTo>
                  <a:pt x="46218" y="28177"/>
                </a:lnTo>
                <a:lnTo>
                  <a:pt x="45976" y="28298"/>
                </a:lnTo>
                <a:lnTo>
                  <a:pt x="45795" y="28418"/>
                </a:lnTo>
                <a:lnTo>
                  <a:pt x="45674" y="28599"/>
                </a:lnTo>
                <a:lnTo>
                  <a:pt x="45554" y="28841"/>
                </a:lnTo>
                <a:lnTo>
                  <a:pt x="45493" y="29022"/>
                </a:lnTo>
                <a:lnTo>
                  <a:pt x="45493" y="29263"/>
                </a:lnTo>
                <a:lnTo>
                  <a:pt x="45493" y="29504"/>
                </a:lnTo>
                <a:lnTo>
                  <a:pt x="45554" y="29685"/>
                </a:lnTo>
                <a:lnTo>
                  <a:pt x="45674" y="29927"/>
                </a:lnTo>
                <a:lnTo>
                  <a:pt x="45795" y="30108"/>
                </a:lnTo>
                <a:lnTo>
                  <a:pt x="45976" y="30228"/>
                </a:lnTo>
                <a:lnTo>
                  <a:pt x="46218" y="30349"/>
                </a:lnTo>
                <a:lnTo>
                  <a:pt x="46399" y="30409"/>
                </a:lnTo>
                <a:lnTo>
                  <a:pt x="46881" y="30409"/>
                </a:lnTo>
                <a:lnTo>
                  <a:pt x="47062" y="30349"/>
                </a:lnTo>
                <a:lnTo>
                  <a:pt x="47304" y="30228"/>
                </a:lnTo>
                <a:lnTo>
                  <a:pt x="47485" y="30108"/>
                </a:lnTo>
                <a:lnTo>
                  <a:pt x="47605" y="29927"/>
                </a:lnTo>
                <a:lnTo>
                  <a:pt x="47726" y="29685"/>
                </a:lnTo>
                <a:lnTo>
                  <a:pt x="47786" y="29504"/>
                </a:lnTo>
                <a:lnTo>
                  <a:pt x="47786" y="29263"/>
                </a:lnTo>
                <a:lnTo>
                  <a:pt x="47786" y="29022"/>
                </a:lnTo>
                <a:lnTo>
                  <a:pt x="47726" y="28841"/>
                </a:lnTo>
                <a:lnTo>
                  <a:pt x="47605" y="28599"/>
                </a:lnTo>
                <a:lnTo>
                  <a:pt x="47485" y="28418"/>
                </a:lnTo>
                <a:lnTo>
                  <a:pt x="47304" y="28298"/>
                </a:lnTo>
                <a:lnTo>
                  <a:pt x="47062" y="28177"/>
                </a:lnTo>
                <a:lnTo>
                  <a:pt x="46881" y="28117"/>
                </a:lnTo>
                <a:close/>
                <a:moveTo>
                  <a:pt x="52191" y="28117"/>
                </a:moveTo>
                <a:lnTo>
                  <a:pt x="52010" y="28177"/>
                </a:lnTo>
                <a:lnTo>
                  <a:pt x="51768" y="28298"/>
                </a:lnTo>
                <a:lnTo>
                  <a:pt x="51587" y="28418"/>
                </a:lnTo>
                <a:lnTo>
                  <a:pt x="51467" y="28599"/>
                </a:lnTo>
                <a:lnTo>
                  <a:pt x="51346" y="28841"/>
                </a:lnTo>
                <a:lnTo>
                  <a:pt x="51286" y="29022"/>
                </a:lnTo>
                <a:lnTo>
                  <a:pt x="51286" y="29263"/>
                </a:lnTo>
                <a:lnTo>
                  <a:pt x="51286" y="29504"/>
                </a:lnTo>
                <a:lnTo>
                  <a:pt x="51346" y="29685"/>
                </a:lnTo>
                <a:lnTo>
                  <a:pt x="51467" y="29927"/>
                </a:lnTo>
                <a:lnTo>
                  <a:pt x="51587" y="30108"/>
                </a:lnTo>
                <a:lnTo>
                  <a:pt x="51768" y="30228"/>
                </a:lnTo>
                <a:lnTo>
                  <a:pt x="52010" y="30349"/>
                </a:lnTo>
                <a:lnTo>
                  <a:pt x="52191" y="30409"/>
                </a:lnTo>
                <a:lnTo>
                  <a:pt x="52673" y="30409"/>
                </a:lnTo>
                <a:lnTo>
                  <a:pt x="52854" y="30349"/>
                </a:lnTo>
                <a:lnTo>
                  <a:pt x="53096" y="30228"/>
                </a:lnTo>
                <a:lnTo>
                  <a:pt x="53277" y="30108"/>
                </a:lnTo>
                <a:lnTo>
                  <a:pt x="53397" y="29927"/>
                </a:lnTo>
                <a:lnTo>
                  <a:pt x="53518" y="29685"/>
                </a:lnTo>
                <a:lnTo>
                  <a:pt x="53578" y="29504"/>
                </a:lnTo>
                <a:lnTo>
                  <a:pt x="53578" y="29263"/>
                </a:lnTo>
                <a:lnTo>
                  <a:pt x="53578" y="29022"/>
                </a:lnTo>
                <a:lnTo>
                  <a:pt x="53518" y="28841"/>
                </a:lnTo>
                <a:lnTo>
                  <a:pt x="53397" y="28599"/>
                </a:lnTo>
                <a:lnTo>
                  <a:pt x="53277" y="28418"/>
                </a:lnTo>
                <a:lnTo>
                  <a:pt x="53096" y="28298"/>
                </a:lnTo>
                <a:lnTo>
                  <a:pt x="52854" y="28177"/>
                </a:lnTo>
                <a:lnTo>
                  <a:pt x="52673" y="28117"/>
                </a:lnTo>
                <a:close/>
                <a:moveTo>
                  <a:pt x="57983" y="28117"/>
                </a:moveTo>
                <a:lnTo>
                  <a:pt x="57802" y="28177"/>
                </a:lnTo>
                <a:lnTo>
                  <a:pt x="57561" y="28298"/>
                </a:lnTo>
                <a:lnTo>
                  <a:pt x="57380" y="28418"/>
                </a:lnTo>
                <a:lnTo>
                  <a:pt x="57259" y="28599"/>
                </a:lnTo>
                <a:lnTo>
                  <a:pt x="57138" y="28841"/>
                </a:lnTo>
                <a:lnTo>
                  <a:pt x="57078" y="29022"/>
                </a:lnTo>
                <a:lnTo>
                  <a:pt x="57078" y="29263"/>
                </a:lnTo>
                <a:lnTo>
                  <a:pt x="57078" y="29504"/>
                </a:lnTo>
                <a:lnTo>
                  <a:pt x="57138" y="29685"/>
                </a:lnTo>
                <a:lnTo>
                  <a:pt x="57259" y="29927"/>
                </a:lnTo>
                <a:lnTo>
                  <a:pt x="57380" y="30108"/>
                </a:lnTo>
                <a:lnTo>
                  <a:pt x="57561" y="30228"/>
                </a:lnTo>
                <a:lnTo>
                  <a:pt x="57802" y="30349"/>
                </a:lnTo>
                <a:lnTo>
                  <a:pt x="57983" y="30409"/>
                </a:lnTo>
                <a:lnTo>
                  <a:pt x="58466" y="30409"/>
                </a:lnTo>
                <a:lnTo>
                  <a:pt x="58647" y="30349"/>
                </a:lnTo>
                <a:lnTo>
                  <a:pt x="58888" y="30228"/>
                </a:lnTo>
                <a:lnTo>
                  <a:pt x="59069" y="30108"/>
                </a:lnTo>
                <a:lnTo>
                  <a:pt x="59190" y="29927"/>
                </a:lnTo>
                <a:lnTo>
                  <a:pt x="59310" y="29685"/>
                </a:lnTo>
                <a:lnTo>
                  <a:pt x="59371" y="29504"/>
                </a:lnTo>
                <a:lnTo>
                  <a:pt x="59371" y="29263"/>
                </a:lnTo>
                <a:lnTo>
                  <a:pt x="59371" y="29022"/>
                </a:lnTo>
                <a:lnTo>
                  <a:pt x="59310" y="28841"/>
                </a:lnTo>
                <a:lnTo>
                  <a:pt x="59190" y="28599"/>
                </a:lnTo>
                <a:lnTo>
                  <a:pt x="59069" y="28418"/>
                </a:lnTo>
                <a:lnTo>
                  <a:pt x="58888" y="28298"/>
                </a:lnTo>
                <a:lnTo>
                  <a:pt x="58647" y="28177"/>
                </a:lnTo>
                <a:lnTo>
                  <a:pt x="58466" y="28117"/>
                </a:lnTo>
                <a:close/>
                <a:moveTo>
                  <a:pt x="63775" y="28117"/>
                </a:moveTo>
                <a:lnTo>
                  <a:pt x="63594" y="28177"/>
                </a:lnTo>
                <a:lnTo>
                  <a:pt x="63353" y="28298"/>
                </a:lnTo>
                <a:lnTo>
                  <a:pt x="63172" y="28418"/>
                </a:lnTo>
                <a:lnTo>
                  <a:pt x="63051" y="28599"/>
                </a:lnTo>
                <a:lnTo>
                  <a:pt x="62931" y="28841"/>
                </a:lnTo>
                <a:lnTo>
                  <a:pt x="62870" y="29022"/>
                </a:lnTo>
                <a:lnTo>
                  <a:pt x="62870" y="29263"/>
                </a:lnTo>
                <a:lnTo>
                  <a:pt x="62870" y="29504"/>
                </a:lnTo>
                <a:lnTo>
                  <a:pt x="62931" y="29685"/>
                </a:lnTo>
                <a:lnTo>
                  <a:pt x="63051" y="29927"/>
                </a:lnTo>
                <a:lnTo>
                  <a:pt x="63172" y="30108"/>
                </a:lnTo>
                <a:lnTo>
                  <a:pt x="63353" y="30228"/>
                </a:lnTo>
                <a:lnTo>
                  <a:pt x="63594" y="30349"/>
                </a:lnTo>
                <a:lnTo>
                  <a:pt x="63775" y="30409"/>
                </a:lnTo>
                <a:lnTo>
                  <a:pt x="64258" y="30409"/>
                </a:lnTo>
                <a:lnTo>
                  <a:pt x="64439" y="30349"/>
                </a:lnTo>
                <a:lnTo>
                  <a:pt x="64680" y="30228"/>
                </a:lnTo>
                <a:lnTo>
                  <a:pt x="64861" y="30108"/>
                </a:lnTo>
                <a:lnTo>
                  <a:pt x="64982" y="29927"/>
                </a:lnTo>
                <a:lnTo>
                  <a:pt x="65103" y="29685"/>
                </a:lnTo>
                <a:lnTo>
                  <a:pt x="65163" y="29504"/>
                </a:lnTo>
                <a:lnTo>
                  <a:pt x="65163" y="29263"/>
                </a:lnTo>
                <a:lnTo>
                  <a:pt x="65163" y="29022"/>
                </a:lnTo>
                <a:lnTo>
                  <a:pt x="65103" y="28841"/>
                </a:lnTo>
                <a:lnTo>
                  <a:pt x="64982" y="28599"/>
                </a:lnTo>
                <a:lnTo>
                  <a:pt x="64861" y="28418"/>
                </a:lnTo>
                <a:lnTo>
                  <a:pt x="64680" y="28298"/>
                </a:lnTo>
                <a:lnTo>
                  <a:pt x="64439" y="28177"/>
                </a:lnTo>
                <a:lnTo>
                  <a:pt x="64258" y="28117"/>
                </a:lnTo>
                <a:close/>
                <a:moveTo>
                  <a:pt x="69567" y="28117"/>
                </a:moveTo>
                <a:lnTo>
                  <a:pt x="69386" y="28177"/>
                </a:lnTo>
                <a:lnTo>
                  <a:pt x="69145" y="28298"/>
                </a:lnTo>
                <a:lnTo>
                  <a:pt x="68964" y="28418"/>
                </a:lnTo>
                <a:lnTo>
                  <a:pt x="68843" y="28599"/>
                </a:lnTo>
                <a:lnTo>
                  <a:pt x="68723" y="28841"/>
                </a:lnTo>
                <a:lnTo>
                  <a:pt x="68662" y="29022"/>
                </a:lnTo>
                <a:lnTo>
                  <a:pt x="68662" y="29263"/>
                </a:lnTo>
                <a:lnTo>
                  <a:pt x="68662" y="29504"/>
                </a:lnTo>
                <a:lnTo>
                  <a:pt x="68723" y="29685"/>
                </a:lnTo>
                <a:lnTo>
                  <a:pt x="68843" y="29927"/>
                </a:lnTo>
                <a:lnTo>
                  <a:pt x="68964" y="30108"/>
                </a:lnTo>
                <a:lnTo>
                  <a:pt x="69145" y="30228"/>
                </a:lnTo>
                <a:lnTo>
                  <a:pt x="69386" y="30349"/>
                </a:lnTo>
                <a:lnTo>
                  <a:pt x="69567" y="30409"/>
                </a:lnTo>
                <a:lnTo>
                  <a:pt x="70050" y="30409"/>
                </a:lnTo>
                <a:lnTo>
                  <a:pt x="70231" y="30349"/>
                </a:lnTo>
                <a:lnTo>
                  <a:pt x="70472" y="30228"/>
                </a:lnTo>
                <a:lnTo>
                  <a:pt x="70653" y="30108"/>
                </a:lnTo>
                <a:lnTo>
                  <a:pt x="70774" y="29927"/>
                </a:lnTo>
                <a:lnTo>
                  <a:pt x="70895" y="29685"/>
                </a:lnTo>
                <a:lnTo>
                  <a:pt x="70955" y="29504"/>
                </a:lnTo>
                <a:lnTo>
                  <a:pt x="70955" y="29263"/>
                </a:lnTo>
                <a:lnTo>
                  <a:pt x="70955" y="29022"/>
                </a:lnTo>
                <a:lnTo>
                  <a:pt x="70895" y="28841"/>
                </a:lnTo>
                <a:lnTo>
                  <a:pt x="70774" y="28599"/>
                </a:lnTo>
                <a:lnTo>
                  <a:pt x="70653" y="28418"/>
                </a:lnTo>
                <a:lnTo>
                  <a:pt x="70472" y="28298"/>
                </a:lnTo>
                <a:lnTo>
                  <a:pt x="70231" y="28177"/>
                </a:lnTo>
                <a:lnTo>
                  <a:pt x="70050" y="28117"/>
                </a:lnTo>
                <a:close/>
                <a:moveTo>
                  <a:pt x="2957" y="31013"/>
                </a:moveTo>
                <a:lnTo>
                  <a:pt x="2776" y="31073"/>
                </a:lnTo>
                <a:lnTo>
                  <a:pt x="2534" y="31194"/>
                </a:lnTo>
                <a:lnTo>
                  <a:pt x="2353" y="31314"/>
                </a:lnTo>
                <a:lnTo>
                  <a:pt x="2233" y="31495"/>
                </a:lnTo>
                <a:lnTo>
                  <a:pt x="2112" y="31737"/>
                </a:lnTo>
                <a:lnTo>
                  <a:pt x="2052" y="31918"/>
                </a:lnTo>
                <a:lnTo>
                  <a:pt x="2052" y="32159"/>
                </a:lnTo>
                <a:lnTo>
                  <a:pt x="2052" y="32401"/>
                </a:lnTo>
                <a:lnTo>
                  <a:pt x="2112" y="32582"/>
                </a:lnTo>
                <a:lnTo>
                  <a:pt x="2233" y="32823"/>
                </a:lnTo>
                <a:lnTo>
                  <a:pt x="2353" y="33004"/>
                </a:lnTo>
                <a:lnTo>
                  <a:pt x="2534" y="33125"/>
                </a:lnTo>
                <a:lnTo>
                  <a:pt x="2776" y="33245"/>
                </a:lnTo>
                <a:lnTo>
                  <a:pt x="2957" y="33306"/>
                </a:lnTo>
                <a:lnTo>
                  <a:pt x="3439" y="33306"/>
                </a:lnTo>
                <a:lnTo>
                  <a:pt x="3620" y="33245"/>
                </a:lnTo>
                <a:lnTo>
                  <a:pt x="3862" y="33125"/>
                </a:lnTo>
                <a:lnTo>
                  <a:pt x="4043" y="33004"/>
                </a:lnTo>
                <a:lnTo>
                  <a:pt x="4164" y="32823"/>
                </a:lnTo>
                <a:lnTo>
                  <a:pt x="4284" y="32582"/>
                </a:lnTo>
                <a:lnTo>
                  <a:pt x="4345" y="32401"/>
                </a:lnTo>
                <a:lnTo>
                  <a:pt x="4345" y="32159"/>
                </a:lnTo>
                <a:lnTo>
                  <a:pt x="4345" y="31918"/>
                </a:lnTo>
                <a:lnTo>
                  <a:pt x="4284" y="31737"/>
                </a:lnTo>
                <a:lnTo>
                  <a:pt x="4164" y="31495"/>
                </a:lnTo>
                <a:lnTo>
                  <a:pt x="4043" y="31314"/>
                </a:lnTo>
                <a:lnTo>
                  <a:pt x="3862" y="31194"/>
                </a:lnTo>
                <a:lnTo>
                  <a:pt x="3620" y="31073"/>
                </a:lnTo>
                <a:lnTo>
                  <a:pt x="3439" y="31013"/>
                </a:lnTo>
                <a:close/>
                <a:moveTo>
                  <a:pt x="8749" y="31013"/>
                </a:moveTo>
                <a:lnTo>
                  <a:pt x="8568" y="31073"/>
                </a:lnTo>
                <a:lnTo>
                  <a:pt x="8327" y="31194"/>
                </a:lnTo>
                <a:lnTo>
                  <a:pt x="8146" y="31314"/>
                </a:lnTo>
                <a:lnTo>
                  <a:pt x="8025" y="31495"/>
                </a:lnTo>
                <a:lnTo>
                  <a:pt x="7904" y="31737"/>
                </a:lnTo>
                <a:lnTo>
                  <a:pt x="7844" y="31918"/>
                </a:lnTo>
                <a:lnTo>
                  <a:pt x="7844" y="32159"/>
                </a:lnTo>
                <a:lnTo>
                  <a:pt x="7844" y="32401"/>
                </a:lnTo>
                <a:lnTo>
                  <a:pt x="7904" y="32582"/>
                </a:lnTo>
                <a:lnTo>
                  <a:pt x="8025" y="32823"/>
                </a:lnTo>
                <a:lnTo>
                  <a:pt x="8146" y="33004"/>
                </a:lnTo>
                <a:lnTo>
                  <a:pt x="8327" y="33125"/>
                </a:lnTo>
                <a:lnTo>
                  <a:pt x="8568" y="33245"/>
                </a:lnTo>
                <a:lnTo>
                  <a:pt x="8749" y="33306"/>
                </a:lnTo>
                <a:lnTo>
                  <a:pt x="9232" y="33306"/>
                </a:lnTo>
                <a:lnTo>
                  <a:pt x="9413" y="33245"/>
                </a:lnTo>
                <a:lnTo>
                  <a:pt x="9654" y="33125"/>
                </a:lnTo>
                <a:lnTo>
                  <a:pt x="9835" y="33004"/>
                </a:lnTo>
                <a:lnTo>
                  <a:pt x="9956" y="32823"/>
                </a:lnTo>
                <a:lnTo>
                  <a:pt x="10076" y="32582"/>
                </a:lnTo>
                <a:lnTo>
                  <a:pt x="10137" y="32401"/>
                </a:lnTo>
                <a:lnTo>
                  <a:pt x="10137" y="32159"/>
                </a:lnTo>
                <a:lnTo>
                  <a:pt x="10137" y="31918"/>
                </a:lnTo>
                <a:lnTo>
                  <a:pt x="10076" y="31737"/>
                </a:lnTo>
                <a:lnTo>
                  <a:pt x="9956" y="31495"/>
                </a:lnTo>
                <a:lnTo>
                  <a:pt x="9835" y="31314"/>
                </a:lnTo>
                <a:lnTo>
                  <a:pt x="9654" y="31194"/>
                </a:lnTo>
                <a:lnTo>
                  <a:pt x="9413" y="31073"/>
                </a:lnTo>
                <a:lnTo>
                  <a:pt x="9232" y="31013"/>
                </a:lnTo>
                <a:close/>
                <a:moveTo>
                  <a:pt x="14541" y="31013"/>
                </a:moveTo>
                <a:lnTo>
                  <a:pt x="14360" y="31073"/>
                </a:lnTo>
                <a:lnTo>
                  <a:pt x="14119" y="31194"/>
                </a:lnTo>
                <a:lnTo>
                  <a:pt x="13938" y="31314"/>
                </a:lnTo>
                <a:lnTo>
                  <a:pt x="13817" y="31495"/>
                </a:lnTo>
                <a:lnTo>
                  <a:pt x="13697" y="31737"/>
                </a:lnTo>
                <a:lnTo>
                  <a:pt x="13636" y="31918"/>
                </a:lnTo>
                <a:lnTo>
                  <a:pt x="13636" y="32159"/>
                </a:lnTo>
                <a:lnTo>
                  <a:pt x="13636" y="32401"/>
                </a:lnTo>
                <a:lnTo>
                  <a:pt x="13697" y="32582"/>
                </a:lnTo>
                <a:lnTo>
                  <a:pt x="13817" y="32823"/>
                </a:lnTo>
                <a:lnTo>
                  <a:pt x="13938" y="33004"/>
                </a:lnTo>
                <a:lnTo>
                  <a:pt x="14119" y="33125"/>
                </a:lnTo>
                <a:lnTo>
                  <a:pt x="14360" y="33245"/>
                </a:lnTo>
                <a:lnTo>
                  <a:pt x="14541" y="33306"/>
                </a:lnTo>
                <a:lnTo>
                  <a:pt x="15024" y="33306"/>
                </a:lnTo>
                <a:lnTo>
                  <a:pt x="15205" y="33245"/>
                </a:lnTo>
                <a:lnTo>
                  <a:pt x="15446" y="33125"/>
                </a:lnTo>
                <a:lnTo>
                  <a:pt x="15627" y="33004"/>
                </a:lnTo>
                <a:lnTo>
                  <a:pt x="15748" y="32823"/>
                </a:lnTo>
                <a:lnTo>
                  <a:pt x="15869" y="32582"/>
                </a:lnTo>
                <a:lnTo>
                  <a:pt x="15929" y="32401"/>
                </a:lnTo>
                <a:lnTo>
                  <a:pt x="15929" y="32159"/>
                </a:lnTo>
                <a:lnTo>
                  <a:pt x="15929" y="31918"/>
                </a:lnTo>
                <a:lnTo>
                  <a:pt x="15869" y="31737"/>
                </a:lnTo>
                <a:lnTo>
                  <a:pt x="15748" y="31495"/>
                </a:lnTo>
                <a:lnTo>
                  <a:pt x="15627" y="31314"/>
                </a:lnTo>
                <a:lnTo>
                  <a:pt x="15446" y="31194"/>
                </a:lnTo>
                <a:lnTo>
                  <a:pt x="15205" y="31073"/>
                </a:lnTo>
                <a:lnTo>
                  <a:pt x="15024" y="31013"/>
                </a:lnTo>
                <a:close/>
                <a:moveTo>
                  <a:pt x="20333" y="31013"/>
                </a:moveTo>
                <a:lnTo>
                  <a:pt x="20152" y="31073"/>
                </a:lnTo>
                <a:lnTo>
                  <a:pt x="19911" y="31194"/>
                </a:lnTo>
                <a:lnTo>
                  <a:pt x="19730" y="31314"/>
                </a:lnTo>
                <a:lnTo>
                  <a:pt x="19609" y="31495"/>
                </a:lnTo>
                <a:lnTo>
                  <a:pt x="19489" y="31737"/>
                </a:lnTo>
                <a:lnTo>
                  <a:pt x="19428" y="31918"/>
                </a:lnTo>
                <a:lnTo>
                  <a:pt x="19428" y="32159"/>
                </a:lnTo>
                <a:lnTo>
                  <a:pt x="19428" y="32401"/>
                </a:lnTo>
                <a:lnTo>
                  <a:pt x="19489" y="32582"/>
                </a:lnTo>
                <a:lnTo>
                  <a:pt x="19609" y="32823"/>
                </a:lnTo>
                <a:lnTo>
                  <a:pt x="19730" y="33004"/>
                </a:lnTo>
                <a:lnTo>
                  <a:pt x="19911" y="33125"/>
                </a:lnTo>
                <a:lnTo>
                  <a:pt x="20152" y="33245"/>
                </a:lnTo>
                <a:lnTo>
                  <a:pt x="20333" y="33306"/>
                </a:lnTo>
                <a:lnTo>
                  <a:pt x="20816" y="33306"/>
                </a:lnTo>
                <a:lnTo>
                  <a:pt x="20997" y="33245"/>
                </a:lnTo>
                <a:lnTo>
                  <a:pt x="21239" y="33125"/>
                </a:lnTo>
                <a:lnTo>
                  <a:pt x="21420" y="33004"/>
                </a:lnTo>
                <a:lnTo>
                  <a:pt x="21540" y="32823"/>
                </a:lnTo>
                <a:lnTo>
                  <a:pt x="21661" y="32582"/>
                </a:lnTo>
                <a:lnTo>
                  <a:pt x="21721" y="32401"/>
                </a:lnTo>
                <a:lnTo>
                  <a:pt x="21721" y="32159"/>
                </a:lnTo>
                <a:lnTo>
                  <a:pt x="21721" y="31918"/>
                </a:lnTo>
                <a:lnTo>
                  <a:pt x="21661" y="31737"/>
                </a:lnTo>
                <a:lnTo>
                  <a:pt x="21540" y="31495"/>
                </a:lnTo>
                <a:lnTo>
                  <a:pt x="21420" y="31314"/>
                </a:lnTo>
                <a:lnTo>
                  <a:pt x="21239" y="31194"/>
                </a:lnTo>
                <a:lnTo>
                  <a:pt x="20997" y="31073"/>
                </a:lnTo>
                <a:lnTo>
                  <a:pt x="20816" y="31013"/>
                </a:lnTo>
                <a:close/>
                <a:moveTo>
                  <a:pt x="26126" y="31013"/>
                </a:moveTo>
                <a:lnTo>
                  <a:pt x="25945" y="31073"/>
                </a:lnTo>
                <a:lnTo>
                  <a:pt x="25703" y="31194"/>
                </a:lnTo>
                <a:lnTo>
                  <a:pt x="25522" y="31314"/>
                </a:lnTo>
                <a:lnTo>
                  <a:pt x="25402" y="31495"/>
                </a:lnTo>
                <a:lnTo>
                  <a:pt x="25281" y="31737"/>
                </a:lnTo>
                <a:lnTo>
                  <a:pt x="25221" y="31918"/>
                </a:lnTo>
                <a:lnTo>
                  <a:pt x="25221" y="32159"/>
                </a:lnTo>
                <a:lnTo>
                  <a:pt x="25221" y="32401"/>
                </a:lnTo>
                <a:lnTo>
                  <a:pt x="25281" y="32582"/>
                </a:lnTo>
                <a:lnTo>
                  <a:pt x="25402" y="32823"/>
                </a:lnTo>
                <a:lnTo>
                  <a:pt x="25522" y="33004"/>
                </a:lnTo>
                <a:lnTo>
                  <a:pt x="25703" y="33125"/>
                </a:lnTo>
                <a:lnTo>
                  <a:pt x="25945" y="33245"/>
                </a:lnTo>
                <a:lnTo>
                  <a:pt x="26126" y="33306"/>
                </a:lnTo>
                <a:lnTo>
                  <a:pt x="26608" y="33306"/>
                </a:lnTo>
                <a:lnTo>
                  <a:pt x="26789" y="33245"/>
                </a:lnTo>
                <a:lnTo>
                  <a:pt x="27031" y="33125"/>
                </a:lnTo>
                <a:lnTo>
                  <a:pt x="27212" y="33004"/>
                </a:lnTo>
                <a:lnTo>
                  <a:pt x="27332" y="32823"/>
                </a:lnTo>
                <a:lnTo>
                  <a:pt x="27453" y="32582"/>
                </a:lnTo>
                <a:lnTo>
                  <a:pt x="27513" y="32401"/>
                </a:lnTo>
                <a:lnTo>
                  <a:pt x="27513" y="32159"/>
                </a:lnTo>
                <a:lnTo>
                  <a:pt x="27513" y="31918"/>
                </a:lnTo>
                <a:lnTo>
                  <a:pt x="27453" y="31737"/>
                </a:lnTo>
                <a:lnTo>
                  <a:pt x="27332" y="31495"/>
                </a:lnTo>
                <a:lnTo>
                  <a:pt x="27212" y="31314"/>
                </a:lnTo>
                <a:lnTo>
                  <a:pt x="27031" y="31194"/>
                </a:lnTo>
                <a:lnTo>
                  <a:pt x="26789" y="31073"/>
                </a:lnTo>
                <a:lnTo>
                  <a:pt x="26608" y="31013"/>
                </a:lnTo>
                <a:close/>
                <a:moveTo>
                  <a:pt x="31918" y="31013"/>
                </a:moveTo>
                <a:lnTo>
                  <a:pt x="31737" y="31073"/>
                </a:lnTo>
                <a:lnTo>
                  <a:pt x="31496" y="31194"/>
                </a:lnTo>
                <a:lnTo>
                  <a:pt x="31315" y="31314"/>
                </a:lnTo>
                <a:lnTo>
                  <a:pt x="31194" y="31495"/>
                </a:lnTo>
                <a:lnTo>
                  <a:pt x="31073" y="31737"/>
                </a:lnTo>
                <a:lnTo>
                  <a:pt x="31013" y="31918"/>
                </a:lnTo>
                <a:lnTo>
                  <a:pt x="31013" y="32159"/>
                </a:lnTo>
                <a:lnTo>
                  <a:pt x="31013" y="32401"/>
                </a:lnTo>
                <a:lnTo>
                  <a:pt x="31073" y="32582"/>
                </a:lnTo>
                <a:lnTo>
                  <a:pt x="31194" y="32823"/>
                </a:lnTo>
                <a:lnTo>
                  <a:pt x="31315" y="33004"/>
                </a:lnTo>
                <a:lnTo>
                  <a:pt x="31496" y="33125"/>
                </a:lnTo>
                <a:lnTo>
                  <a:pt x="31737" y="33245"/>
                </a:lnTo>
                <a:lnTo>
                  <a:pt x="31918" y="33306"/>
                </a:lnTo>
                <a:lnTo>
                  <a:pt x="32401" y="33306"/>
                </a:lnTo>
                <a:lnTo>
                  <a:pt x="32582" y="33245"/>
                </a:lnTo>
                <a:lnTo>
                  <a:pt x="32823" y="33125"/>
                </a:lnTo>
                <a:lnTo>
                  <a:pt x="33004" y="33004"/>
                </a:lnTo>
                <a:lnTo>
                  <a:pt x="33125" y="32823"/>
                </a:lnTo>
                <a:lnTo>
                  <a:pt x="33245" y="32582"/>
                </a:lnTo>
                <a:lnTo>
                  <a:pt x="33306" y="32401"/>
                </a:lnTo>
                <a:lnTo>
                  <a:pt x="33306" y="32159"/>
                </a:lnTo>
                <a:lnTo>
                  <a:pt x="33306" y="31918"/>
                </a:lnTo>
                <a:lnTo>
                  <a:pt x="33245" y="31737"/>
                </a:lnTo>
                <a:lnTo>
                  <a:pt x="33125" y="31495"/>
                </a:lnTo>
                <a:lnTo>
                  <a:pt x="33004" y="31314"/>
                </a:lnTo>
                <a:lnTo>
                  <a:pt x="32823" y="31194"/>
                </a:lnTo>
                <a:lnTo>
                  <a:pt x="32582" y="31073"/>
                </a:lnTo>
                <a:lnTo>
                  <a:pt x="32401" y="31013"/>
                </a:lnTo>
                <a:close/>
                <a:moveTo>
                  <a:pt x="37710" y="31013"/>
                </a:moveTo>
                <a:lnTo>
                  <a:pt x="37529" y="31073"/>
                </a:lnTo>
                <a:lnTo>
                  <a:pt x="37288" y="31194"/>
                </a:lnTo>
                <a:lnTo>
                  <a:pt x="37107" y="31314"/>
                </a:lnTo>
                <a:lnTo>
                  <a:pt x="36986" y="31495"/>
                </a:lnTo>
                <a:lnTo>
                  <a:pt x="36865" y="31737"/>
                </a:lnTo>
                <a:lnTo>
                  <a:pt x="36805" y="31918"/>
                </a:lnTo>
                <a:lnTo>
                  <a:pt x="36805" y="32159"/>
                </a:lnTo>
                <a:lnTo>
                  <a:pt x="36805" y="32401"/>
                </a:lnTo>
                <a:lnTo>
                  <a:pt x="36865" y="32582"/>
                </a:lnTo>
                <a:lnTo>
                  <a:pt x="36986" y="32823"/>
                </a:lnTo>
                <a:lnTo>
                  <a:pt x="37107" y="33004"/>
                </a:lnTo>
                <a:lnTo>
                  <a:pt x="37288" y="33125"/>
                </a:lnTo>
                <a:lnTo>
                  <a:pt x="37529" y="33245"/>
                </a:lnTo>
                <a:lnTo>
                  <a:pt x="37710" y="33306"/>
                </a:lnTo>
                <a:lnTo>
                  <a:pt x="38193" y="33306"/>
                </a:lnTo>
                <a:lnTo>
                  <a:pt x="38374" y="33245"/>
                </a:lnTo>
                <a:lnTo>
                  <a:pt x="38615" y="33125"/>
                </a:lnTo>
                <a:lnTo>
                  <a:pt x="38796" y="33004"/>
                </a:lnTo>
                <a:lnTo>
                  <a:pt x="38917" y="32823"/>
                </a:lnTo>
                <a:lnTo>
                  <a:pt x="39038" y="32582"/>
                </a:lnTo>
                <a:lnTo>
                  <a:pt x="39098" y="32401"/>
                </a:lnTo>
                <a:lnTo>
                  <a:pt x="39098" y="32159"/>
                </a:lnTo>
                <a:lnTo>
                  <a:pt x="39098" y="31918"/>
                </a:lnTo>
                <a:lnTo>
                  <a:pt x="39038" y="31737"/>
                </a:lnTo>
                <a:lnTo>
                  <a:pt x="38917" y="31495"/>
                </a:lnTo>
                <a:lnTo>
                  <a:pt x="38796" y="31314"/>
                </a:lnTo>
                <a:lnTo>
                  <a:pt x="38615" y="31194"/>
                </a:lnTo>
                <a:lnTo>
                  <a:pt x="38374" y="31073"/>
                </a:lnTo>
                <a:lnTo>
                  <a:pt x="38193" y="31013"/>
                </a:lnTo>
                <a:close/>
                <a:moveTo>
                  <a:pt x="43502" y="31013"/>
                </a:moveTo>
                <a:lnTo>
                  <a:pt x="43321" y="31073"/>
                </a:lnTo>
                <a:lnTo>
                  <a:pt x="43080" y="31194"/>
                </a:lnTo>
                <a:lnTo>
                  <a:pt x="42899" y="31314"/>
                </a:lnTo>
                <a:lnTo>
                  <a:pt x="42778" y="31495"/>
                </a:lnTo>
                <a:lnTo>
                  <a:pt x="42658" y="31737"/>
                </a:lnTo>
                <a:lnTo>
                  <a:pt x="42597" y="31918"/>
                </a:lnTo>
                <a:lnTo>
                  <a:pt x="42597" y="32159"/>
                </a:lnTo>
                <a:lnTo>
                  <a:pt x="42597" y="32401"/>
                </a:lnTo>
                <a:lnTo>
                  <a:pt x="42658" y="32582"/>
                </a:lnTo>
                <a:lnTo>
                  <a:pt x="42778" y="32823"/>
                </a:lnTo>
                <a:lnTo>
                  <a:pt x="42899" y="33004"/>
                </a:lnTo>
                <a:lnTo>
                  <a:pt x="43080" y="33125"/>
                </a:lnTo>
                <a:lnTo>
                  <a:pt x="43321" y="33245"/>
                </a:lnTo>
                <a:lnTo>
                  <a:pt x="43502" y="33306"/>
                </a:lnTo>
                <a:lnTo>
                  <a:pt x="43985" y="33306"/>
                </a:lnTo>
                <a:lnTo>
                  <a:pt x="44166" y="33245"/>
                </a:lnTo>
                <a:lnTo>
                  <a:pt x="44407" y="33125"/>
                </a:lnTo>
                <a:lnTo>
                  <a:pt x="44588" y="33004"/>
                </a:lnTo>
                <a:lnTo>
                  <a:pt x="44709" y="32823"/>
                </a:lnTo>
                <a:lnTo>
                  <a:pt x="44830" y="32582"/>
                </a:lnTo>
                <a:lnTo>
                  <a:pt x="44890" y="32401"/>
                </a:lnTo>
                <a:lnTo>
                  <a:pt x="44890" y="32159"/>
                </a:lnTo>
                <a:lnTo>
                  <a:pt x="44890" y="31918"/>
                </a:lnTo>
                <a:lnTo>
                  <a:pt x="44830" y="31737"/>
                </a:lnTo>
                <a:lnTo>
                  <a:pt x="44709" y="31495"/>
                </a:lnTo>
                <a:lnTo>
                  <a:pt x="44588" y="31314"/>
                </a:lnTo>
                <a:lnTo>
                  <a:pt x="44407" y="31194"/>
                </a:lnTo>
                <a:lnTo>
                  <a:pt x="44166" y="31073"/>
                </a:lnTo>
                <a:lnTo>
                  <a:pt x="43985" y="31013"/>
                </a:lnTo>
                <a:close/>
                <a:moveTo>
                  <a:pt x="49295" y="31013"/>
                </a:moveTo>
                <a:lnTo>
                  <a:pt x="49114" y="31073"/>
                </a:lnTo>
                <a:lnTo>
                  <a:pt x="48872" y="31194"/>
                </a:lnTo>
                <a:lnTo>
                  <a:pt x="48691" y="31314"/>
                </a:lnTo>
                <a:lnTo>
                  <a:pt x="48571" y="31495"/>
                </a:lnTo>
                <a:lnTo>
                  <a:pt x="48450" y="31737"/>
                </a:lnTo>
                <a:lnTo>
                  <a:pt x="48390" y="31918"/>
                </a:lnTo>
                <a:lnTo>
                  <a:pt x="48390" y="32159"/>
                </a:lnTo>
                <a:lnTo>
                  <a:pt x="48390" y="32401"/>
                </a:lnTo>
                <a:lnTo>
                  <a:pt x="48450" y="32582"/>
                </a:lnTo>
                <a:lnTo>
                  <a:pt x="48571" y="32823"/>
                </a:lnTo>
                <a:lnTo>
                  <a:pt x="48691" y="33004"/>
                </a:lnTo>
                <a:lnTo>
                  <a:pt x="48872" y="33125"/>
                </a:lnTo>
                <a:lnTo>
                  <a:pt x="49114" y="33245"/>
                </a:lnTo>
                <a:lnTo>
                  <a:pt x="49295" y="33306"/>
                </a:lnTo>
                <a:lnTo>
                  <a:pt x="49777" y="33306"/>
                </a:lnTo>
                <a:lnTo>
                  <a:pt x="49958" y="33245"/>
                </a:lnTo>
                <a:lnTo>
                  <a:pt x="50200" y="33125"/>
                </a:lnTo>
                <a:lnTo>
                  <a:pt x="50381" y="33004"/>
                </a:lnTo>
                <a:lnTo>
                  <a:pt x="50501" y="32823"/>
                </a:lnTo>
                <a:lnTo>
                  <a:pt x="50622" y="32582"/>
                </a:lnTo>
                <a:lnTo>
                  <a:pt x="50682" y="32401"/>
                </a:lnTo>
                <a:lnTo>
                  <a:pt x="50682" y="32159"/>
                </a:lnTo>
                <a:lnTo>
                  <a:pt x="50682" y="31918"/>
                </a:lnTo>
                <a:lnTo>
                  <a:pt x="50622" y="31737"/>
                </a:lnTo>
                <a:lnTo>
                  <a:pt x="50501" y="31495"/>
                </a:lnTo>
                <a:lnTo>
                  <a:pt x="50381" y="31314"/>
                </a:lnTo>
                <a:lnTo>
                  <a:pt x="50200" y="31194"/>
                </a:lnTo>
                <a:lnTo>
                  <a:pt x="49958" y="31073"/>
                </a:lnTo>
                <a:lnTo>
                  <a:pt x="49777" y="31013"/>
                </a:lnTo>
                <a:close/>
                <a:moveTo>
                  <a:pt x="55087" y="31013"/>
                </a:moveTo>
                <a:lnTo>
                  <a:pt x="54906" y="31073"/>
                </a:lnTo>
                <a:lnTo>
                  <a:pt x="54665" y="31194"/>
                </a:lnTo>
                <a:lnTo>
                  <a:pt x="54483" y="31314"/>
                </a:lnTo>
                <a:lnTo>
                  <a:pt x="54363" y="31495"/>
                </a:lnTo>
                <a:lnTo>
                  <a:pt x="54242" y="31737"/>
                </a:lnTo>
                <a:lnTo>
                  <a:pt x="54182" y="31918"/>
                </a:lnTo>
                <a:lnTo>
                  <a:pt x="54182" y="32159"/>
                </a:lnTo>
                <a:lnTo>
                  <a:pt x="54182" y="32401"/>
                </a:lnTo>
                <a:lnTo>
                  <a:pt x="54242" y="32582"/>
                </a:lnTo>
                <a:lnTo>
                  <a:pt x="54363" y="32823"/>
                </a:lnTo>
                <a:lnTo>
                  <a:pt x="54483" y="33004"/>
                </a:lnTo>
                <a:lnTo>
                  <a:pt x="54665" y="33125"/>
                </a:lnTo>
                <a:lnTo>
                  <a:pt x="54906" y="33245"/>
                </a:lnTo>
                <a:lnTo>
                  <a:pt x="55087" y="33306"/>
                </a:lnTo>
                <a:lnTo>
                  <a:pt x="55570" y="33306"/>
                </a:lnTo>
                <a:lnTo>
                  <a:pt x="55751" y="33245"/>
                </a:lnTo>
                <a:lnTo>
                  <a:pt x="55992" y="33125"/>
                </a:lnTo>
                <a:lnTo>
                  <a:pt x="56173" y="33004"/>
                </a:lnTo>
                <a:lnTo>
                  <a:pt x="56294" y="32823"/>
                </a:lnTo>
                <a:lnTo>
                  <a:pt x="56414" y="32582"/>
                </a:lnTo>
                <a:lnTo>
                  <a:pt x="56475" y="32401"/>
                </a:lnTo>
                <a:lnTo>
                  <a:pt x="56475" y="32159"/>
                </a:lnTo>
                <a:lnTo>
                  <a:pt x="56475" y="31918"/>
                </a:lnTo>
                <a:lnTo>
                  <a:pt x="56414" y="31737"/>
                </a:lnTo>
                <a:lnTo>
                  <a:pt x="56294" y="31495"/>
                </a:lnTo>
                <a:lnTo>
                  <a:pt x="56173" y="31314"/>
                </a:lnTo>
                <a:lnTo>
                  <a:pt x="55992" y="31194"/>
                </a:lnTo>
                <a:lnTo>
                  <a:pt x="55751" y="31073"/>
                </a:lnTo>
                <a:lnTo>
                  <a:pt x="55570" y="31013"/>
                </a:lnTo>
                <a:close/>
                <a:moveTo>
                  <a:pt x="60879" y="31013"/>
                </a:moveTo>
                <a:lnTo>
                  <a:pt x="60698" y="31073"/>
                </a:lnTo>
                <a:lnTo>
                  <a:pt x="60457" y="31194"/>
                </a:lnTo>
                <a:lnTo>
                  <a:pt x="60276" y="31314"/>
                </a:lnTo>
                <a:lnTo>
                  <a:pt x="60155" y="31495"/>
                </a:lnTo>
                <a:lnTo>
                  <a:pt x="60034" y="31737"/>
                </a:lnTo>
                <a:lnTo>
                  <a:pt x="59974" y="31918"/>
                </a:lnTo>
                <a:lnTo>
                  <a:pt x="59974" y="32159"/>
                </a:lnTo>
                <a:lnTo>
                  <a:pt x="59974" y="32401"/>
                </a:lnTo>
                <a:lnTo>
                  <a:pt x="60034" y="32582"/>
                </a:lnTo>
                <a:lnTo>
                  <a:pt x="60155" y="32823"/>
                </a:lnTo>
                <a:lnTo>
                  <a:pt x="60276" y="33004"/>
                </a:lnTo>
                <a:lnTo>
                  <a:pt x="60457" y="33125"/>
                </a:lnTo>
                <a:lnTo>
                  <a:pt x="60698" y="33245"/>
                </a:lnTo>
                <a:lnTo>
                  <a:pt x="60879" y="33306"/>
                </a:lnTo>
                <a:lnTo>
                  <a:pt x="61362" y="33306"/>
                </a:lnTo>
                <a:lnTo>
                  <a:pt x="61543" y="33245"/>
                </a:lnTo>
                <a:lnTo>
                  <a:pt x="61784" y="33125"/>
                </a:lnTo>
                <a:lnTo>
                  <a:pt x="61965" y="33004"/>
                </a:lnTo>
                <a:lnTo>
                  <a:pt x="62086" y="32823"/>
                </a:lnTo>
                <a:lnTo>
                  <a:pt x="62206" y="32582"/>
                </a:lnTo>
                <a:lnTo>
                  <a:pt x="62267" y="32401"/>
                </a:lnTo>
                <a:lnTo>
                  <a:pt x="62267" y="32159"/>
                </a:lnTo>
                <a:lnTo>
                  <a:pt x="62267" y="31918"/>
                </a:lnTo>
                <a:lnTo>
                  <a:pt x="62206" y="31737"/>
                </a:lnTo>
                <a:lnTo>
                  <a:pt x="62086" y="31495"/>
                </a:lnTo>
                <a:lnTo>
                  <a:pt x="61965" y="31314"/>
                </a:lnTo>
                <a:lnTo>
                  <a:pt x="61784" y="31194"/>
                </a:lnTo>
                <a:lnTo>
                  <a:pt x="61543" y="31073"/>
                </a:lnTo>
                <a:lnTo>
                  <a:pt x="61362" y="31013"/>
                </a:lnTo>
                <a:close/>
                <a:moveTo>
                  <a:pt x="66671" y="31013"/>
                </a:moveTo>
                <a:lnTo>
                  <a:pt x="66490" y="31073"/>
                </a:lnTo>
                <a:lnTo>
                  <a:pt x="66249" y="31194"/>
                </a:lnTo>
                <a:lnTo>
                  <a:pt x="66068" y="31314"/>
                </a:lnTo>
                <a:lnTo>
                  <a:pt x="65947" y="31495"/>
                </a:lnTo>
                <a:lnTo>
                  <a:pt x="65827" y="31737"/>
                </a:lnTo>
                <a:lnTo>
                  <a:pt x="65766" y="31918"/>
                </a:lnTo>
                <a:lnTo>
                  <a:pt x="65766" y="32159"/>
                </a:lnTo>
                <a:lnTo>
                  <a:pt x="65766" y="32401"/>
                </a:lnTo>
                <a:lnTo>
                  <a:pt x="65827" y="32582"/>
                </a:lnTo>
                <a:lnTo>
                  <a:pt x="65947" y="32823"/>
                </a:lnTo>
                <a:lnTo>
                  <a:pt x="66068" y="33004"/>
                </a:lnTo>
                <a:lnTo>
                  <a:pt x="66249" y="33125"/>
                </a:lnTo>
                <a:lnTo>
                  <a:pt x="66490" y="33245"/>
                </a:lnTo>
                <a:lnTo>
                  <a:pt x="66671" y="33306"/>
                </a:lnTo>
                <a:lnTo>
                  <a:pt x="67154" y="33306"/>
                </a:lnTo>
                <a:lnTo>
                  <a:pt x="67335" y="33245"/>
                </a:lnTo>
                <a:lnTo>
                  <a:pt x="67576" y="33125"/>
                </a:lnTo>
                <a:lnTo>
                  <a:pt x="67757" y="33004"/>
                </a:lnTo>
                <a:lnTo>
                  <a:pt x="67878" y="32823"/>
                </a:lnTo>
                <a:lnTo>
                  <a:pt x="67999" y="32582"/>
                </a:lnTo>
                <a:lnTo>
                  <a:pt x="68059" y="32401"/>
                </a:lnTo>
                <a:lnTo>
                  <a:pt x="68059" y="32159"/>
                </a:lnTo>
                <a:lnTo>
                  <a:pt x="68059" y="31918"/>
                </a:lnTo>
                <a:lnTo>
                  <a:pt x="67999" y="31737"/>
                </a:lnTo>
                <a:lnTo>
                  <a:pt x="67878" y="31495"/>
                </a:lnTo>
                <a:lnTo>
                  <a:pt x="67757" y="31314"/>
                </a:lnTo>
                <a:lnTo>
                  <a:pt x="67576" y="31194"/>
                </a:lnTo>
                <a:lnTo>
                  <a:pt x="67335" y="31073"/>
                </a:lnTo>
                <a:lnTo>
                  <a:pt x="67154" y="31013"/>
                </a:lnTo>
                <a:close/>
                <a:moveTo>
                  <a:pt x="72464" y="31013"/>
                </a:moveTo>
                <a:lnTo>
                  <a:pt x="72283" y="31073"/>
                </a:lnTo>
                <a:lnTo>
                  <a:pt x="72041" y="31194"/>
                </a:lnTo>
                <a:lnTo>
                  <a:pt x="71860" y="31314"/>
                </a:lnTo>
                <a:lnTo>
                  <a:pt x="71740" y="31495"/>
                </a:lnTo>
                <a:lnTo>
                  <a:pt x="71619" y="31737"/>
                </a:lnTo>
                <a:lnTo>
                  <a:pt x="71559" y="31918"/>
                </a:lnTo>
                <a:lnTo>
                  <a:pt x="71559" y="32159"/>
                </a:lnTo>
                <a:lnTo>
                  <a:pt x="71559" y="32401"/>
                </a:lnTo>
                <a:lnTo>
                  <a:pt x="71619" y="32582"/>
                </a:lnTo>
                <a:lnTo>
                  <a:pt x="71740" y="32823"/>
                </a:lnTo>
                <a:lnTo>
                  <a:pt x="71860" y="33004"/>
                </a:lnTo>
                <a:lnTo>
                  <a:pt x="72041" y="33125"/>
                </a:lnTo>
                <a:lnTo>
                  <a:pt x="72283" y="33245"/>
                </a:lnTo>
                <a:lnTo>
                  <a:pt x="72464" y="33306"/>
                </a:lnTo>
                <a:lnTo>
                  <a:pt x="72946" y="33306"/>
                </a:lnTo>
                <a:lnTo>
                  <a:pt x="73127" y="33245"/>
                </a:lnTo>
                <a:lnTo>
                  <a:pt x="73369" y="33125"/>
                </a:lnTo>
                <a:lnTo>
                  <a:pt x="73550" y="33004"/>
                </a:lnTo>
                <a:lnTo>
                  <a:pt x="73670" y="32823"/>
                </a:lnTo>
                <a:lnTo>
                  <a:pt x="73791" y="32582"/>
                </a:lnTo>
                <a:lnTo>
                  <a:pt x="73851" y="32401"/>
                </a:lnTo>
                <a:lnTo>
                  <a:pt x="73851" y="32159"/>
                </a:lnTo>
                <a:lnTo>
                  <a:pt x="73851" y="31918"/>
                </a:lnTo>
                <a:lnTo>
                  <a:pt x="73791" y="31737"/>
                </a:lnTo>
                <a:lnTo>
                  <a:pt x="73670" y="31495"/>
                </a:lnTo>
                <a:lnTo>
                  <a:pt x="73550" y="31314"/>
                </a:lnTo>
                <a:lnTo>
                  <a:pt x="73369" y="31194"/>
                </a:lnTo>
                <a:lnTo>
                  <a:pt x="73127" y="31073"/>
                </a:lnTo>
                <a:lnTo>
                  <a:pt x="72946" y="31013"/>
                </a:lnTo>
                <a:close/>
                <a:moveTo>
                  <a:pt x="181" y="33909"/>
                </a:moveTo>
                <a:lnTo>
                  <a:pt x="0" y="36141"/>
                </a:lnTo>
                <a:lnTo>
                  <a:pt x="302" y="36202"/>
                </a:lnTo>
                <a:lnTo>
                  <a:pt x="543" y="36202"/>
                </a:lnTo>
                <a:lnTo>
                  <a:pt x="724" y="36141"/>
                </a:lnTo>
                <a:lnTo>
                  <a:pt x="966" y="36021"/>
                </a:lnTo>
                <a:lnTo>
                  <a:pt x="1147" y="35900"/>
                </a:lnTo>
                <a:lnTo>
                  <a:pt x="1267" y="35719"/>
                </a:lnTo>
                <a:lnTo>
                  <a:pt x="1388" y="35478"/>
                </a:lnTo>
                <a:lnTo>
                  <a:pt x="1448" y="35297"/>
                </a:lnTo>
                <a:lnTo>
                  <a:pt x="1448" y="35055"/>
                </a:lnTo>
                <a:lnTo>
                  <a:pt x="1448" y="34814"/>
                </a:lnTo>
                <a:lnTo>
                  <a:pt x="1388" y="34633"/>
                </a:lnTo>
                <a:lnTo>
                  <a:pt x="1267" y="34392"/>
                </a:lnTo>
                <a:lnTo>
                  <a:pt x="1147" y="34211"/>
                </a:lnTo>
                <a:lnTo>
                  <a:pt x="966" y="34090"/>
                </a:lnTo>
                <a:lnTo>
                  <a:pt x="724" y="33969"/>
                </a:lnTo>
                <a:lnTo>
                  <a:pt x="543" y="33909"/>
                </a:lnTo>
                <a:close/>
                <a:moveTo>
                  <a:pt x="5853" y="33909"/>
                </a:moveTo>
                <a:lnTo>
                  <a:pt x="5672" y="33969"/>
                </a:lnTo>
                <a:lnTo>
                  <a:pt x="5431" y="34090"/>
                </a:lnTo>
                <a:lnTo>
                  <a:pt x="5250" y="34211"/>
                </a:lnTo>
                <a:lnTo>
                  <a:pt x="5129" y="34392"/>
                </a:lnTo>
                <a:lnTo>
                  <a:pt x="5008" y="34633"/>
                </a:lnTo>
                <a:lnTo>
                  <a:pt x="4948" y="34814"/>
                </a:lnTo>
                <a:lnTo>
                  <a:pt x="4948" y="35055"/>
                </a:lnTo>
                <a:lnTo>
                  <a:pt x="4948" y="35297"/>
                </a:lnTo>
                <a:lnTo>
                  <a:pt x="5008" y="35478"/>
                </a:lnTo>
                <a:lnTo>
                  <a:pt x="5129" y="35719"/>
                </a:lnTo>
                <a:lnTo>
                  <a:pt x="5250" y="35900"/>
                </a:lnTo>
                <a:lnTo>
                  <a:pt x="5431" y="36021"/>
                </a:lnTo>
                <a:lnTo>
                  <a:pt x="5672" y="36141"/>
                </a:lnTo>
                <a:lnTo>
                  <a:pt x="5853" y="36202"/>
                </a:lnTo>
                <a:lnTo>
                  <a:pt x="6336" y="36202"/>
                </a:lnTo>
                <a:lnTo>
                  <a:pt x="6517" y="36141"/>
                </a:lnTo>
                <a:lnTo>
                  <a:pt x="6758" y="36021"/>
                </a:lnTo>
                <a:lnTo>
                  <a:pt x="6939" y="35900"/>
                </a:lnTo>
                <a:lnTo>
                  <a:pt x="7060" y="35719"/>
                </a:lnTo>
                <a:lnTo>
                  <a:pt x="7180" y="35478"/>
                </a:lnTo>
                <a:lnTo>
                  <a:pt x="7241" y="35297"/>
                </a:lnTo>
                <a:lnTo>
                  <a:pt x="7241" y="35055"/>
                </a:lnTo>
                <a:lnTo>
                  <a:pt x="7241" y="34814"/>
                </a:lnTo>
                <a:lnTo>
                  <a:pt x="7180" y="34633"/>
                </a:lnTo>
                <a:lnTo>
                  <a:pt x="7060" y="34392"/>
                </a:lnTo>
                <a:lnTo>
                  <a:pt x="6939" y="34211"/>
                </a:lnTo>
                <a:lnTo>
                  <a:pt x="6758" y="34090"/>
                </a:lnTo>
                <a:lnTo>
                  <a:pt x="6517" y="33969"/>
                </a:lnTo>
                <a:lnTo>
                  <a:pt x="6336" y="33909"/>
                </a:lnTo>
                <a:close/>
                <a:moveTo>
                  <a:pt x="11645" y="33909"/>
                </a:moveTo>
                <a:lnTo>
                  <a:pt x="11464" y="33969"/>
                </a:lnTo>
                <a:lnTo>
                  <a:pt x="11223" y="34090"/>
                </a:lnTo>
                <a:lnTo>
                  <a:pt x="11042" y="34211"/>
                </a:lnTo>
                <a:lnTo>
                  <a:pt x="10921" y="34392"/>
                </a:lnTo>
                <a:lnTo>
                  <a:pt x="10800" y="34633"/>
                </a:lnTo>
                <a:lnTo>
                  <a:pt x="10740" y="34814"/>
                </a:lnTo>
                <a:lnTo>
                  <a:pt x="10740" y="35055"/>
                </a:lnTo>
                <a:lnTo>
                  <a:pt x="10740" y="35297"/>
                </a:lnTo>
                <a:lnTo>
                  <a:pt x="10800" y="35478"/>
                </a:lnTo>
                <a:lnTo>
                  <a:pt x="10921" y="35719"/>
                </a:lnTo>
                <a:lnTo>
                  <a:pt x="11042" y="35900"/>
                </a:lnTo>
                <a:lnTo>
                  <a:pt x="11223" y="36021"/>
                </a:lnTo>
                <a:lnTo>
                  <a:pt x="11464" y="36141"/>
                </a:lnTo>
                <a:lnTo>
                  <a:pt x="11645" y="36202"/>
                </a:lnTo>
                <a:lnTo>
                  <a:pt x="12128" y="36202"/>
                </a:lnTo>
                <a:lnTo>
                  <a:pt x="12309" y="36141"/>
                </a:lnTo>
                <a:lnTo>
                  <a:pt x="12550" y="36021"/>
                </a:lnTo>
                <a:lnTo>
                  <a:pt x="12731" y="35900"/>
                </a:lnTo>
                <a:lnTo>
                  <a:pt x="12852" y="35719"/>
                </a:lnTo>
                <a:lnTo>
                  <a:pt x="12973" y="35478"/>
                </a:lnTo>
                <a:lnTo>
                  <a:pt x="13033" y="35297"/>
                </a:lnTo>
                <a:lnTo>
                  <a:pt x="13033" y="35055"/>
                </a:lnTo>
                <a:lnTo>
                  <a:pt x="13033" y="34814"/>
                </a:lnTo>
                <a:lnTo>
                  <a:pt x="12973" y="34633"/>
                </a:lnTo>
                <a:lnTo>
                  <a:pt x="12852" y="34392"/>
                </a:lnTo>
                <a:lnTo>
                  <a:pt x="12731" y="34211"/>
                </a:lnTo>
                <a:lnTo>
                  <a:pt x="12550" y="34090"/>
                </a:lnTo>
                <a:lnTo>
                  <a:pt x="12309" y="33969"/>
                </a:lnTo>
                <a:lnTo>
                  <a:pt x="12128" y="33909"/>
                </a:lnTo>
                <a:close/>
                <a:moveTo>
                  <a:pt x="17437" y="33909"/>
                </a:moveTo>
                <a:lnTo>
                  <a:pt x="17256" y="33969"/>
                </a:lnTo>
                <a:lnTo>
                  <a:pt x="17015" y="34090"/>
                </a:lnTo>
                <a:lnTo>
                  <a:pt x="16834" y="34211"/>
                </a:lnTo>
                <a:lnTo>
                  <a:pt x="16713" y="34392"/>
                </a:lnTo>
                <a:lnTo>
                  <a:pt x="16593" y="34633"/>
                </a:lnTo>
                <a:lnTo>
                  <a:pt x="16532" y="34814"/>
                </a:lnTo>
                <a:lnTo>
                  <a:pt x="16532" y="35055"/>
                </a:lnTo>
                <a:lnTo>
                  <a:pt x="16532" y="35297"/>
                </a:lnTo>
                <a:lnTo>
                  <a:pt x="16593" y="35478"/>
                </a:lnTo>
                <a:lnTo>
                  <a:pt x="16713" y="35719"/>
                </a:lnTo>
                <a:lnTo>
                  <a:pt x="16834" y="35900"/>
                </a:lnTo>
                <a:lnTo>
                  <a:pt x="17015" y="36021"/>
                </a:lnTo>
                <a:lnTo>
                  <a:pt x="17256" y="36141"/>
                </a:lnTo>
                <a:lnTo>
                  <a:pt x="17437" y="36202"/>
                </a:lnTo>
                <a:lnTo>
                  <a:pt x="17920" y="36202"/>
                </a:lnTo>
                <a:lnTo>
                  <a:pt x="18101" y="36141"/>
                </a:lnTo>
                <a:lnTo>
                  <a:pt x="18342" y="36021"/>
                </a:lnTo>
                <a:lnTo>
                  <a:pt x="18523" y="35900"/>
                </a:lnTo>
                <a:lnTo>
                  <a:pt x="18644" y="35719"/>
                </a:lnTo>
                <a:lnTo>
                  <a:pt x="18765" y="35478"/>
                </a:lnTo>
                <a:lnTo>
                  <a:pt x="18825" y="35297"/>
                </a:lnTo>
                <a:lnTo>
                  <a:pt x="18825" y="35055"/>
                </a:lnTo>
                <a:lnTo>
                  <a:pt x="18825" y="34814"/>
                </a:lnTo>
                <a:lnTo>
                  <a:pt x="18765" y="34633"/>
                </a:lnTo>
                <a:lnTo>
                  <a:pt x="18644" y="34392"/>
                </a:lnTo>
                <a:lnTo>
                  <a:pt x="18523" y="34211"/>
                </a:lnTo>
                <a:lnTo>
                  <a:pt x="18342" y="34090"/>
                </a:lnTo>
                <a:lnTo>
                  <a:pt x="18101" y="33969"/>
                </a:lnTo>
                <a:lnTo>
                  <a:pt x="17920" y="33909"/>
                </a:lnTo>
                <a:close/>
                <a:moveTo>
                  <a:pt x="23230" y="33909"/>
                </a:moveTo>
                <a:lnTo>
                  <a:pt x="23049" y="33969"/>
                </a:lnTo>
                <a:lnTo>
                  <a:pt x="22807" y="34090"/>
                </a:lnTo>
                <a:lnTo>
                  <a:pt x="22626" y="34211"/>
                </a:lnTo>
                <a:lnTo>
                  <a:pt x="22506" y="34392"/>
                </a:lnTo>
                <a:lnTo>
                  <a:pt x="22385" y="34633"/>
                </a:lnTo>
                <a:lnTo>
                  <a:pt x="22325" y="34814"/>
                </a:lnTo>
                <a:lnTo>
                  <a:pt x="22325" y="35055"/>
                </a:lnTo>
                <a:lnTo>
                  <a:pt x="22325" y="35297"/>
                </a:lnTo>
                <a:lnTo>
                  <a:pt x="22385" y="35478"/>
                </a:lnTo>
                <a:lnTo>
                  <a:pt x="22506" y="35719"/>
                </a:lnTo>
                <a:lnTo>
                  <a:pt x="22626" y="35900"/>
                </a:lnTo>
                <a:lnTo>
                  <a:pt x="22807" y="36021"/>
                </a:lnTo>
                <a:lnTo>
                  <a:pt x="23049" y="36141"/>
                </a:lnTo>
                <a:lnTo>
                  <a:pt x="23230" y="36202"/>
                </a:lnTo>
                <a:lnTo>
                  <a:pt x="23712" y="36202"/>
                </a:lnTo>
                <a:lnTo>
                  <a:pt x="23893" y="36141"/>
                </a:lnTo>
                <a:lnTo>
                  <a:pt x="24135" y="36021"/>
                </a:lnTo>
                <a:lnTo>
                  <a:pt x="24316" y="35900"/>
                </a:lnTo>
                <a:lnTo>
                  <a:pt x="24436" y="35719"/>
                </a:lnTo>
                <a:lnTo>
                  <a:pt x="24557" y="35478"/>
                </a:lnTo>
                <a:lnTo>
                  <a:pt x="24617" y="35297"/>
                </a:lnTo>
                <a:lnTo>
                  <a:pt x="24617" y="35055"/>
                </a:lnTo>
                <a:lnTo>
                  <a:pt x="24617" y="34814"/>
                </a:lnTo>
                <a:lnTo>
                  <a:pt x="24557" y="34633"/>
                </a:lnTo>
                <a:lnTo>
                  <a:pt x="24436" y="34392"/>
                </a:lnTo>
                <a:lnTo>
                  <a:pt x="24316" y="34211"/>
                </a:lnTo>
                <a:lnTo>
                  <a:pt x="24135" y="34090"/>
                </a:lnTo>
                <a:lnTo>
                  <a:pt x="23893" y="33969"/>
                </a:lnTo>
                <a:lnTo>
                  <a:pt x="23712" y="33909"/>
                </a:lnTo>
                <a:close/>
                <a:moveTo>
                  <a:pt x="29022" y="33909"/>
                </a:moveTo>
                <a:lnTo>
                  <a:pt x="28841" y="33969"/>
                </a:lnTo>
                <a:lnTo>
                  <a:pt x="28599" y="34090"/>
                </a:lnTo>
                <a:lnTo>
                  <a:pt x="28418" y="34211"/>
                </a:lnTo>
                <a:lnTo>
                  <a:pt x="28298" y="34392"/>
                </a:lnTo>
                <a:lnTo>
                  <a:pt x="28177" y="34633"/>
                </a:lnTo>
                <a:lnTo>
                  <a:pt x="28117" y="34814"/>
                </a:lnTo>
                <a:lnTo>
                  <a:pt x="28117" y="35055"/>
                </a:lnTo>
                <a:lnTo>
                  <a:pt x="28117" y="35297"/>
                </a:lnTo>
                <a:lnTo>
                  <a:pt x="28177" y="35478"/>
                </a:lnTo>
                <a:lnTo>
                  <a:pt x="28298" y="35719"/>
                </a:lnTo>
                <a:lnTo>
                  <a:pt x="28418" y="35900"/>
                </a:lnTo>
                <a:lnTo>
                  <a:pt x="28599" y="36021"/>
                </a:lnTo>
                <a:lnTo>
                  <a:pt x="28841" y="36141"/>
                </a:lnTo>
                <a:lnTo>
                  <a:pt x="29022" y="36202"/>
                </a:lnTo>
                <a:lnTo>
                  <a:pt x="29505" y="36202"/>
                </a:lnTo>
                <a:lnTo>
                  <a:pt x="29686" y="36141"/>
                </a:lnTo>
                <a:lnTo>
                  <a:pt x="29927" y="36021"/>
                </a:lnTo>
                <a:lnTo>
                  <a:pt x="30108" y="35900"/>
                </a:lnTo>
                <a:lnTo>
                  <a:pt x="30229" y="35719"/>
                </a:lnTo>
                <a:lnTo>
                  <a:pt x="30349" y="35478"/>
                </a:lnTo>
                <a:lnTo>
                  <a:pt x="30410" y="35297"/>
                </a:lnTo>
                <a:lnTo>
                  <a:pt x="30410" y="35055"/>
                </a:lnTo>
                <a:lnTo>
                  <a:pt x="30410" y="34814"/>
                </a:lnTo>
                <a:lnTo>
                  <a:pt x="30349" y="34633"/>
                </a:lnTo>
                <a:lnTo>
                  <a:pt x="30229" y="34392"/>
                </a:lnTo>
                <a:lnTo>
                  <a:pt x="30108" y="34211"/>
                </a:lnTo>
                <a:lnTo>
                  <a:pt x="29927" y="34090"/>
                </a:lnTo>
                <a:lnTo>
                  <a:pt x="29686" y="33969"/>
                </a:lnTo>
                <a:lnTo>
                  <a:pt x="29505" y="33909"/>
                </a:lnTo>
                <a:close/>
                <a:moveTo>
                  <a:pt x="34814" y="33909"/>
                </a:moveTo>
                <a:lnTo>
                  <a:pt x="34633" y="33969"/>
                </a:lnTo>
                <a:lnTo>
                  <a:pt x="34392" y="34090"/>
                </a:lnTo>
                <a:lnTo>
                  <a:pt x="34211" y="34211"/>
                </a:lnTo>
                <a:lnTo>
                  <a:pt x="34090" y="34392"/>
                </a:lnTo>
                <a:lnTo>
                  <a:pt x="33969" y="34633"/>
                </a:lnTo>
                <a:lnTo>
                  <a:pt x="33909" y="34814"/>
                </a:lnTo>
                <a:lnTo>
                  <a:pt x="33909" y="35055"/>
                </a:lnTo>
                <a:lnTo>
                  <a:pt x="33909" y="35297"/>
                </a:lnTo>
                <a:lnTo>
                  <a:pt x="33969" y="35478"/>
                </a:lnTo>
                <a:lnTo>
                  <a:pt x="34090" y="35719"/>
                </a:lnTo>
                <a:lnTo>
                  <a:pt x="34211" y="35900"/>
                </a:lnTo>
                <a:lnTo>
                  <a:pt x="34392" y="36021"/>
                </a:lnTo>
                <a:lnTo>
                  <a:pt x="34633" y="36141"/>
                </a:lnTo>
                <a:lnTo>
                  <a:pt x="34814" y="36202"/>
                </a:lnTo>
                <a:lnTo>
                  <a:pt x="35297" y="36202"/>
                </a:lnTo>
                <a:lnTo>
                  <a:pt x="35478" y="36141"/>
                </a:lnTo>
                <a:lnTo>
                  <a:pt x="35719" y="36021"/>
                </a:lnTo>
                <a:lnTo>
                  <a:pt x="35900" y="35900"/>
                </a:lnTo>
                <a:lnTo>
                  <a:pt x="36021" y="35719"/>
                </a:lnTo>
                <a:lnTo>
                  <a:pt x="36141" y="35478"/>
                </a:lnTo>
                <a:lnTo>
                  <a:pt x="36202" y="35297"/>
                </a:lnTo>
                <a:lnTo>
                  <a:pt x="36202" y="35055"/>
                </a:lnTo>
                <a:lnTo>
                  <a:pt x="36202" y="34814"/>
                </a:lnTo>
                <a:lnTo>
                  <a:pt x="36141" y="34633"/>
                </a:lnTo>
                <a:lnTo>
                  <a:pt x="36021" y="34392"/>
                </a:lnTo>
                <a:lnTo>
                  <a:pt x="35900" y="34211"/>
                </a:lnTo>
                <a:lnTo>
                  <a:pt x="35719" y="34090"/>
                </a:lnTo>
                <a:lnTo>
                  <a:pt x="35478" y="33969"/>
                </a:lnTo>
                <a:lnTo>
                  <a:pt x="35297" y="33909"/>
                </a:lnTo>
                <a:close/>
                <a:moveTo>
                  <a:pt x="40606" y="33909"/>
                </a:moveTo>
                <a:lnTo>
                  <a:pt x="40425" y="33969"/>
                </a:lnTo>
                <a:lnTo>
                  <a:pt x="40184" y="34090"/>
                </a:lnTo>
                <a:lnTo>
                  <a:pt x="40003" y="34211"/>
                </a:lnTo>
                <a:lnTo>
                  <a:pt x="39882" y="34392"/>
                </a:lnTo>
                <a:lnTo>
                  <a:pt x="39762" y="34633"/>
                </a:lnTo>
                <a:lnTo>
                  <a:pt x="39701" y="34814"/>
                </a:lnTo>
                <a:lnTo>
                  <a:pt x="39701" y="35055"/>
                </a:lnTo>
                <a:lnTo>
                  <a:pt x="39701" y="35297"/>
                </a:lnTo>
                <a:lnTo>
                  <a:pt x="39762" y="35478"/>
                </a:lnTo>
                <a:lnTo>
                  <a:pt x="39882" y="35719"/>
                </a:lnTo>
                <a:lnTo>
                  <a:pt x="40003" y="35900"/>
                </a:lnTo>
                <a:lnTo>
                  <a:pt x="40184" y="36021"/>
                </a:lnTo>
                <a:lnTo>
                  <a:pt x="40425" y="36141"/>
                </a:lnTo>
                <a:lnTo>
                  <a:pt x="40606" y="36202"/>
                </a:lnTo>
                <a:lnTo>
                  <a:pt x="41089" y="36202"/>
                </a:lnTo>
                <a:lnTo>
                  <a:pt x="41270" y="36141"/>
                </a:lnTo>
                <a:lnTo>
                  <a:pt x="41511" y="36021"/>
                </a:lnTo>
                <a:lnTo>
                  <a:pt x="41692" y="35900"/>
                </a:lnTo>
                <a:lnTo>
                  <a:pt x="41813" y="35719"/>
                </a:lnTo>
                <a:lnTo>
                  <a:pt x="41934" y="35478"/>
                </a:lnTo>
                <a:lnTo>
                  <a:pt x="41994" y="35297"/>
                </a:lnTo>
                <a:lnTo>
                  <a:pt x="41994" y="35055"/>
                </a:lnTo>
                <a:lnTo>
                  <a:pt x="41994" y="34814"/>
                </a:lnTo>
                <a:lnTo>
                  <a:pt x="41934" y="34633"/>
                </a:lnTo>
                <a:lnTo>
                  <a:pt x="41813" y="34392"/>
                </a:lnTo>
                <a:lnTo>
                  <a:pt x="41692" y="34211"/>
                </a:lnTo>
                <a:lnTo>
                  <a:pt x="41511" y="34090"/>
                </a:lnTo>
                <a:lnTo>
                  <a:pt x="41270" y="33969"/>
                </a:lnTo>
                <a:lnTo>
                  <a:pt x="41089" y="33909"/>
                </a:lnTo>
                <a:close/>
                <a:moveTo>
                  <a:pt x="46399" y="33909"/>
                </a:moveTo>
                <a:lnTo>
                  <a:pt x="46218" y="33969"/>
                </a:lnTo>
                <a:lnTo>
                  <a:pt x="45976" y="34090"/>
                </a:lnTo>
                <a:lnTo>
                  <a:pt x="45795" y="34211"/>
                </a:lnTo>
                <a:lnTo>
                  <a:pt x="45674" y="34392"/>
                </a:lnTo>
                <a:lnTo>
                  <a:pt x="45554" y="34633"/>
                </a:lnTo>
                <a:lnTo>
                  <a:pt x="45493" y="34814"/>
                </a:lnTo>
                <a:lnTo>
                  <a:pt x="45493" y="35055"/>
                </a:lnTo>
                <a:lnTo>
                  <a:pt x="45493" y="35297"/>
                </a:lnTo>
                <a:lnTo>
                  <a:pt x="45554" y="35478"/>
                </a:lnTo>
                <a:lnTo>
                  <a:pt x="45674" y="35719"/>
                </a:lnTo>
                <a:lnTo>
                  <a:pt x="45795" y="35900"/>
                </a:lnTo>
                <a:lnTo>
                  <a:pt x="45976" y="36021"/>
                </a:lnTo>
                <a:lnTo>
                  <a:pt x="46218" y="36141"/>
                </a:lnTo>
                <a:lnTo>
                  <a:pt x="46399" y="36202"/>
                </a:lnTo>
                <a:lnTo>
                  <a:pt x="46881" y="36202"/>
                </a:lnTo>
                <a:lnTo>
                  <a:pt x="47062" y="36141"/>
                </a:lnTo>
                <a:lnTo>
                  <a:pt x="47304" y="36021"/>
                </a:lnTo>
                <a:lnTo>
                  <a:pt x="47485" y="35900"/>
                </a:lnTo>
                <a:lnTo>
                  <a:pt x="47605" y="35719"/>
                </a:lnTo>
                <a:lnTo>
                  <a:pt x="47726" y="35478"/>
                </a:lnTo>
                <a:lnTo>
                  <a:pt x="47786" y="35297"/>
                </a:lnTo>
                <a:lnTo>
                  <a:pt x="47786" y="35055"/>
                </a:lnTo>
                <a:lnTo>
                  <a:pt x="47786" y="34814"/>
                </a:lnTo>
                <a:lnTo>
                  <a:pt x="47726" y="34633"/>
                </a:lnTo>
                <a:lnTo>
                  <a:pt x="47605" y="34392"/>
                </a:lnTo>
                <a:lnTo>
                  <a:pt x="47485" y="34211"/>
                </a:lnTo>
                <a:lnTo>
                  <a:pt x="47304" y="34090"/>
                </a:lnTo>
                <a:lnTo>
                  <a:pt x="47062" y="33969"/>
                </a:lnTo>
                <a:lnTo>
                  <a:pt x="46881" y="33909"/>
                </a:lnTo>
                <a:close/>
                <a:moveTo>
                  <a:pt x="52191" y="33909"/>
                </a:moveTo>
                <a:lnTo>
                  <a:pt x="52010" y="33969"/>
                </a:lnTo>
                <a:lnTo>
                  <a:pt x="51768" y="34090"/>
                </a:lnTo>
                <a:lnTo>
                  <a:pt x="51587" y="34211"/>
                </a:lnTo>
                <a:lnTo>
                  <a:pt x="51467" y="34392"/>
                </a:lnTo>
                <a:lnTo>
                  <a:pt x="51346" y="34633"/>
                </a:lnTo>
                <a:lnTo>
                  <a:pt x="51286" y="34814"/>
                </a:lnTo>
                <a:lnTo>
                  <a:pt x="51286" y="35055"/>
                </a:lnTo>
                <a:lnTo>
                  <a:pt x="51286" y="35297"/>
                </a:lnTo>
                <a:lnTo>
                  <a:pt x="51346" y="35478"/>
                </a:lnTo>
                <a:lnTo>
                  <a:pt x="51467" y="35719"/>
                </a:lnTo>
                <a:lnTo>
                  <a:pt x="51587" y="35900"/>
                </a:lnTo>
                <a:lnTo>
                  <a:pt x="51768" y="36021"/>
                </a:lnTo>
                <a:lnTo>
                  <a:pt x="52010" y="36141"/>
                </a:lnTo>
                <a:lnTo>
                  <a:pt x="52191" y="36202"/>
                </a:lnTo>
                <a:lnTo>
                  <a:pt x="52673" y="36202"/>
                </a:lnTo>
                <a:lnTo>
                  <a:pt x="52854" y="36141"/>
                </a:lnTo>
                <a:lnTo>
                  <a:pt x="53096" y="36021"/>
                </a:lnTo>
                <a:lnTo>
                  <a:pt x="53277" y="35900"/>
                </a:lnTo>
                <a:lnTo>
                  <a:pt x="53397" y="35719"/>
                </a:lnTo>
                <a:lnTo>
                  <a:pt x="53518" y="35478"/>
                </a:lnTo>
                <a:lnTo>
                  <a:pt x="53578" y="35297"/>
                </a:lnTo>
                <a:lnTo>
                  <a:pt x="53578" y="35055"/>
                </a:lnTo>
                <a:lnTo>
                  <a:pt x="53578" y="34814"/>
                </a:lnTo>
                <a:lnTo>
                  <a:pt x="53518" y="34633"/>
                </a:lnTo>
                <a:lnTo>
                  <a:pt x="53397" y="34392"/>
                </a:lnTo>
                <a:lnTo>
                  <a:pt x="53277" y="34211"/>
                </a:lnTo>
                <a:lnTo>
                  <a:pt x="53096" y="34090"/>
                </a:lnTo>
                <a:lnTo>
                  <a:pt x="52854" y="33969"/>
                </a:lnTo>
                <a:lnTo>
                  <a:pt x="52673" y="33909"/>
                </a:lnTo>
                <a:close/>
                <a:moveTo>
                  <a:pt x="57983" y="33909"/>
                </a:moveTo>
                <a:lnTo>
                  <a:pt x="57802" y="33969"/>
                </a:lnTo>
                <a:lnTo>
                  <a:pt x="57561" y="34090"/>
                </a:lnTo>
                <a:lnTo>
                  <a:pt x="57380" y="34211"/>
                </a:lnTo>
                <a:lnTo>
                  <a:pt x="57259" y="34392"/>
                </a:lnTo>
                <a:lnTo>
                  <a:pt x="57138" y="34633"/>
                </a:lnTo>
                <a:lnTo>
                  <a:pt x="57078" y="34814"/>
                </a:lnTo>
                <a:lnTo>
                  <a:pt x="57078" y="35055"/>
                </a:lnTo>
                <a:lnTo>
                  <a:pt x="57078" y="35297"/>
                </a:lnTo>
                <a:lnTo>
                  <a:pt x="57138" y="35478"/>
                </a:lnTo>
                <a:lnTo>
                  <a:pt x="57259" y="35719"/>
                </a:lnTo>
                <a:lnTo>
                  <a:pt x="57380" y="35900"/>
                </a:lnTo>
                <a:lnTo>
                  <a:pt x="57561" y="36021"/>
                </a:lnTo>
                <a:lnTo>
                  <a:pt x="57802" y="36141"/>
                </a:lnTo>
                <a:lnTo>
                  <a:pt x="57983" y="36202"/>
                </a:lnTo>
                <a:lnTo>
                  <a:pt x="58466" y="36202"/>
                </a:lnTo>
                <a:lnTo>
                  <a:pt x="58647" y="36141"/>
                </a:lnTo>
                <a:lnTo>
                  <a:pt x="58888" y="36021"/>
                </a:lnTo>
                <a:lnTo>
                  <a:pt x="59069" y="35900"/>
                </a:lnTo>
                <a:lnTo>
                  <a:pt x="59190" y="35719"/>
                </a:lnTo>
                <a:lnTo>
                  <a:pt x="59310" y="35478"/>
                </a:lnTo>
                <a:lnTo>
                  <a:pt x="59371" y="35297"/>
                </a:lnTo>
                <a:lnTo>
                  <a:pt x="59371" y="35055"/>
                </a:lnTo>
                <a:lnTo>
                  <a:pt x="59371" y="34814"/>
                </a:lnTo>
                <a:lnTo>
                  <a:pt x="59310" y="34633"/>
                </a:lnTo>
                <a:lnTo>
                  <a:pt x="59190" y="34392"/>
                </a:lnTo>
                <a:lnTo>
                  <a:pt x="59069" y="34211"/>
                </a:lnTo>
                <a:lnTo>
                  <a:pt x="58888" y="34090"/>
                </a:lnTo>
                <a:lnTo>
                  <a:pt x="58647" y="33969"/>
                </a:lnTo>
                <a:lnTo>
                  <a:pt x="58466" y="33909"/>
                </a:lnTo>
                <a:close/>
                <a:moveTo>
                  <a:pt x="63775" y="33909"/>
                </a:moveTo>
                <a:lnTo>
                  <a:pt x="63594" y="33969"/>
                </a:lnTo>
                <a:lnTo>
                  <a:pt x="63353" y="34090"/>
                </a:lnTo>
                <a:lnTo>
                  <a:pt x="63172" y="34211"/>
                </a:lnTo>
                <a:lnTo>
                  <a:pt x="63051" y="34392"/>
                </a:lnTo>
                <a:lnTo>
                  <a:pt x="62931" y="34633"/>
                </a:lnTo>
                <a:lnTo>
                  <a:pt x="62870" y="34814"/>
                </a:lnTo>
                <a:lnTo>
                  <a:pt x="62870" y="35055"/>
                </a:lnTo>
                <a:lnTo>
                  <a:pt x="62870" y="35297"/>
                </a:lnTo>
                <a:lnTo>
                  <a:pt x="62931" y="35478"/>
                </a:lnTo>
                <a:lnTo>
                  <a:pt x="63051" y="35719"/>
                </a:lnTo>
                <a:lnTo>
                  <a:pt x="63172" y="35900"/>
                </a:lnTo>
                <a:lnTo>
                  <a:pt x="63353" y="36021"/>
                </a:lnTo>
                <a:lnTo>
                  <a:pt x="63594" y="36141"/>
                </a:lnTo>
                <a:lnTo>
                  <a:pt x="63775" y="36202"/>
                </a:lnTo>
                <a:lnTo>
                  <a:pt x="64258" y="36202"/>
                </a:lnTo>
                <a:lnTo>
                  <a:pt x="64439" y="36141"/>
                </a:lnTo>
                <a:lnTo>
                  <a:pt x="64680" y="36021"/>
                </a:lnTo>
                <a:lnTo>
                  <a:pt x="64861" y="35900"/>
                </a:lnTo>
                <a:lnTo>
                  <a:pt x="64982" y="35719"/>
                </a:lnTo>
                <a:lnTo>
                  <a:pt x="65103" y="35478"/>
                </a:lnTo>
                <a:lnTo>
                  <a:pt x="65163" y="35297"/>
                </a:lnTo>
                <a:lnTo>
                  <a:pt x="65163" y="35055"/>
                </a:lnTo>
                <a:lnTo>
                  <a:pt x="65163" y="34814"/>
                </a:lnTo>
                <a:lnTo>
                  <a:pt x="65103" y="34633"/>
                </a:lnTo>
                <a:lnTo>
                  <a:pt x="64982" y="34392"/>
                </a:lnTo>
                <a:lnTo>
                  <a:pt x="64861" y="34211"/>
                </a:lnTo>
                <a:lnTo>
                  <a:pt x="64680" y="34090"/>
                </a:lnTo>
                <a:lnTo>
                  <a:pt x="64439" y="33969"/>
                </a:lnTo>
                <a:lnTo>
                  <a:pt x="64258" y="33909"/>
                </a:lnTo>
                <a:close/>
                <a:moveTo>
                  <a:pt x="69567" y="33909"/>
                </a:moveTo>
                <a:lnTo>
                  <a:pt x="69386" y="33969"/>
                </a:lnTo>
                <a:lnTo>
                  <a:pt x="69145" y="34090"/>
                </a:lnTo>
                <a:lnTo>
                  <a:pt x="68964" y="34211"/>
                </a:lnTo>
                <a:lnTo>
                  <a:pt x="68843" y="34392"/>
                </a:lnTo>
                <a:lnTo>
                  <a:pt x="68723" y="34633"/>
                </a:lnTo>
                <a:lnTo>
                  <a:pt x="68662" y="34814"/>
                </a:lnTo>
                <a:lnTo>
                  <a:pt x="68662" y="35055"/>
                </a:lnTo>
                <a:lnTo>
                  <a:pt x="68662" y="35297"/>
                </a:lnTo>
                <a:lnTo>
                  <a:pt x="68723" y="35478"/>
                </a:lnTo>
                <a:lnTo>
                  <a:pt x="68843" y="35719"/>
                </a:lnTo>
                <a:lnTo>
                  <a:pt x="68964" y="35900"/>
                </a:lnTo>
                <a:lnTo>
                  <a:pt x="69145" y="36021"/>
                </a:lnTo>
                <a:lnTo>
                  <a:pt x="69386" y="36141"/>
                </a:lnTo>
                <a:lnTo>
                  <a:pt x="69567" y="36202"/>
                </a:lnTo>
                <a:lnTo>
                  <a:pt x="70050" y="36202"/>
                </a:lnTo>
                <a:lnTo>
                  <a:pt x="70231" y="36141"/>
                </a:lnTo>
                <a:lnTo>
                  <a:pt x="70472" y="36021"/>
                </a:lnTo>
                <a:lnTo>
                  <a:pt x="70653" y="35900"/>
                </a:lnTo>
                <a:lnTo>
                  <a:pt x="70774" y="35719"/>
                </a:lnTo>
                <a:lnTo>
                  <a:pt x="70895" y="35478"/>
                </a:lnTo>
                <a:lnTo>
                  <a:pt x="70955" y="35297"/>
                </a:lnTo>
                <a:lnTo>
                  <a:pt x="70955" y="35055"/>
                </a:lnTo>
                <a:lnTo>
                  <a:pt x="70955" y="34814"/>
                </a:lnTo>
                <a:lnTo>
                  <a:pt x="70895" y="34633"/>
                </a:lnTo>
                <a:lnTo>
                  <a:pt x="70774" y="34392"/>
                </a:lnTo>
                <a:lnTo>
                  <a:pt x="70653" y="34211"/>
                </a:lnTo>
                <a:lnTo>
                  <a:pt x="70472" y="34090"/>
                </a:lnTo>
                <a:lnTo>
                  <a:pt x="70231" y="33969"/>
                </a:lnTo>
                <a:lnTo>
                  <a:pt x="70050" y="33909"/>
                </a:lnTo>
                <a:close/>
                <a:moveTo>
                  <a:pt x="75360" y="33909"/>
                </a:moveTo>
                <a:lnTo>
                  <a:pt x="75179" y="33969"/>
                </a:lnTo>
                <a:lnTo>
                  <a:pt x="74937" y="34090"/>
                </a:lnTo>
                <a:lnTo>
                  <a:pt x="74756" y="34211"/>
                </a:lnTo>
                <a:lnTo>
                  <a:pt x="74636" y="34392"/>
                </a:lnTo>
                <a:lnTo>
                  <a:pt x="74515" y="34633"/>
                </a:lnTo>
                <a:lnTo>
                  <a:pt x="74455" y="34814"/>
                </a:lnTo>
                <a:lnTo>
                  <a:pt x="74455" y="35055"/>
                </a:lnTo>
                <a:lnTo>
                  <a:pt x="74455" y="35297"/>
                </a:lnTo>
                <a:lnTo>
                  <a:pt x="74515" y="35478"/>
                </a:lnTo>
                <a:lnTo>
                  <a:pt x="74636" y="35719"/>
                </a:lnTo>
                <a:lnTo>
                  <a:pt x="74756" y="35900"/>
                </a:lnTo>
                <a:lnTo>
                  <a:pt x="74937" y="36021"/>
                </a:lnTo>
                <a:lnTo>
                  <a:pt x="75179" y="36141"/>
                </a:lnTo>
                <a:lnTo>
                  <a:pt x="75360" y="36202"/>
                </a:lnTo>
                <a:lnTo>
                  <a:pt x="75601" y="36202"/>
                </a:lnTo>
                <a:lnTo>
                  <a:pt x="75903" y="36141"/>
                </a:lnTo>
                <a:lnTo>
                  <a:pt x="75722" y="33909"/>
                </a:lnTo>
                <a:close/>
                <a:moveTo>
                  <a:pt x="2896" y="36805"/>
                </a:moveTo>
                <a:lnTo>
                  <a:pt x="2655" y="36926"/>
                </a:lnTo>
                <a:lnTo>
                  <a:pt x="2414" y="37107"/>
                </a:lnTo>
                <a:lnTo>
                  <a:pt x="2233" y="37288"/>
                </a:lnTo>
                <a:lnTo>
                  <a:pt x="2112" y="37589"/>
                </a:lnTo>
                <a:lnTo>
                  <a:pt x="2052" y="37951"/>
                </a:lnTo>
                <a:lnTo>
                  <a:pt x="2052" y="38193"/>
                </a:lnTo>
                <a:lnTo>
                  <a:pt x="2112" y="38374"/>
                </a:lnTo>
                <a:lnTo>
                  <a:pt x="2233" y="38615"/>
                </a:lnTo>
                <a:lnTo>
                  <a:pt x="2353" y="38796"/>
                </a:lnTo>
                <a:lnTo>
                  <a:pt x="2534" y="38917"/>
                </a:lnTo>
                <a:lnTo>
                  <a:pt x="2776" y="39037"/>
                </a:lnTo>
                <a:lnTo>
                  <a:pt x="2957" y="39098"/>
                </a:lnTo>
                <a:lnTo>
                  <a:pt x="3439" y="39098"/>
                </a:lnTo>
                <a:lnTo>
                  <a:pt x="3620" y="39037"/>
                </a:lnTo>
                <a:lnTo>
                  <a:pt x="3862" y="38917"/>
                </a:lnTo>
                <a:lnTo>
                  <a:pt x="4043" y="38796"/>
                </a:lnTo>
                <a:lnTo>
                  <a:pt x="4164" y="38615"/>
                </a:lnTo>
                <a:lnTo>
                  <a:pt x="4284" y="38374"/>
                </a:lnTo>
                <a:lnTo>
                  <a:pt x="4345" y="38193"/>
                </a:lnTo>
                <a:lnTo>
                  <a:pt x="4345" y="37951"/>
                </a:lnTo>
                <a:lnTo>
                  <a:pt x="4284" y="37589"/>
                </a:lnTo>
                <a:lnTo>
                  <a:pt x="4164" y="37288"/>
                </a:lnTo>
                <a:lnTo>
                  <a:pt x="3982" y="37107"/>
                </a:lnTo>
                <a:lnTo>
                  <a:pt x="3741" y="36926"/>
                </a:lnTo>
                <a:lnTo>
                  <a:pt x="3500" y="36805"/>
                </a:lnTo>
                <a:close/>
                <a:moveTo>
                  <a:pt x="8689" y="36805"/>
                </a:moveTo>
                <a:lnTo>
                  <a:pt x="8447" y="36926"/>
                </a:lnTo>
                <a:lnTo>
                  <a:pt x="8206" y="37107"/>
                </a:lnTo>
                <a:lnTo>
                  <a:pt x="8025" y="37288"/>
                </a:lnTo>
                <a:lnTo>
                  <a:pt x="7904" y="37589"/>
                </a:lnTo>
                <a:lnTo>
                  <a:pt x="7844" y="37951"/>
                </a:lnTo>
                <a:lnTo>
                  <a:pt x="7844" y="38193"/>
                </a:lnTo>
                <a:lnTo>
                  <a:pt x="7904" y="38374"/>
                </a:lnTo>
                <a:lnTo>
                  <a:pt x="8025" y="38615"/>
                </a:lnTo>
                <a:lnTo>
                  <a:pt x="8146" y="38796"/>
                </a:lnTo>
                <a:lnTo>
                  <a:pt x="8327" y="38917"/>
                </a:lnTo>
                <a:lnTo>
                  <a:pt x="8568" y="39037"/>
                </a:lnTo>
                <a:lnTo>
                  <a:pt x="8749" y="39098"/>
                </a:lnTo>
                <a:lnTo>
                  <a:pt x="9232" y="39098"/>
                </a:lnTo>
                <a:lnTo>
                  <a:pt x="9413" y="39037"/>
                </a:lnTo>
                <a:lnTo>
                  <a:pt x="9654" y="38917"/>
                </a:lnTo>
                <a:lnTo>
                  <a:pt x="9835" y="38796"/>
                </a:lnTo>
                <a:lnTo>
                  <a:pt x="9956" y="38615"/>
                </a:lnTo>
                <a:lnTo>
                  <a:pt x="10076" y="38374"/>
                </a:lnTo>
                <a:lnTo>
                  <a:pt x="10137" y="38193"/>
                </a:lnTo>
                <a:lnTo>
                  <a:pt x="10137" y="37951"/>
                </a:lnTo>
                <a:lnTo>
                  <a:pt x="10076" y="37589"/>
                </a:lnTo>
                <a:lnTo>
                  <a:pt x="9956" y="37288"/>
                </a:lnTo>
                <a:lnTo>
                  <a:pt x="9775" y="37107"/>
                </a:lnTo>
                <a:lnTo>
                  <a:pt x="9533" y="36926"/>
                </a:lnTo>
                <a:lnTo>
                  <a:pt x="9292" y="36805"/>
                </a:lnTo>
                <a:close/>
                <a:moveTo>
                  <a:pt x="14481" y="36805"/>
                </a:moveTo>
                <a:lnTo>
                  <a:pt x="14240" y="36926"/>
                </a:lnTo>
                <a:lnTo>
                  <a:pt x="13998" y="37107"/>
                </a:lnTo>
                <a:lnTo>
                  <a:pt x="13817" y="37288"/>
                </a:lnTo>
                <a:lnTo>
                  <a:pt x="13697" y="37589"/>
                </a:lnTo>
                <a:lnTo>
                  <a:pt x="13636" y="37951"/>
                </a:lnTo>
                <a:lnTo>
                  <a:pt x="13636" y="38193"/>
                </a:lnTo>
                <a:lnTo>
                  <a:pt x="13697" y="38374"/>
                </a:lnTo>
                <a:lnTo>
                  <a:pt x="13817" y="38615"/>
                </a:lnTo>
                <a:lnTo>
                  <a:pt x="13938" y="38796"/>
                </a:lnTo>
                <a:lnTo>
                  <a:pt x="14119" y="38917"/>
                </a:lnTo>
                <a:lnTo>
                  <a:pt x="14360" y="39037"/>
                </a:lnTo>
                <a:lnTo>
                  <a:pt x="14541" y="39098"/>
                </a:lnTo>
                <a:lnTo>
                  <a:pt x="15024" y="39098"/>
                </a:lnTo>
                <a:lnTo>
                  <a:pt x="15205" y="39037"/>
                </a:lnTo>
                <a:lnTo>
                  <a:pt x="15446" y="38917"/>
                </a:lnTo>
                <a:lnTo>
                  <a:pt x="15627" y="38796"/>
                </a:lnTo>
                <a:lnTo>
                  <a:pt x="15748" y="38615"/>
                </a:lnTo>
                <a:lnTo>
                  <a:pt x="15869" y="38374"/>
                </a:lnTo>
                <a:lnTo>
                  <a:pt x="15929" y="38193"/>
                </a:lnTo>
                <a:lnTo>
                  <a:pt x="15929" y="37951"/>
                </a:lnTo>
                <a:lnTo>
                  <a:pt x="15869" y="37589"/>
                </a:lnTo>
                <a:lnTo>
                  <a:pt x="15748" y="37288"/>
                </a:lnTo>
                <a:lnTo>
                  <a:pt x="15567" y="37107"/>
                </a:lnTo>
                <a:lnTo>
                  <a:pt x="15326" y="36926"/>
                </a:lnTo>
                <a:lnTo>
                  <a:pt x="15084" y="36805"/>
                </a:lnTo>
                <a:close/>
                <a:moveTo>
                  <a:pt x="20273" y="36805"/>
                </a:moveTo>
                <a:lnTo>
                  <a:pt x="20032" y="36926"/>
                </a:lnTo>
                <a:lnTo>
                  <a:pt x="19790" y="37107"/>
                </a:lnTo>
                <a:lnTo>
                  <a:pt x="19609" y="37288"/>
                </a:lnTo>
                <a:lnTo>
                  <a:pt x="19489" y="37589"/>
                </a:lnTo>
                <a:lnTo>
                  <a:pt x="19428" y="37951"/>
                </a:lnTo>
                <a:lnTo>
                  <a:pt x="19428" y="38193"/>
                </a:lnTo>
                <a:lnTo>
                  <a:pt x="19489" y="38374"/>
                </a:lnTo>
                <a:lnTo>
                  <a:pt x="19609" y="38615"/>
                </a:lnTo>
                <a:lnTo>
                  <a:pt x="19730" y="38796"/>
                </a:lnTo>
                <a:lnTo>
                  <a:pt x="19911" y="38917"/>
                </a:lnTo>
                <a:lnTo>
                  <a:pt x="20152" y="39037"/>
                </a:lnTo>
                <a:lnTo>
                  <a:pt x="20333" y="39098"/>
                </a:lnTo>
                <a:lnTo>
                  <a:pt x="20816" y="39098"/>
                </a:lnTo>
                <a:lnTo>
                  <a:pt x="20997" y="39037"/>
                </a:lnTo>
                <a:lnTo>
                  <a:pt x="21239" y="38917"/>
                </a:lnTo>
                <a:lnTo>
                  <a:pt x="21420" y="38796"/>
                </a:lnTo>
                <a:lnTo>
                  <a:pt x="21540" y="38615"/>
                </a:lnTo>
                <a:lnTo>
                  <a:pt x="21661" y="38374"/>
                </a:lnTo>
                <a:lnTo>
                  <a:pt x="21721" y="38193"/>
                </a:lnTo>
                <a:lnTo>
                  <a:pt x="21721" y="37951"/>
                </a:lnTo>
                <a:lnTo>
                  <a:pt x="21661" y="37589"/>
                </a:lnTo>
                <a:lnTo>
                  <a:pt x="21540" y="37288"/>
                </a:lnTo>
                <a:lnTo>
                  <a:pt x="21359" y="37107"/>
                </a:lnTo>
                <a:lnTo>
                  <a:pt x="21118" y="36926"/>
                </a:lnTo>
                <a:lnTo>
                  <a:pt x="20876" y="36805"/>
                </a:lnTo>
                <a:close/>
                <a:moveTo>
                  <a:pt x="26065" y="36805"/>
                </a:moveTo>
                <a:lnTo>
                  <a:pt x="25824" y="36926"/>
                </a:lnTo>
                <a:lnTo>
                  <a:pt x="25583" y="37107"/>
                </a:lnTo>
                <a:lnTo>
                  <a:pt x="25402" y="37288"/>
                </a:lnTo>
                <a:lnTo>
                  <a:pt x="25281" y="37589"/>
                </a:lnTo>
                <a:lnTo>
                  <a:pt x="25221" y="37951"/>
                </a:lnTo>
                <a:lnTo>
                  <a:pt x="25221" y="38193"/>
                </a:lnTo>
                <a:lnTo>
                  <a:pt x="25281" y="38374"/>
                </a:lnTo>
                <a:lnTo>
                  <a:pt x="25402" y="38615"/>
                </a:lnTo>
                <a:lnTo>
                  <a:pt x="25522" y="38796"/>
                </a:lnTo>
                <a:lnTo>
                  <a:pt x="25703" y="38917"/>
                </a:lnTo>
                <a:lnTo>
                  <a:pt x="25945" y="39037"/>
                </a:lnTo>
                <a:lnTo>
                  <a:pt x="26126" y="39098"/>
                </a:lnTo>
                <a:lnTo>
                  <a:pt x="26608" y="39098"/>
                </a:lnTo>
                <a:lnTo>
                  <a:pt x="26789" y="39037"/>
                </a:lnTo>
                <a:lnTo>
                  <a:pt x="27031" y="38917"/>
                </a:lnTo>
                <a:lnTo>
                  <a:pt x="27212" y="38796"/>
                </a:lnTo>
                <a:lnTo>
                  <a:pt x="27332" y="38615"/>
                </a:lnTo>
                <a:lnTo>
                  <a:pt x="27453" y="38374"/>
                </a:lnTo>
                <a:lnTo>
                  <a:pt x="27513" y="38193"/>
                </a:lnTo>
                <a:lnTo>
                  <a:pt x="27513" y="37951"/>
                </a:lnTo>
                <a:lnTo>
                  <a:pt x="27453" y="37589"/>
                </a:lnTo>
                <a:lnTo>
                  <a:pt x="27332" y="37288"/>
                </a:lnTo>
                <a:lnTo>
                  <a:pt x="27151" y="37107"/>
                </a:lnTo>
                <a:lnTo>
                  <a:pt x="26910" y="36926"/>
                </a:lnTo>
                <a:lnTo>
                  <a:pt x="26669" y="36805"/>
                </a:lnTo>
                <a:close/>
                <a:moveTo>
                  <a:pt x="31858" y="36805"/>
                </a:moveTo>
                <a:lnTo>
                  <a:pt x="31616" y="36926"/>
                </a:lnTo>
                <a:lnTo>
                  <a:pt x="31375" y="37107"/>
                </a:lnTo>
                <a:lnTo>
                  <a:pt x="31194" y="37288"/>
                </a:lnTo>
                <a:lnTo>
                  <a:pt x="31073" y="37589"/>
                </a:lnTo>
                <a:lnTo>
                  <a:pt x="31013" y="37951"/>
                </a:lnTo>
                <a:lnTo>
                  <a:pt x="31013" y="38193"/>
                </a:lnTo>
                <a:lnTo>
                  <a:pt x="31073" y="38374"/>
                </a:lnTo>
                <a:lnTo>
                  <a:pt x="31194" y="38615"/>
                </a:lnTo>
                <a:lnTo>
                  <a:pt x="31315" y="38796"/>
                </a:lnTo>
                <a:lnTo>
                  <a:pt x="31496" y="38917"/>
                </a:lnTo>
                <a:lnTo>
                  <a:pt x="31737" y="39037"/>
                </a:lnTo>
                <a:lnTo>
                  <a:pt x="31918" y="39098"/>
                </a:lnTo>
                <a:lnTo>
                  <a:pt x="32401" y="39098"/>
                </a:lnTo>
                <a:lnTo>
                  <a:pt x="32582" y="39037"/>
                </a:lnTo>
                <a:lnTo>
                  <a:pt x="32823" y="38917"/>
                </a:lnTo>
                <a:lnTo>
                  <a:pt x="33004" y="38796"/>
                </a:lnTo>
                <a:lnTo>
                  <a:pt x="33125" y="38615"/>
                </a:lnTo>
                <a:lnTo>
                  <a:pt x="33245" y="38374"/>
                </a:lnTo>
                <a:lnTo>
                  <a:pt x="33306" y="38193"/>
                </a:lnTo>
                <a:lnTo>
                  <a:pt x="33306" y="37951"/>
                </a:lnTo>
                <a:lnTo>
                  <a:pt x="33245" y="37589"/>
                </a:lnTo>
                <a:lnTo>
                  <a:pt x="33125" y="37288"/>
                </a:lnTo>
                <a:lnTo>
                  <a:pt x="32944" y="37107"/>
                </a:lnTo>
                <a:lnTo>
                  <a:pt x="32702" y="36926"/>
                </a:lnTo>
                <a:lnTo>
                  <a:pt x="32461" y="36805"/>
                </a:lnTo>
                <a:close/>
                <a:moveTo>
                  <a:pt x="37650" y="36805"/>
                </a:moveTo>
                <a:lnTo>
                  <a:pt x="37408" y="36926"/>
                </a:lnTo>
                <a:lnTo>
                  <a:pt x="37167" y="37107"/>
                </a:lnTo>
                <a:lnTo>
                  <a:pt x="36986" y="37288"/>
                </a:lnTo>
                <a:lnTo>
                  <a:pt x="36865" y="37589"/>
                </a:lnTo>
                <a:lnTo>
                  <a:pt x="36805" y="37951"/>
                </a:lnTo>
                <a:lnTo>
                  <a:pt x="36805" y="38193"/>
                </a:lnTo>
                <a:lnTo>
                  <a:pt x="36865" y="38374"/>
                </a:lnTo>
                <a:lnTo>
                  <a:pt x="36986" y="38615"/>
                </a:lnTo>
                <a:lnTo>
                  <a:pt x="37107" y="38796"/>
                </a:lnTo>
                <a:lnTo>
                  <a:pt x="37288" y="38917"/>
                </a:lnTo>
                <a:lnTo>
                  <a:pt x="37529" y="39037"/>
                </a:lnTo>
                <a:lnTo>
                  <a:pt x="37710" y="39098"/>
                </a:lnTo>
                <a:lnTo>
                  <a:pt x="38193" y="39098"/>
                </a:lnTo>
                <a:lnTo>
                  <a:pt x="38374" y="39037"/>
                </a:lnTo>
                <a:lnTo>
                  <a:pt x="38615" y="38917"/>
                </a:lnTo>
                <a:lnTo>
                  <a:pt x="38796" y="38796"/>
                </a:lnTo>
                <a:lnTo>
                  <a:pt x="38917" y="38615"/>
                </a:lnTo>
                <a:lnTo>
                  <a:pt x="39038" y="38374"/>
                </a:lnTo>
                <a:lnTo>
                  <a:pt x="39098" y="38193"/>
                </a:lnTo>
                <a:lnTo>
                  <a:pt x="39098" y="37951"/>
                </a:lnTo>
                <a:lnTo>
                  <a:pt x="39038" y="37589"/>
                </a:lnTo>
                <a:lnTo>
                  <a:pt x="38917" y="37288"/>
                </a:lnTo>
                <a:lnTo>
                  <a:pt x="38736" y="37107"/>
                </a:lnTo>
                <a:lnTo>
                  <a:pt x="38495" y="36926"/>
                </a:lnTo>
                <a:lnTo>
                  <a:pt x="38253" y="36805"/>
                </a:lnTo>
                <a:close/>
                <a:moveTo>
                  <a:pt x="43442" y="36805"/>
                </a:moveTo>
                <a:lnTo>
                  <a:pt x="43201" y="36926"/>
                </a:lnTo>
                <a:lnTo>
                  <a:pt x="42959" y="37107"/>
                </a:lnTo>
                <a:lnTo>
                  <a:pt x="42778" y="37288"/>
                </a:lnTo>
                <a:lnTo>
                  <a:pt x="42658" y="37589"/>
                </a:lnTo>
                <a:lnTo>
                  <a:pt x="42597" y="37951"/>
                </a:lnTo>
                <a:lnTo>
                  <a:pt x="42597" y="38193"/>
                </a:lnTo>
                <a:lnTo>
                  <a:pt x="42658" y="38374"/>
                </a:lnTo>
                <a:lnTo>
                  <a:pt x="42778" y="38615"/>
                </a:lnTo>
                <a:lnTo>
                  <a:pt x="42899" y="38796"/>
                </a:lnTo>
                <a:lnTo>
                  <a:pt x="43080" y="38917"/>
                </a:lnTo>
                <a:lnTo>
                  <a:pt x="43321" y="39037"/>
                </a:lnTo>
                <a:lnTo>
                  <a:pt x="43502" y="39098"/>
                </a:lnTo>
                <a:lnTo>
                  <a:pt x="43985" y="39098"/>
                </a:lnTo>
                <a:lnTo>
                  <a:pt x="44166" y="39037"/>
                </a:lnTo>
                <a:lnTo>
                  <a:pt x="44407" y="38917"/>
                </a:lnTo>
                <a:lnTo>
                  <a:pt x="44588" y="38796"/>
                </a:lnTo>
                <a:lnTo>
                  <a:pt x="44709" y="38615"/>
                </a:lnTo>
                <a:lnTo>
                  <a:pt x="44830" y="38374"/>
                </a:lnTo>
                <a:lnTo>
                  <a:pt x="44890" y="38193"/>
                </a:lnTo>
                <a:lnTo>
                  <a:pt x="44890" y="37951"/>
                </a:lnTo>
                <a:lnTo>
                  <a:pt x="44830" y="37589"/>
                </a:lnTo>
                <a:lnTo>
                  <a:pt x="44709" y="37288"/>
                </a:lnTo>
                <a:lnTo>
                  <a:pt x="44528" y="37107"/>
                </a:lnTo>
                <a:lnTo>
                  <a:pt x="44287" y="36926"/>
                </a:lnTo>
                <a:lnTo>
                  <a:pt x="44045" y="36805"/>
                </a:lnTo>
                <a:close/>
                <a:moveTo>
                  <a:pt x="49234" y="36805"/>
                </a:moveTo>
                <a:lnTo>
                  <a:pt x="48993" y="36926"/>
                </a:lnTo>
                <a:lnTo>
                  <a:pt x="48752" y="37107"/>
                </a:lnTo>
                <a:lnTo>
                  <a:pt x="48571" y="37288"/>
                </a:lnTo>
                <a:lnTo>
                  <a:pt x="48450" y="37589"/>
                </a:lnTo>
                <a:lnTo>
                  <a:pt x="48390" y="37951"/>
                </a:lnTo>
                <a:lnTo>
                  <a:pt x="48390" y="38193"/>
                </a:lnTo>
                <a:lnTo>
                  <a:pt x="48450" y="38374"/>
                </a:lnTo>
                <a:lnTo>
                  <a:pt x="48571" y="38615"/>
                </a:lnTo>
                <a:lnTo>
                  <a:pt x="48691" y="38796"/>
                </a:lnTo>
                <a:lnTo>
                  <a:pt x="48872" y="38917"/>
                </a:lnTo>
                <a:lnTo>
                  <a:pt x="49114" y="39037"/>
                </a:lnTo>
                <a:lnTo>
                  <a:pt x="49295" y="39098"/>
                </a:lnTo>
                <a:lnTo>
                  <a:pt x="49777" y="39098"/>
                </a:lnTo>
                <a:lnTo>
                  <a:pt x="49958" y="39037"/>
                </a:lnTo>
                <a:lnTo>
                  <a:pt x="50200" y="38917"/>
                </a:lnTo>
                <a:lnTo>
                  <a:pt x="50381" y="38796"/>
                </a:lnTo>
                <a:lnTo>
                  <a:pt x="50501" y="38615"/>
                </a:lnTo>
                <a:lnTo>
                  <a:pt x="50622" y="38374"/>
                </a:lnTo>
                <a:lnTo>
                  <a:pt x="50682" y="38193"/>
                </a:lnTo>
                <a:lnTo>
                  <a:pt x="50682" y="37951"/>
                </a:lnTo>
                <a:lnTo>
                  <a:pt x="50622" y="37589"/>
                </a:lnTo>
                <a:lnTo>
                  <a:pt x="50501" y="37288"/>
                </a:lnTo>
                <a:lnTo>
                  <a:pt x="50320" y="37107"/>
                </a:lnTo>
                <a:lnTo>
                  <a:pt x="50079" y="36926"/>
                </a:lnTo>
                <a:lnTo>
                  <a:pt x="49838" y="36805"/>
                </a:lnTo>
                <a:close/>
                <a:moveTo>
                  <a:pt x="55027" y="36805"/>
                </a:moveTo>
                <a:lnTo>
                  <a:pt x="54785" y="36926"/>
                </a:lnTo>
                <a:lnTo>
                  <a:pt x="54544" y="37107"/>
                </a:lnTo>
                <a:lnTo>
                  <a:pt x="54363" y="37288"/>
                </a:lnTo>
                <a:lnTo>
                  <a:pt x="54242" y="37589"/>
                </a:lnTo>
                <a:lnTo>
                  <a:pt x="54182" y="37951"/>
                </a:lnTo>
                <a:lnTo>
                  <a:pt x="54182" y="38193"/>
                </a:lnTo>
                <a:lnTo>
                  <a:pt x="54242" y="38374"/>
                </a:lnTo>
                <a:lnTo>
                  <a:pt x="54363" y="38615"/>
                </a:lnTo>
                <a:lnTo>
                  <a:pt x="54483" y="38796"/>
                </a:lnTo>
                <a:lnTo>
                  <a:pt x="54665" y="38917"/>
                </a:lnTo>
                <a:lnTo>
                  <a:pt x="54906" y="39037"/>
                </a:lnTo>
                <a:lnTo>
                  <a:pt x="55087" y="39098"/>
                </a:lnTo>
                <a:lnTo>
                  <a:pt x="55570" y="39098"/>
                </a:lnTo>
                <a:lnTo>
                  <a:pt x="55751" y="39037"/>
                </a:lnTo>
                <a:lnTo>
                  <a:pt x="55992" y="38917"/>
                </a:lnTo>
                <a:lnTo>
                  <a:pt x="56173" y="38796"/>
                </a:lnTo>
                <a:lnTo>
                  <a:pt x="56294" y="38615"/>
                </a:lnTo>
                <a:lnTo>
                  <a:pt x="56414" y="38374"/>
                </a:lnTo>
                <a:lnTo>
                  <a:pt x="56475" y="38193"/>
                </a:lnTo>
                <a:lnTo>
                  <a:pt x="56475" y="37951"/>
                </a:lnTo>
                <a:lnTo>
                  <a:pt x="56414" y="37589"/>
                </a:lnTo>
                <a:lnTo>
                  <a:pt x="56294" y="37288"/>
                </a:lnTo>
                <a:lnTo>
                  <a:pt x="56113" y="37107"/>
                </a:lnTo>
                <a:lnTo>
                  <a:pt x="55871" y="36926"/>
                </a:lnTo>
                <a:lnTo>
                  <a:pt x="55630" y="36805"/>
                </a:lnTo>
                <a:close/>
                <a:moveTo>
                  <a:pt x="60819" y="36805"/>
                </a:moveTo>
                <a:lnTo>
                  <a:pt x="60577" y="36926"/>
                </a:lnTo>
                <a:lnTo>
                  <a:pt x="60336" y="37107"/>
                </a:lnTo>
                <a:lnTo>
                  <a:pt x="60155" y="37288"/>
                </a:lnTo>
                <a:lnTo>
                  <a:pt x="60034" y="37589"/>
                </a:lnTo>
                <a:lnTo>
                  <a:pt x="59974" y="37951"/>
                </a:lnTo>
                <a:lnTo>
                  <a:pt x="59974" y="38193"/>
                </a:lnTo>
                <a:lnTo>
                  <a:pt x="60034" y="38374"/>
                </a:lnTo>
                <a:lnTo>
                  <a:pt x="60155" y="38615"/>
                </a:lnTo>
                <a:lnTo>
                  <a:pt x="60276" y="38796"/>
                </a:lnTo>
                <a:lnTo>
                  <a:pt x="60457" y="38917"/>
                </a:lnTo>
                <a:lnTo>
                  <a:pt x="60698" y="39037"/>
                </a:lnTo>
                <a:lnTo>
                  <a:pt x="60879" y="39098"/>
                </a:lnTo>
                <a:lnTo>
                  <a:pt x="61362" y="39098"/>
                </a:lnTo>
                <a:lnTo>
                  <a:pt x="61543" y="39037"/>
                </a:lnTo>
                <a:lnTo>
                  <a:pt x="61784" y="38917"/>
                </a:lnTo>
                <a:lnTo>
                  <a:pt x="61965" y="38796"/>
                </a:lnTo>
                <a:lnTo>
                  <a:pt x="62086" y="38615"/>
                </a:lnTo>
                <a:lnTo>
                  <a:pt x="62206" y="38374"/>
                </a:lnTo>
                <a:lnTo>
                  <a:pt x="62267" y="38193"/>
                </a:lnTo>
                <a:lnTo>
                  <a:pt x="62267" y="37951"/>
                </a:lnTo>
                <a:lnTo>
                  <a:pt x="62206" y="37589"/>
                </a:lnTo>
                <a:lnTo>
                  <a:pt x="62086" y="37288"/>
                </a:lnTo>
                <a:lnTo>
                  <a:pt x="61905" y="37107"/>
                </a:lnTo>
                <a:lnTo>
                  <a:pt x="61663" y="36926"/>
                </a:lnTo>
                <a:lnTo>
                  <a:pt x="61422" y="36805"/>
                </a:lnTo>
                <a:close/>
                <a:moveTo>
                  <a:pt x="66611" y="36805"/>
                </a:moveTo>
                <a:lnTo>
                  <a:pt x="66370" y="36926"/>
                </a:lnTo>
                <a:lnTo>
                  <a:pt x="66128" y="37107"/>
                </a:lnTo>
                <a:lnTo>
                  <a:pt x="65947" y="37288"/>
                </a:lnTo>
                <a:lnTo>
                  <a:pt x="65827" y="37589"/>
                </a:lnTo>
                <a:lnTo>
                  <a:pt x="65766" y="37951"/>
                </a:lnTo>
                <a:lnTo>
                  <a:pt x="65766" y="38193"/>
                </a:lnTo>
                <a:lnTo>
                  <a:pt x="65827" y="38374"/>
                </a:lnTo>
                <a:lnTo>
                  <a:pt x="65947" y="38615"/>
                </a:lnTo>
                <a:lnTo>
                  <a:pt x="66068" y="38796"/>
                </a:lnTo>
                <a:lnTo>
                  <a:pt x="66249" y="38917"/>
                </a:lnTo>
                <a:lnTo>
                  <a:pt x="66490" y="39037"/>
                </a:lnTo>
                <a:lnTo>
                  <a:pt x="66671" y="39098"/>
                </a:lnTo>
                <a:lnTo>
                  <a:pt x="67154" y="39098"/>
                </a:lnTo>
                <a:lnTo>
                  <a:pt x="67335" y="39037"/>
                </a:lnTo>
                <a:lnTo>
                  <a:pt x="67576" y="38917"/>
                </a:lnTo>
                <a:lnTo>
                  <a:pt x="67757" y="38796"/>
                </a:lnTo>
                <a:lnTo>
                  <a:pt x="67878" y="38615"/>
                </a:lnTo>
                <a:lnTo>
                  <a:pt x="67999" y="38374"/>
                </a:lnTo>
                <a:lnTo>
                  <a:pt x="68059" y="38193"/>
                </a:lnTo>
                <a:lnTo>
                  <a:pt x="68059" y="37951"/>
                </a:lnTo>
                <a:lnTo>
                  <a:pt x="67999" y="37589"/>
                </a:lnTo>
                <a:lnTo>
                  <a:pt x="67878" y="37288"/>
                </a:lnTo>
                <a:lnTo>
                  <a:pt x="67697" y="37107"/>
                </a:lnTo>
                <a:lnTo>
                  <a:pt x="67456" y="36926"/>
                </a:lnTo>
                <a:lnTo>
                  <a:pt x="67214" y="36805"/>
                </a:lnTo>
                <a:close/>
                <a:moveTo>
                  <a:pt x="72403" y="36805"/>
                </a:moveTo>
                <a:lnTo>
                  <a:pt x="72162" y="36926"/>
                </a:lnTo>
                <a:lnTo>
                  <a:pt x="71921" y="37107"/>
                </a:lnTo>
                <a:lnTo>
                  <a:pt x="71740" y="37288"/>
                </a:lnTo>
                <a:lnTo>
                  <a:pt x="71619" y="37589"/>
                </a:lnTo>
                <a:lnTo>
                  <a:pt x="71559" y="37951"/>
                </a:lnTo>
                <a:lnTo>
                  <a:pt x="71559" y="38193"/>
                </a:lnTo>
                <a:lnTo>
                  <a:pt x="71619" y="38374"/>
                </a:lnTo>
                <a:lnTo>
                  <a:pt x="71740" y="38615"/>
                </a:lnTo>
                <a:lnTo>
                  <a:pt x="71860" y="38796"/>
                </a:lnTo>
                <a:lnTo>
                  <a:pt x="72041" y="38917"/>
                </a:lnTo>
                <a:lnTo>
                  <a:pt x="72283" y="39037"/>
                </a:lnTo>
                <a:lnTo>
                  <a:pt x="72464" y="39098"/>
                </a:lnTo>
                <a:lnTo>
                  <a:pt x="72946" y="39098"/>
                </a:lnTo>
                <a:lnTo>
                  <a:pt x="73127" y="39037"/>
                </a:lnTo>
                <a:lnTo>
                  <a:pt x="73369" y="38917"/>
                </a:lnTo>
                <a:lnTo>
                  <a:pt x="73550" y="38796"/>
                </a:lnTo>
                <a:lnTo>
                  <a:pt x="73670" y="38615"/>
                </a:lnTo>
                <a:lnTo>
                  <a:pt x="73791" y="38374"/>
                </a:lnTo>
                <a:lnTo>
                  <a:pt x="73851" y="38193"/>
                </a:lnTo>
                <a:lnTo>
                  <a:pt x="73851" y="37951"/>
                </a:lnTo>
                <a:lnTo>
                  <a:pt x="73791" y="37589"/>
                </a:lnTo>
                <a:lnTo>
                  <a:pt x="73670" y="37288"/>
                </a:lnTo>
                <a:lnTo>
                  <a:pt x="73489" y="37107"/>
                </a:lnTo>
                <a:lnTo>
                  <a:pt x="73248" y="36926"/>
                </a:lnTo>
                <a:lnTo>
                  <a:pt x="73007" y="36805"/>
                </a:lnTo>
                <a:close/>
                <a:moveTo>
                  <a:pt x="302" y="39701"/>
                </a:moveTo>
                <a:lnTo>
                  <a:pt x="0" y="39761"/>
                </a:lnTo>
                <a:lnTo>
                  <a:pt x="181" y="41994"/>
                </a:lnTo>
                <a:lnTo>
                  <a:pt x="543" y="41994"/>
                </a:lnTo>
                <a:lnTo>
                  <a:pt x="724" y="41934"/>
                </a:lnTo>
                <a:lnTo>
                  <a:pt x="966" y="41813"/>
                </a:lnTo>
                <a:lnTo>
                  <a:pt x="1147" y="41692"/>
                </a:lnTo>
                <a:lnTo>
                  <a:pt x="1267" y="41511"/>
                </a:lnTo>
                <a:lnTo>
                  <a:pt x="1388" y="41270"/>
                </a:lnTo>
                <a:lnTo>
                  <a:pt x="1448" y="41089"/>
                </a:lnTo>
                <a:lnTo>
                  <a:pt x="1448" y="40847"/>
                </a:lnTo>
                <a:lnTo>
                  <a:pt x="1448" y="40606"/>
                </a:lnTo>
                <a:lnTo>
                  <a:pt x="1388" y="40425"/>
                </a:lnTo>
                <a:lnTo>
                  <a:pt x="1267" y="40184"/>
                </a:lnTo>
                <a:lnTo>
                  <a:pt x="1147" y="40003"/>
                </a:lnTo>
                <a:lnTo>
                  <a:pt x="966" y="39882"/>
                </a:lnTo>
                <a:lnTo>
                  <a:pt x="724" y="39761"/>
                </a:lnTo>
                <a:lnTo>
                  <a:pt x="543" y="39701"/>
                </a:lnTo>
                <a:close/>
                <a:moveTo>
                  <a:pt x="5853" y="39701"/>
                </a:moveTo>
                <a:lnTo>
                  <a:pt x="5672" y="39761"/>
                </a:lnTo>
                <a:lnTo>
                  <a:pt x="5431" y="39882"/>
                </a:lnTo>
                <a:lnTo>
                  <a:pt x="5250" y="40003"/>
                </a:lnTo>
                <a:lnTo>
                  <a:pt x="5129" y="40184"/>
                </a:lnTo>
                <a:lnTo>
                  <a:pt x="5008" y="40425"/>
                </a:lnTo>
                <a:lnTo>
                  <a:pt x="4948" y="40606"/>
                </a:lnTo>
                <a:lnTo>
                  <a:pt x="4948" y="40847"/>
                </a:lnTo>
                <a:lnTo>
                  <a:pt x="4948" y="41089"/>
                </a:lnTo>
                <a:lnTo>
                  <a:pt x="5008" y="41270"/>
                </a:lnTo>
                <a:lnTo>
                  <a:pt x="5129" y="41511"/>
                </a:lnTo>
                <a:lnTo>
                  <a:pt x="5250" y="41692"/>
                </a:lnTo>
                <a:lnTo>
                  <a:pt x="5431" y="41813"/>
                </a:lnTo>
                <a:lnTo>
                  <a:pt x="5672" y="41934"/>
                </a:lnTo>
                <a:lnTo>
                  <a:pt x="5853" y="41994"/>
                </a:lnTo>
                <a:lnTo>
                  <a:pt x="6336" y="41994"/>
                </a:lnTo>
                <a:lnTo>
                  <a:pt x="6517" y="41934"/>
                </a:lnTo>
                <a:lnTo>
                  <a:pt x="6758" y="41813"/>
                </a:lnTo>
                <a:lnTo>
                  <a:pt x="6939" y="41692"/>
                </a:lnTo>
                <a:lnTo>
                  <a:pt x="7060" y="41511"/>
                </a:lnTo>
                <a:lnTo>
                  <a:pt x="7180" y="41270"/>
                </a:lnTo>
                <a:lnTo>
                  <a:pt x="7241" y="41089"/>
                </a:lnTo>
                <a:lnTo>
                  <a:pt x="7241" y="40847"/>
                </a:lnTo>
                <a:lnTo>
                  <a:pt x="7241" y="40606"/>
                </a:lnTo>
                <a:lnTo>
                  <a:pt x="7180" y="40425"/>
                </a:lnTo>
                <a:lnTo>
                  <a:pt x="7060" y="40184"/>
                </a:lnTo>
                <a:lnTo>
                  <a:pt x="6939" y="40003"/>
                </a:lnTo>
                <a:lnTo>
                  <a:pt x="6758" y="39882"/>
                </a:lnTo>
                <a:lnTo>
                  <a:pt x="6517" y="39761"/>
                </a:lnTo>
                <a:lnTo>
                  <a:pt x="6336" y="39701"/>
                </a:lnTo>
                <a:close/>
                <a:moveTo>
                  <a:pt x="11645" y="39701"/>
                </a:moveTo>
                <a:lnTo>
                  <a:pt x="11464" y="39761"/>
                </a:lnTo>
                <a:lnTo>
                  <a:pt x="11223" y="39882"/>
                </a:lnTo>
                <a:lnTo>
                  <a:pt x="11042" y="40003"/>
                </a:lnTo>
                <a:lnTo>
                  <a:pt x="10921" y="40184"/>
                </a:lnTo>
                <a:lnTo>
                  <a:pt x="10800" y="40425"/>
                </a:lnTo>
                <a:lnTo>
                  <a:pt x="10740" y="40606"/>
                </a:lnTo>
                <a:lnTo>
                  <a:pt x="10740" y="40847"/>
                </a:lnTo>
                <a:lnTo>
                  <a:pt x="10740" y="41089"/>
                </a:lnTo>
                <a:lnTo>
                  <a:pt x="10800" y="41270"/>
                </a:lnTo>
                <a:lnTo>
                  <a:pt x="10921" y="41511"/>
                </a:lnTo>
                <a:lnTo>
                  <a:pt x="11042" y="41692"/>
                </a:lnTo>
                <a:lnTo>
                  <a:pt x="11223" y="41813"/>
                </a:lnTo>
                <a:lnTo>
                  <a:pt x="11464" y="41934"/>
                </a:lnTo>
                <a:lnTo>
                  <a:pt x="11645" y="41994"/>
                </a:lnTo>
                <a:lnTo>
                  <a:pt x="12128" y="41994"/>
                </a:lnTo>
                <a:lnTo>
                  <a:pt x="12309" y="41934"/>
                </a:lnTo>
                <a:lnTo>
                  <a:pt x="12550" y="41813"/>
                </a:lnTo>
                <a:lnTo>
                  <a:pt x="12731" y="41692"/>
                </a:lnTo>
                <a:lnTo>
                  <a:pt x="12852" y="41511"/>
                </a:lnTo>
                <a:lnTo>
                  <a:pt x="12973" y="41270"/>
                </a:lnTo>
                <a:lnTo>
                  <a:pt x="13033" y="41089"/>
                </a:lnTo>
                <a:lnTo>
                  <a:pt x="13033" y="40847"/>
                </a:lnTo>
                <a:lnTo>
                  <a:pt x="13033" y="40606"/>
                </a:lnTo>
                <a:lnTo>
                  <a:pt x="12973" y="40425"/>
                </a:lnTo>
                <a:lnTo>
                  <a:pt x="12852" y="40184"/>
                </a:lnTo>
                <a:lnTo>
                  <a:pt x="12731" y="40003"/>
                </a:lnTo>
                <a:lnTo>
                  <a:pt x="12550" y="39882"/>
                </a:lnTo>
                <a:lnTo>
                  <a:pt x="12309" y="39761"/>
                </a:lnTo>
                <a:lnTo>
                  <a:pt x="12128" y="39701"/>
                </a:lnTo>
                <a:close/>
                <a:moveTo>
                  <a:pt x="17437" y="39701"/>
                </a:moveTo>
                <a:lnTo>
                  <a:pt x="17256" y="39761"/>
                </a:lnTo>
                <a:lnTo>
                  <a:pt x="17015" y="39882"/>
                </a:lnTo>
                <a:lnTo>
                  <a:pt x="16834" y="40003"/>
                </a:lnTo>
                <a:lnTo>
                  <a:pt x="16713" y="40184"/>
                </a:lnTo>
                <a:lnTo>
                  <a:pt x="16593" y="40425"/>
                </a:lnTo>
                <a:lnTo>
                  <a:pt x="16532" y="40606"/>
                </a:lnTo>
                <a:lnTo>
                  <a:pt x="16532" y="40847"/>
                </a:lnTo>
                <a:lnTo>
                  <a:pt x="16532" y="41089"/>
                </a:lnTo>
                <a:lnTo>
                  <a:pt x="16593" y="41270"/>
                </a:lnTo>
                <a:lnTo>
                  <a:pt x="16713" y="41511"/>
                </a:lnTo>
                <a:lnTo>
                  <a:pt x="16834" y="41692"/>
                </a:lnTo>
                <a:lnTo>
                  <a:pt x="17015" y="41813"/>
                </a:lnTo>
                <a:lnTo>
                  <a:pt x="17256" y="41934"/>
                </a:lnTo>
                <a:lnTo>
                  <a:pt x="17437" y="41994"/>
                </a:lnTo>
                <a:lnTo>
                  <a:pt x="17920" y="41994"/>
                </a:lnTo>
                <a:lnTo>
                  <a:pt x="18101" y="41934"/>
                </a:lnTo>
                <a:lnTo>
                  <a:pt x="18342" y="41813"/>
                </a:lnTo>
                <a:lnTo>
                  <a:pt x="18523" y="41692"/>
                </a:lnTo>
                <a:lnTo>
                  <a:pt x="18644" y="41511"/>
                </a:lnTo>
                <a:lnTo>
                  <a:pt x="18765" y="41270"/>
                </a:lnTo>
                <a:lnTo>
                  <a:pt x="18825" y="41089"/>
                </a:lnTo>
                <a:lnTo>
                  <a:pt x="18825" y="40847"/>
                </a:lnTo>
                <a:lnTo>
                  <a:pt x="18825" y="40606"/>
                </a:lnTo>
                <a:lnTo>
                  <a:pt x="18765" y="40425"/>
                </a:lnTo>
                <a:lnTo>
                  <a:pt x="18644" y="40184"/>
                </a:lnTo>
                <a:lnTo>
                  <a:pt x="18523" y="40003"/>
                </a:lnTo>
                <a:lnTo>
                  <a:pt x="18342" y="39882"/>
                </a:lnTo>
                <a:lnTo>
                  <a:pt x="18101" y="39761"/>
                </a:lnTo>
                <a:lnTo>
                  <a:pt x="17920" y="39701"/>
                </a:lnTo>
                <a:close/>
                <a:moveTo>
                  <a:pt x="23230" y="39701"/>
                </a:moveTo>
                <a:lnTo>
                  <a:pt x="23049" y="39761"/>
                </a:lnTo>
                <a:lnTo>
                  <a:pt x="22807" y="39882"/>
                </a:lnTo>
                <a:lnTo>
                  <a:pt x="22626" y="40003"/>
                </a:lnTo>
                <a:lnTo>
                  <a:pt x="22506" y="40184"/>
                </a:lnTo>
                <a:lnTo>
                  <a:pt x="22385" y="40425"/>
                </a:lnTo>
                <a:lnTo>
                  <a:pt x="22325" y="40606"/>
                </a:lnTo>
                <a:lnTo>
                  <a:pt x="22325" y="40847"/>
                </a:lnTo>
                <a:lnTo>
                  <a:pt x="22325" y="41089"/>
                </a:lnTo>
                <a:lnTo>
                  <a:pt x="22385" y="41270"/>
                </a:lnTo>
                <a:lnTo>
                  <a:pt x="22506" y="41511"/>
                </a:lnTo>
                <a:lnTo>
                  <a:pt x="22626" y="41692"/>
                </a:lnTo>
                <a:lnTo>
                  <a:pt x="22807" y="41813"/>
                </a:lnTo>
                <a:lnTo>
                  <a:pt x="23049" y="41934"/>
                </a:lnTo>
                <a:lnTo>
                  <a:pt x="23230" y="41994"/>
                </a:lnTo>
                <a:lnTo>
                  <a:pt x="23712" y="41994"/>
                </a:lnTo>
                <a:lnTo>
                  <a:pt x="23893" y="41934"/>
                </a:lnTo>
                <a:lnTo>
                  <a:pt x="24135" y="41813"/>
                </a:lnTo>
                <a:lnTo>
                  <a:pt x="24316" y="41692"/>
                </a:lnTo>
                <a:lnTo>
                  <a:pt x="24436" y="41511"/>
                </a:lnTo>
                <a:lnTo>
                  <a:pt x="24557" y="41270"/>
                </a:lnTo>
                <a:lnTo>
                  <a:pt x="24617" y="41089"/>
                </a:lnTo>
                <a:lnTo>
                  <a:pt x="24617" y="40847"/>
                </a:lnTo>
                <a:lnTo>
                  <a:pt x="24617" y="40606"/>
                </a:lnTo>
                <a:lnTo>
                  <a:pt x="24557" y="40425"/>
                </a:lnTo>
                <a:lnTo>
                  <a:pt x="24436" y="40184"/>
                </a:lnTo>
                <a:lnTo>
                  <a:pt x="24316" y="40003"/>
                </a:lnTo>
                <a:lnTo>
                  <a:pt x="24135" y="39882"/>
                </a:lnTo>
                <a:lnTo>
                  <a:pt x="23893" y="39761"/>
                </a:lnTo>
                <a:lnTo>
                  <a:pt x="23712" y="39701"/>
                </a:lnTo>
                <a:close/>
                <a:moveTo>
                  <a:pt x="29022" y="39701"/>
                </a:moveTo>
                <a:lnTo>
                  <a:pt x="28841" y="39761"/>
                </a:lnTo>
                <a:lnTo>
                  <a:pt x="28599" y="39882"/>
                </a:lnTo>
                <a:lnTo>
                  <a:pt x="28418" y="40003"/>
                </a:lnTo>
                <a:lnTo>
                  <a:pt x="28298" y="40184"/>
                </a:lnTo>
                <a:lnTo>
                  <a:pt x="28177" y="40425"/>
                </a:lnTo>
                <a:lnTo>
                  <a:pt x="28117" y="40606"/>
                </a:lnTo>
                <a:lnTo>
                  <a:pt x="28117" y="40847"/>
                </a:lnTo>
                <a:lnTo>
                  <a:pt x="28117" y="41089"/>
                </a:lnTo>
                <a:lnTo>
                  <a:pt x="28177" y="41270"/>
                </a:lnTo>
                <a:lnTo>
                  <a:pt x="28298" y="41511"/>
                </a:lnTo>
                <a:lnTo>
                  <a:pt x="28418" y="41692"/>
                </a:lnTo>
                <a:lnTo>
                  <a:pt x="28599" y="41813"/>
                </a:lnTo>
                <a:lnTo>
                  <a:pt x="28841" y="41934"/>
                </a:lnTo>
                <a:lnTo>
                  <a:pt x="29022" y="41994"/>
                </a:lnTo>
                <a:lnTo>
                  <a:pt x="29505" y="41994"/>
                </a:lnTo>
                <a:lnTo>
                  <a:pt x="29686" y="41934"/>
                </a:lnTo>
                <a:lnTo>
                  <a:pt x="29927" y="41813"/>
                </a:lnTo>
                <a:lnTo>
                  <a:pt x="30108" y="41692"/>
                </a:lnTo>
                <a:lnTo>
                  <a:pt x="30229" y="41511"/>
                </a:lnTo>
                <a:lnTo>
                  <a:pt x="30349" y="41270"/>
                </a:lnTo>
                <a:lnTo>
                  <a:pt x="30410" y="41089"/>
                </a:lnTo>
                <a:lnTo>
                  <a:pt x="30410" y="40847"/>
                </a:lnTo>
                <a:lnTo>
                  <a:pt x="30410" y="40606"/>
                </a:lnTo>
                <a:lnTo>
                  <a:pt x="30349" y="40425"/>
                </a:lnTo>
                <a:lnTo>
                  <a:pt x="30229" y="40184"/>
                </a:lnTo>
                <a:lnTo>
                  <a:pt x="30108" y="40003"/>
                </a:lnTo>
                <a:lnTo>
                  <a:pt x="29927" y="39882"/>
                </a:lnTo>
                <a:lnTo>
                  <a:pt x="29686" y="39761"/>
                </a:lnTo>
                <a:lnTo>
                  <a:pt x="29505" y="39701"/>
                </a:lnTo>
                <a:close/>
                <a:moveTo>
                  <a:pt x="34814" y="39701"/>
                </a:moveTo>
                <a:lnTo>
                  <a:pt x="34633" y="39761"/>
                </a:lnTo>
                <a:lnTo>
                  <a:pt x="34392" y="39882"/>
                </a:lnTo>
                <a:lnTo>
                  <a:pt x="34211" y="40003"/>
                </a:lnTo>
                <a:lnTo>
                  <a:pt x="34090" y="40184"/>
                </a:lnTo>
                <a:lnTo>
                  <a:pt x="33969" y="40425"/>
                </a:lnTo>
                <a:lnTo>
                  <a:pt x="33909" y="40606"/>
                </a:lnTo>
                <a:lnTo>
                  <a:pt x="33909" y="40847"/>
                </a:lnTo>
                <a:lnTo>
                  <a:pt x="33909" y="41089"/>
                </a:lnTo>
                <a:lnTo>
                  <a:pt x="33969" y="41270"/>
                </a:lnTo>
                <a:lnTo>
                  <a:pt x="34090" y="41511"/>
                </a:lnTo>
                <a:lnTo>
                  <a:pt x="34211" y="41692"/>
                </a:lnTo>
                <a:lnTo>
                  <a:pt x="34392" y="41813"/>
                </a:lnTo>
                <a:lnTo>
                  <a:pt x="34633" y="41934"/>
                </a:lnTo>
                <a:lnTo>
                  <a:pt x="34814" y="41994"/>
                </a:lnTo>
                <a:lnTo>
                  <a:pt x="35297" y="41994"/>
                </a:lnTo>
                <a:lnTo>
                  <a:pt x="35478" y="41934"/>
                </a:lnTo>
                <a:lnTo>
                  <a:pt x="35719" y="41813"/>
                </a:lnTo>
                <a:lnTo>
                  <a:pt x="35900" y="41692"/>
                </a:lnTo>
                <a:lnTo>
                  <a:pt x="36021" y="41511"/>
                </a:lnTo>
                <a:lnTo>
                  <a:pt x="36141" y="41270"/>
                </a:lnTo>
                <a:lnTo>
                  <a:pt x="36202" y="41089"/>
                </a:lnTo>
                <a:lnTo>
                  <a:pt x="36202" y="40847"/>
                </a:lnTo>
                <a:lnTo>
                  <a:pt x="36202" y="40606"/>
                </a:lnTo>
                <a:lnTo>
                  <a:pt x="36141" y="40425"/>
                </a:lnTo>
                <a:lnTo>
                  <a:pt x="36021" y="40184"/>
                </a:lnTo>
                <a:lnTo>
                  <a:pt x="35900" y="40003"/>
                </a:lnTo>
                <a:lnTo>
                  <a:pt x="35719" y="39882"/>
                </a:lnTo>
                <a:lnTo>
                  <a:pt x="35478" y="39761"/>
                </a:lnTo>
                <a:lnTo>
                  <a:pt x="35297" y="39701"/>
                </a:lnTo>
                <a:close/>
                <a:moveTo>
                  <a:pt x="40606" y="39701"/>
                </a:moveTo>
                <a:lnTo>
                  <a:pt x="40425" y="39761"/>
                </a:lnTo>
                <a:lnTo>
                  <a:pt x="40184" y="39882"/>
                </a:lnTo>
                <a:lnTo>
                  <a:pt x="40003" y="40003"/>
                </a:lnTo>
                <a:lnTo>
                  <a:pt x="39882" y="40184"/>
                </a:lnTo>
                <a:lnTo>
                  <a:pt x="39762" y="40425"/>
                </a:lnTo>
                <a:lnTo>
                  <a:pt x="39701" y="40606"/>
                </a:lnTo>
                <a:lnTo>
                  <a:pt x="39701" y="40847"/>
                </a:lnTo>
                <a:lnTo>
                  <a:pt x="39701" y="41089"/>
                </a:lnTo>
                <a:lnTo>
                  <a:pt x="39762" y="41270"/>
                </a:lnTo>
                <a:lnTo>
                  <a:pt x="39882" y="41511"/>
                </a:lnTo>
                <a:lnTo>
                  <a:pt x="40003" y="41692"/>
                </a:lnTo>
                <a:lnTo>
                  <a:pt x="40184" y="41813"/>
                </a:lnTo>
                <a:lnTo>
                  <a:pt x="40425" y="41934"/>
                </a:lnTo>
                <a:lnTo>
                  <a:pt x="40606" y="41994"/>
                </a:lnTo>
                <a:lnTo>
                  <a:pt x="41089" y="41994"/>
                </a:lnTo>
                <a:lnTo>
                  <a:pt x="41270" y="41934"/>
                </a:lnTo>
                <a:lnTo>
                  <a:pt x="41511" y="41813"/>
                </a:lnTo>
                <a:lnTo>
                  <a:pt x="41692" y="41692"/>
                </a:lnTo>
                <a:lnTo>
                  <a:pt x="41813" y="41511"/>
                </a:lnTo>
                <a:lnTo>
                  <a:pt x="41934" y="41270"/>
                </a:lnTo>
                <a:lnTo>
                  <a:pt x="41994" y="41089"/>
                </a:lnTo>
                <a:lnTo>
                  <a:pt x="41994" y="40847"/>
                </a:lnTo>
                <a:lnTo>
                  <a:pt x="41994" y="40606"/>
                </a:lnTo>
                <a:lnTo>
                  <a:pt x="41934" y="40425"/>
                </a:lnTo>
                <a:lnTo>
                  <a:pt x="41813" y="40184"/>
                </a:lnTo>
                <a:lnTo>
                  <a:pt x="41692" y="40003"/>
                </a:lnTo>
                <a:lnTo>
                  <a:pt x="41511" y="39882"/>
                </a:lnTo>
                <a:lnTo>
                  <a:pt x="41270" y="39761"/>
                </a:lnTo>
                <a:lnTo>
                  <a:pt x="41089" y="39701"/>
                </a:lnTo>
                <a:close/>
                <a:moveTo>
                  <a:pt x="46399" y="39701"/>
                </a:moveTo>
                <a:lnTo>
                  <a:pt x="46218" y="39761"/>
                </a:lnTo>
                <a:lnTo>
                  <a:pt x="45976" y="39882"/>
                </a:lnTo>
                <a:lnTo>
                  <a:pt x="45795" y="40003"/>
                </a:lnTo>
                <a:lnTo>
                  <a:pt x="45674" y="40184"/>
                </a:lnTo>
                <a:lnTo>
                  <a:pt x="45554" y="40425"/>
                </a:lnTo>
                <a:lnTo>
                  <a:pt x="45493" y="40606"/>
                </a:lnTo>
                <a:lnTo>
                  <a:pt x="45493" y="40847"/>
                </a:lnTo>
                <a:lnTo>
                  <a:pt x="45493" y="41089"/>
                </a:lnTo>
                <a:lnTo>
                  <a:pt x="45554" y="41270"/>
                </a:lnTo>
                <a:lnTo>
                  <a:pt x="45674" y="41511"/>
                </a:lnTo>
                <a:lnTo>
                  <a:pt x="45795" y="41692"/>
                </a:lnTo>
                <a:lnTo>
                  <a:pt x="45976" y="41813"/>
                </a:lnTo>
                <a:lnTo>
                  <a:pt x="46218" y="41934"/>
                </a:lnTo>
                <a:lnTo>
                  <a:pt x="46399" y="41994"/>
                </a:lnTo>
                <a:lnTo>
                  <a:pt x="46881" y="41994"/>
                </a:lnTo>
                <a:lnTo>
                  <a:pt x="47062" y="41934"/>
                </a:lnTo>
                <a:lnTo>
                  <a:pt x="47304" y="41813"/>
                </a:lnTo>
                <a:lnTo>
                  <a:pt x="47485" y="41692"/>
                </a:lnTo>
                <a:lnTo>
                  <a:pt x="47605" y="41511"/>
                </a:lnTo>
                <a:lnTo>
                  <a:pt x="47726" y="41270"/>
                </a:lnTo>
                <a:lnTo>
                  <a:pt x="47786" y="41089"/>
                </a:lnTo>
                <a:lnTo>
                  <a:pt x="47786" y="40847"/>
                </a:lnTo>
                <a:lnTo>
                  <a:pt x="47786" y="40606"/>
                </a:lnTo>
                <a:lnTo>
                  <a:pt x="47726" y="40425"/>
                </a:lnTo>
                <a:lnTo>
                  <a:pt x="47605" y="40184"/>
                </a:lnTo>
                <a:lnTo>
                  <a:pt x="47485" y="40003"/>
                </a:lnTo>
                <a:lnTo>
                  <a:pt x="47304" y="39882"/>
                </a:lnTo>
                <a:lnTo>
                  <a:pt x="47062" y="39761"/>
                </a:lnTo>
                <a:lnTo>
                  <a:pt x="46881" y="39701"/>
                </a:lnTo>
                <a:close/>
                <a:moveTo>
                  <a:pt x="52191" y="39701"/>
                </a:moveTo>
                <a:lnTo>
                  <a:pt x="52010" y="39761"/>
                </a:lnTo>
                <a:lnTo>
                  <a:pt x="51768" y="39882"/>
                </a:lnTo>
                <a:lnTo>
                  <a:pt x="51587" y="40003"/>
                </a:lnTo>
                <a:lnTo>
                  <a:pt x="51467" y="40184"/>
                </a:lnTo>
                <a:lnTo>
                  <a:pt x="51346" y="40425"/>
                </a:lnTo>
                <a:lnTo>
                  <a:pt x="51286" y="40606"/>
                </a:lnTo>
                <a:lnTo>
                  <a:pt x="51286" y="40847"/>
                </a:lnTo>
                <a:lnTo>
                  <a:pt x="51286" y="41089"/>
                </a:lnTo>
                <a:lnTo>
                  <a:pt x="51346" y="41270"/>
                </a:lnTo>
                <a:lnTo>
                  <a:pt x="51467" y="41511"/>
                </a:lnTo>
                <a:lnTo>
                  <a:pt x="51587" y="41692"/>
                </a:lnTo>
                <a:lnTo>
                  <a:pt x="51768" y="41813"/>
                </a:lnTo>
                <a:lnTo>
                  <a:pt x="52010" y="41934"/>
                </a:lnTo>
                <a:lnTo>
                  <a:pt x="52191" y="41994"/>
                </a:lnTo>
                <a:lnTo>
                  <a:pt x="52673" y="41994"/>
                </a:lnTo>
                <a:lnTo>
                  <a:pt x="52854" y="41934"/>
                </a:lnTo>
                <a:lnTo>
                  <a:pt x="53096" y="41813"/>
                </a:lnTo>
                <a:lnTo>
                  <a:pt x="53277" y="41692"/>
                </a:lnTo>
                <a:lnTo>
                  <a:pt x="53397" y="41511"/>
                </a:lnTo>
                <a:lnTo>
                  <a:pt x="53518" y="41270"/>
                </a:lnTo>
                <a:lnTo>
                  <a:pt x="53578" y="41089"/>
                </a:lnTo>
                <a:lnTo>
                  <a:pt x="53578" y="40847"/>
                </a:lnTo>
                <a:lnTo>
                  <a:pt x="53578" y="40606"/>
                </a:lnTo>
                <a:lnTo>
                  <a:pt x="53518" y="40425"/>
                </a:lnTo>
                <a:lnTo>
                  <a:pt x="53397" y="40184"/>
                </a:lnTo>
                <a:lnTo>
                  <a:pt x="53277" y="40003"/>
                </a:lnTo>
                <a:lnTo>
                  <a:pt x="53096" y="39882"/>
                </a:lnTo>
                <a:lnTo>
                  <a:pt x="52854" y="39761"/>
                </a:lnTo>
                <a:lnTo>
                  <a:pt x="52673" y="39701"/>
                </a:lnTo>
                <a:close/>
                <a:moveTo>
                  <a:pt x="57983" y="39701"/>
                </a:moveTo>
                <a:lnTo>
                  <a:pt x="57802" y="39761"/>
                </a:lnTo>
                <a:lnTo>
                  <a:pt x="57561" y="39882"/>
                </a:lnTo>
                <a:lnTo>
                  <a:pt x="57380" y="40003"/>
                </a:lnTo>
                <a:lnTo>
                  <a:pt x="57259" y="40184"/>
                </a:lnTo>
                <a:lnTo>
                  <a:pt x="57138" y="40425"/>
                </a:lnTo>
                <a:lnTo>
                  <a:pt x="57078" y="40606"/>
                </a:lnTo>
                <a:lnTo>
                  <a:pt x="57078" y="40847"/>
                </a:lnTo>
                <a:lnTo>
                  <a:pt x="57078" y="41089"/>
                </a:lnTo>
                <a:lnTo>
                  <a:pt x="57138" y="41270"/>
                </a:lnTo>
                <a:lnTo>
                  <a:pt x="57259" y="41511"/>
                </a:lnTo>
                <a:lnTo>
                  <a:pt x="57380" y="41692"/>
                </a:lnTo>
                <a:lnTo>
                  <a:pt x="57561" y="41813"/>
                </a:lnTo>
                <a:lnTo>
                  <a:pt x="57802" y="41934"/>
                </a:lnTo>
                <a:lnTo>
                  <a:pt x="57983" y="41994"/>
                </a:lnTo>
                <a:lnTo>
                  <a:pt x="58466" y="41994"/>
                </a:lnTo>
                <a:lnTo>
                  <a:pt x="58647" y="41934"/>
                </a:lnTo>
                <a:lnTo>
                  <a:pt x="58888" y="41813"/>
                </a:lnTo>
                <a:lnTo>
                  <a:pt x="59069" y="41692"/>
                </a:lnTo>
                <a:lnTo>
                  <a:pt x="59190" y="41511"/>
                </a:lnTo>
                <a:lnTo>
                  <a:pt x="59310" y="41270"/>
                </a:lnTo>
                <a:lnTo>
                  <a:pt x="59371" y="41089"/>
                </a:lnTo>
                <a:lnTo>
                  <a:pt x="59371" y="40847"/>
                </a:lnTo>
                <a:lnTo>
                  <a:pt x="59371" y="40606"/>
                </a:lnTo>
                <a:lnTo>
                  <a:pt x="59310" y="40425"/>
                </a:lnTo>
                <a:lnTo>
                  <a:pt x="59190" y="40184"/>
                </a:lnTo>
                <a:lnTo>
                  <a:pt x="59069" y="40003"/>
                </a:lnTo>
                <a:lnTo>
                  <a:pt x="58888" y="39882"/>
                </a:lnTo>
                <a:lnTo>
                  <a:pt x="58647" y="39761"/>
                </a:lnTo>
                <a:lnTo>
                  <a:pt x="58466" y="39701"/>
                </a:lnTo>
                <a:close/>
                <a:moveTo>
                  <a:pt x="63775" y="39701"/>
                </a:moveTo>
                <a:lnTo>
                  <a:pt x="63594" y="39761"/>
                </a:lnTo>
                <a:lnTo>
                  <a:pt x="63353" y="39882"/>
                </a:lnTo>
                <a:lnTo>
                  <a:pt x="63172" y="40003"/>
                </a:lnTo>
                <a:lnTo>
                  <a:pt x="63051" y="40184"/>
                </a:lnTo>
                <a:lnTo>
                  <a:pt x="62931" y="40425"/>
                </a:lnTo>
                <a:lnTo>
                  <a:pt x="62870" y="40606"/>
                </a:lnTo>
                <a:lnTo>
                  <a:pt x="62870" y="40847"/>
                </a:lnTo>
                <a:lnTo>
                  <a:pt x="62870" y="41089"/>
                </a:lnTo>
                <a:lnTo>
                  <a:pt x="62931" y="41270"/>
                </a:lnTo>
                <a:lnTo>
                  <a:pt x="63051" y="41511"/>
                </a:lnTo>
                <a:lnTo>
                  <a:pt x="63172" y="41692"/>
                </a:lnTo>
                <a:lnTo>
                  <a:pt x="63353" y="41813"/>
                </a:lnTo>
                <a:lnTo>
                  <a:pt x="63594" y="41934"/>
                </a:lnTo>
                <a:lnTo>
                  <a:pt x="63775" y="41994"/>
                </a:lnTo>
                <a:lnTo>
                  <a:pt x="64258" y="41994"/>
                </a:lnTo>
                <a:lnTo>
                  <a:pt x="64439" y="41934"/>
                </a:lnTo>
                <a:lnTo>
                  <a:pt x="64680" y="41813"/>
                </a:lnTo>
                <a:lnTo>
                  <a:pt x="64861" y="41692"/>
                </a:lnTo>
                <a:lnTo>
                  <a:pt x="64982" y="41511"/>
                </a:lnTo>
                <a:lnTo>
                  <a:pt x="65103" y="41270"/>
                </a:lnTo>
                <a:lnTo>
                  <a:pt x="65163" y="41089"/>
                </a:lnTo>
                <a:lnTo>
                  <a:pt x="65163" y="40847"/>
                </a:lnTo>
                <a:lnTo>
                  <a:pt x="65163" y="40606"/>
                </a:lnTo>
                <a:lnTo>
                  <a:pt x="65103" y="40425"/>
                </a:lnTo>
                <a:lnTo>
                  <a:pt x="64982" y="40184"/>
                </a:lnTo>
                <a:lnTo>
                  <a:pt x="64861" y="40003"/>
                </a:lnTo>
                <a:lnTo>
                  <a:pt x="64680" y="39882"/>
                </a:lnTo>
                <a:lnTo>
                  <a:pt x="64439" y="39761"/>
                </a:lnTo>
                <a:lnTo>
                  <a:pt x="64258" y="39701"/>
                </a:lnTo>
                <a:close/>
                <a:moveTo>
                  <a:pt x="69567" y="39701"/>
                </a:moveTo>
                <a:lnTo>
                  <a:pt x="69386" y="39761"/>
                </a:lnTo>
                <a:lnTo>
                  <a:pt x="69145" y="39882"/>
                </a:lnTo>
                <a:lnTo>
                  <a:pt x="68964" y="40003"/>
                </a:lnTo>
                <a:lnTo>
                  <a:pt x="68843" y="40184"/>
                </a:lnTo>
                <a:lnTo>
                  <a:pt x="68723" y="40425"/>
                </a:lnTo>
                <a:lnTo>
                  <a:pt x="68662" y="40606"/>
                </a:lnTo>
                <a:lnTo>
                  <a:pt x="68662" y="40847"/>
                </a:lnTo>
                <a:lnTo>
                  <a:pt x="68662" y="41089"/>
                </a:lnTo>
                <a:lnTo>
                  <a:pt x="68723" y="41270"/>
                </a:lnTo>
                <a:lnTo>
                  <a:pt x="68843" y="41511"/>
                </a:lnTo>
                <a:lnTo>
                  <a:pt x="68964" y="41692"/>
                </a:lnTo>
                <a:lnTo>
                  <a:pt x="69145" y="41813"/>
                </a:lnTo>
                <a:lnTo>
                  <a:pt x="69386" y="41934"/>
                </a:lnTo>
                <a:lnTo>
                  <a:pt x="69567" y="41994"/>
                </a:lnTo>
                <a:lnTo>
                  <a:pt x="70050" y="41994"/>
                </a:lnTo>
                <a:lnTo>
                  <a:pt x="70231" y="41934"/>
                </a:lnTo>
                <a:lnTo>
                  <a:pt x="70472" y="41813"/>
                </a:lnTo>
                <a:lnTo>
                  <a:pt x="70653" y="41692"/>
                </a:lnTo>
                <a:lnTo>
                  <a:pt x="70774" y="41511"/>
                </a:lnTo>
                <a:lnTo>
                  <a:pt x="70895" y="41270"/>
                </a:lnTo>
                <a:lnTo>
                  <a:pt x="70955" y="41089"/>
                </a:lnTo>
                <a:lnTo>
                  <a:pt x="70955" y="40847"/>
                </a:lnTo>
                <a:lnTo>
                  <a:pt x="70955" y="40606"/>
                </a:lnTo>
                <a:lnTo>
                  <a:pt x="70895" y="40425"/>
                </a:lnTo>
                <a:lnTo>
                  <a:pt x="70774" y="40184"/>
                </a:lnTo>
                <a:lnTo>
                  <a:pt x="70653" y="40003"/>
                </a:lnTo>
                <a:lnTo>
                  <a:pt x="70472" y="39882"/>
                </a:lnTo>
                <a:lnTo>
                  <a:pt x="70231" y="39761"/>
                </a:lnTo>
                <a:lnTo>
                  <a:pt x="70050" y="39701"/>
                </a:lnTo>
                <a:close/>
                <a:moveTo>
                  <a:pt x="75360" y="39701"/>
                </a:moveTo>
                <a:lnTo>
                  <a:pt x="75179" y="39761"/>
                </a:lnTo>
                <a:lnTo>
                  <a:pt x="74937" y="39882"/>
                </a:lnTo>
                <a:lnTo>
                  <a:pt x="74756" y="40003"/>
                </a:lnTo>
                <a:lnTo>
                  <a:pt x="74636" y="40184"/>
                </a:lnTo>
                <a:lnTo>
                  <a:pt x="74515" y="40425"/>
                </a:lnTo>
                <a:lnTo>
                  <a:pt x="74455" y="40606"/>
                </a:lnTo>
                <a:lnTo>
                  <a:pt x="74455" y="40847"/>
                </a:lnTo>
                <a:lnTo>
                  <a:pt x="74455" y="41089"/>
                </a:lnTo>
                <a:lnTo>
                  <a:pt x="74515" y="41270"/>
                </a:lnTo>
                <a:lnTo>
                  <a:pt x="74636" y="41511"/>
                </a:lnTo>
                <a:lnTo>
                  <a:pt x="74756" y="41692"/>
                </a:lnTo>
                <a:lnTo>
                  <a:pt x="74937" y="41813"/>
                </a:lnTo>
                <a:lnTo>
                  <a:pt x="75179" y="41934"/>
                </a:lnTo>
                <a:lnTo>
                  <a:pt x="75360" y="41994"/>
                </a:lnTo>
                <a:lnTo>
                  <a:pt x="75722" y="41994"/>
                </a:lnTo>
                <a:lnTo>
                  <a:pt x="75903" y="39761"/>
                </a:lnTo>
                <a:lnTo>
                  <a:pt x="75601" y="39701"/>
                </a:lnTo>
                <a:close/>
                <a:moveTo>
                  <a:pt x="2957" y="42597"/>
                </a:moveTo>
                <a:lnTo>
                  <a:pt x="2776" y="42658"/>
                </a:lnTo>
                <a:lnTo>
                  <a:pt x="2534" y="42778"/>
                </a:lnTo>
                <a:lnTo>
                  <a:pt x="2353" y="42899"/>
                </a:lnTo>
                <a:lnTo>
                  <a:pt x="2233" y="43080"/>
                </a:lnTo>
                <a:lnTo>
                  <a:pt x="2112" y="43321"/>
                </a:lnTo>
                <a:lnTo>
                  <a:pt x="2052" y="43502"/>
                </a:lnTo>
                <a:lnTo>
                  <a:pt x="2052" y="43744"/>
                </a:lnTo>
                <a:lnTo>
                  <a:pt x="2052" y="43985"/>
                </a:lnTo>
                <a:lnTo>
                  <a:pt x="2112" y="44166"/>
                </a:lnTo>
                <a:lnTo>
                  <a:pt x="2233" y="44407"/>
                </a:lnTo>
                <a:lnTo>
                  <a:pt x="2353" y="44588"/>
                </a:lnTo>
                <a:lnTo>
                  <a:pt x="2534" y="44709"/>
                </a:lnTo>
                <a:lnTo>
                  <a:pt x="2776" y="44830"/>
                </a:lnTo>
                <a:lnTo>
                  <a:pt x="2957" y="44890"/>
                </a:lnTo>
                <a:lnTo>
                  <a:pt x="3439" y="44890"/>
                </a:lnTo>
                <a:lnTo>
                  <a:pt x="3620" y="44830"/>
                </a:lnTo>
                <a:lnTo>
                  <a:pt x="3862" y="44709"/>
                </a:lnTo>
                <a:lnTo>
                  <a:pt x="4043" y="44588"/>
                </a:lnTo>
                <a:lnTo>
                  <a:pt x="4164" y="44407"/>
                </a:lnTo>
                <a:lnTo>
                  <a:pt x="4284" y="44166"/>
                </a:lnTo>
                <a:lnTo>
                  <a:pt x="4345" y="43985"/>
                </a:lnTo>
                <a:lnTo>
                  <a:pt x="4345" y="43744"/>
                </a:lnTo>
                <a:lnTo>
                  <a:pt x="4345" y="43502"/>
                </a:lnTo>
                <a:lnTo>
                  <a:pt x="4284" y="43321"/>
                </a:lnTo>
                <a:lnTo>
                  <a:pt x="4164" y="43080"/>
                </a:lnTo>
                <a:lnTo>
                  <a:pt x="4043" y="42899"/>
                </a:lnTo>
                <a:lnTo>
                  <a:pt x="3862" y="42778"/>
                </a:lnTo>
                <a:lnTo>
                  <a:pt x="3620" y="42658"/>
                </a:lnTo>
                <a:lnTo>
                  <a:pt x="3439" y="42597"/>
                </a:lnTo>
                <a:close/>
                <a:moveTo>
                  <a:pt x="8749" y="42597"/>
                </a:moveTo>
                <a:lnTo>
                  <a:pt x="8568" y="42658"/>
                </a:lnTo>
                <a:lnTo>
                  <a:pt x="8327" y="42778"/>
                </a:lnTo>
                <a:lnTo>
                  <a:pt x="8146" y="42899"/>
                </a:lnTo>
                <a:lnTo>
                  <a:pt x="8025" y="43080"/>
                </a:lnTo>
                <a:lnTo>
                  <a:pt x="7904" y="43321"/>
                </a:lnTo>
                <a:lnTo>
                  <a:pt x="7844" y="43502"/>
                </a:lnTo>
                <a:lnTo>
                  <a:pt x="7844" y="43744"/>
                </a:lnTo>
                <a:lnTo>
                  <a:pt x="7844" y="43985"/>
                </a:lnTo>
                <a:lnTo>
                  <a:pt x="7904" y="44166"/>
                </a:lnTo>
                <a:lnTo>
                  <a:pt x="8025" y="44407"/>
                </a:lnTo>
                <a:lnTo>
                  <a:pt x="8146" y="44588"/>
                </a:lnTo>
                <a:lnTo>
                  <a:pt x="8327" y="44709"/>
                </a:lnTo>
                <a:lnTo>
                  <a:pt x="8568" y="44830"/>
                </a:lnTo>
                <a:lnTo>
                  <a:pt x="8749" y="44890"/>
                </a:lnTo>
                <a:lnTo>
                  <a:pt x="9232" y="44890"/>
                </a:lnTo>
                <a:lnTo>
                  <a:pt x="9413" y="44830"/>
                </a:lnTo>
                <a:lnTo>
                  <a:pt x="9654" y="44709"/>
                </a:lnTo>
                <a:lnTo>
                  <a:pt x="9835" y="44588"/>
                </a:lnTo>
                <a:lnTo>
                  <a:pt x="9956" y="44407"/>
                </a:lnTo>
                <a:lnTo>
                  <a:pt x="10076" y="44166"/>
                </a:lnTo>
                <a:lnTo>
                  <a:pt x="10137" y="43985"/>
                </a:lnTo>
                <a:lnTo>
                  <a:pt x="10137" y="43744"/>
                </a:lnTo>
                <a:lnTo>
                  <a:pt x="10137" y="43502"/>
                </a:lnTo>
                <a:lnTo>
                  <a:pt x="10076" y="43321"/>
                </a:lnTo>
                <a:lnTo>
                  <a:pt x="9956" y="43080"/>
                </a:lnTo>
                <a:lnTo>
                  <a:pt x="9835" y="42899"/>
                </a:lnTo>
                <a:lnTo>
                  <a:pt x="9654" y="42778"/>
                </a:lnTo>
                <a:lnTo>
                  <a:pt x="9413" y="42658"/>
                </a:lnTo>
                <a:lnTo>
                  <a:pt x="9232" y="42597"/>
                </a:lnTo>
                <a:close/>
                <a:moveTo>
                  <a:pt x="14541" y="42597"/>
                </a:moveTo>
                <a:lnTo>
                  <a:pt x="14360" y="42658"/>
                </a:lnTo>
                <a:lnTo>
                  <a:pt x="14119" y="42778"/>
                </a:lnTo>
                <a:lnTo>
                  <a:pt x="13938" y="42899"/>
                </a:lnTo>
                <a:lnTo>
                  <a:pt x="13817" y="43080"/>
                </a:lnTo>
                <a:lnTo>
                  <a:pt x="13697" y="43321"/>
                </a:lnTo>
                <a:lnTo>
                  <a:pt x="13636" y="43502"/>
                </a:lnTo>
                <a:lnTo>
                  <a:pt x="13636" y="43744"/>
                </a:lnTo>
                <a:lnTo>
                  <a:pt x="13636" y="43985"/>
                </a:lnTo>
                <a:lnTo>
                  <a:pt x="13697" y="44166"/>
                </a:lnTo>
                <a:lnTo>
                  <a:pt x="13817" y="44407"/>
                </a:lnTo>
                <a:lnTo>
                  <a:pt x="13938" y="44588"/>
                </a:lnTo>
                <a:lnTo>
                  <a:pt x="14119" y="44709"/>
                </a:lnTo>
                <a:lnTo>
                  <a:pt x="14360" y="44830"/>
                </a:lnTo>
                <a:lnTo>
                  <a:pt x="14541" y="44890"/>
                </a:lnTo>
                <a:lnTo>
                  <a:pt x="15024" y="44890"/>
                </a:lnTo>
                <a:lnTo>
                  <a:pt x="15205" y="44830"/>
                </a:lnTo>
                <a:lnTo>
                  <a:pt x="15446" y="44709"/>
                </a:lnTo>
                <a:lnTo>
                  <a:pt x="15627" y="44588"/>
                </a:lnTo>
                <a:lnTo>
                  <a:pt x="15748" y="44407"/>
                </a:lnTo>
                <a:lnTo>
                  <a:pt x="15869" y="44166"/>
                </a:lnTo>
                <a:lnTo>
                  <a:pt x="15929" y="43985"/>
                </a:lnTo>
                <a:lnTo>
                  <a:pt x="15929" y="43744"/>
                </a:lnTo>
                <a:lnTo>
                  <a:pt x="15929" y="43502"/>
                </a:lnTo>
                <a:lnTo>
                  <a:pt x="15869" y="43321"/>
                </a:lnTo>
                <a:lnTo>
                  <a:pt x="15748" y="43080"/>
                </a:lnTo>
                <a:lnTo>
                  <a:pt x="15627" y="42899"/>
                </a:lnTo>
                <a:lnTo>
                  <a:pt x="15446" y="42778"/>
                </a:lnTo>
                <a:lnTo>
                  <a:pt x="15205" y="42658"/>
                </a:lnTo>
                <a:lnTo>
                  <a:pt x="15024" y="42597"/>
                </a:lnTo>
                <a:close/>
                <a:moveTo>
                  <a:pt x="20333" y="42597"/>
                </a:moveTo>
                <a:lnTo>
                  <a:pt x="20152" y="42658"/>
                </a:lnTo>
                <a:lnTo>
                  <a:pt x="19911" y="42778"/>
                </a:lnTo>
                <a:lnTo>
                  <a:pt x="19730" y="42899"/>
                </a:lnTo>
                <a:lnTo>
                  <a:pt x="19609" y="43080"/>
                </a:lnTo>
                <a:lnTo>
                  <a:pt x="19489" y="43321"/>
                </a:lnTo>
                <a:lnTo>
                  <a:pt x="19428" y="43502"/>
                </a:lnTo>
                <a:lnTo>
                  <a:pt x="19428" y="43744"/>
                </a:lnTo>
                <a:lnTo>
                  <a:pt x="19428" y="43985"/>
                </a:lnTo>
                <a:lnTo>
                  <a:pt x="19489" y="44166"/>
                </a:lnTo>
                <a:lnTo>
                  <a:pt x="19609" y="44407"/>
                </a:lnTo>
                <a:lnTo>
                  <a:pt x="19730" y="44588"/>
                </a:lnTo>
                <a:lnTo>
                  <a:pt x="19911" y="44709"/>
                </a:lnTo>
                <a:lnTo>
                  <a:pt x="20152" y="44830"/>
                </a:lnTo>
                <a:lnTo>
                  <a:pt x="20333" y="44890"/>
                </a:lnTo>
                <a:lnTo>
                  <a:pt x="20816" y="44890"/>
                </a:lnTo>
                <a:lnTo>
                  <a:pt x="20997" y="44830"/>
                </a:lnTo>
                <a:lnTo>
                  <a:pt x="21239" y="44709"/>
                </a:lnTo>
                <a:lnTo>
                  <a:pt x="21420" y="44588"/>
                </a:lnTo>
                <a:lnTo>
                  <a:pt x="21540" y="44407"/>
                </a:lnTo>
                <a:lnTo>
                  <a:pt x="21661" y="44166"/>
                </a:lnTo>
                <a:lnTo>
                  <a:pt x="21721" y="43985"/>
                </a:lnTo>
                <a:lnTo>
                  <a:pt x="21721" y="43744"/>
                </a:lnTo>
                <a:lnTo>
                  <a:pt x="21721" y="43502"/>
                </a:lnTo>
                <a:lnTo>
                  <a:pt x="21661" y="43321"/>
                </a:lnTo>
                <a:lnTo>
                  <a:pt x="21540" y="43080"/>
                </a:lnTo>
                <a:lnTo>
                  <a:pt x="21420" y="42899"/>
                </a:lnTo>
                <a:lnTo>
                  <a:pt x="21239" y="42778"/>
                </a:lnTo>
                <a:lnTo>
                  <a:pt x="20997" y="42658"/>
                </a:lnTo>
                <a:lnTo>
                  <a:pt x="20816" y="42597"/>
                </a:lnTo>
                <a:close/>
                <a:moveTo>
                  <a:pt x="26126" y="42597"/>
                </a:moveTo>
                <a:lnTo>
                  <a:pt x="25945" y="42658"/>
                </a:lnTo>
                <a:lnTo>
                  <a:pt x="25703" y="42778"/>
                </a:lnTo>
                <a:lnTo>
                  <a:pt x="25522" y="42899"/>
                </a:lnTo>
                <a:lnTo>
                  <a:pt x="25402" y="43080"/>
                </a:lnTo>
                <a:lnTo>
                  <a:pt x="25281" y="43321"/>
                </a:lnTo>
                <a:lnTo>
                  <a:pt x="25221" y="43502"/>
                </a:lnTo>
                <a:lnTo>
                  <a:pt x="25221" y="43744"/>
                </a:lnTo>
                <a:lnTo>
                  <a:pt x="25221" y="43985"/>
                </a:lnTo>
                <a:lnTo>
                  <a:pt x="25281" y="44166"/>
                </a:lnTo>
                <a:lnTo>
                  <a:pt x="25402" y="44407"/>
                </a:lnTo>
                <a:lnTo>
                  <a:pt x="25522" y="44588"/>
                </a:lnTo>
                <a:lnTo>
                  <a:pt x="25703" y="44709"/>
                </a:lnTo>
                <a:lnTo>
                  <a:pt x="25945" y="44830"/>
                </a:lnTo>
                <a:lnTo>
                  <a:pt x="26126" y="44890"/>
                </a:lnTo>
                <a:lnTo>
                  <a:pt x="26608" y="44890"/>
                </a:lnTo>
                <a:lnTo>
                  <a:pt x="26789" y="44830"/>
                </a:lnTo>
                <a:lnTo>
                  <a:pt x="27031" y="44709"/>
                </a:lnTo>
                <a:lnTo>
                  <a:pt x="27212" y="44588"/>
                </a:lnTo>
                <a:lnTo>
                  <a:pt x="27332" y="44407"/>
                </a:lnTo>
                <a:lnTo>
                  <a:pt x="27453" y="44166"/>
                </a:lnTo>
                <a:lnTo>
                  <a:pt x="27513" y="43985"/>
                </a:lnTo>
                <a:lnTo>
                  <a:pt x="27513" y="43744"/>
                </a:lnTo>
                <a:lnTo>
                  <a:pt x="27513" y="43502"/>
                </a:lnTo>
                <a:lnTo>
                  <a:pt x="27453" y="43321"/>
                </a:lnTo>
                <a:lnTo>
                  <a:pt x="27332" y="43080"/>
                </a:lnTo>
                <a:lnTo>
                  <a:pt x="27212" y="42899"/>
                </a:lnTo>
                <a:lnTo>
                  <a:pt x="27031" y="42778"/>
                </a:lnTo>
                <a:lnTo>
                  <a:pt x="26789" y="42658"/>
                </a:lnTo>
                <a:lnTo>
                  <a:pt x="26608" y="42597"/>
                </a:lnTo>
                <a:close/>
                <a:moveTo>
                  <a:pt x="31918" y="42597"/>
                </a:moveTo>
                <a:lnTo>
                  <a:pt x="31737" y="42658"/>
                </a:lnTo>
                <a:lnTo>
                  <a:pt x="31496" y="42778"/>
                </a:lnTo>
                <a:lnTo>
                  <a:pt x="31315" y="42899"/>
                </a:lnTo>
                <a:lnTo>
                  <a:pt x="31194" y="43080"/>
                </a:lnTo>
                <a:lnTo>
                  <a:pt x="31073" y="43321"/>
                </a:lnTo>
                <a:lnTo>
                  <a:pt x="31013" y="43502"/>
                </a:lnTo>
                <a:lnTo>
                  <a:pt x="31013" y="43744"/>
                </a:lnTo>
                <a:lnTo>
                  <a:pt x="31013" y="43985"/>
                </a:lnTo>
                <a:lnTo>
                  <a:pt x="31073" y="44166"/>
                </a:lnTo>
                <a:lnTo>
                  <a:pt x="31194" y="44407"/>
                </a:lnTo>
                <a:lnTo>
                  <a:pt x="31315" y="44588"/>
                </a:lnTo>
                <a:lnTo>
                  <a:pt x="31496" y="44709"/>
                </a:lnTo>
                <a:lnTo>
                  <a:pt x="31737" y="44830"/>
                </a:lnTo>
                <a:lnTo>
                  <a:pt x="31918" y="44890"/>
                </a:lnTo>
                <a:lnTo>
                  <a:pt x="32401" y="44890"/>
                </a:lnTo>
                <a:lnTo>
                  <a:pt x="32582" y="44830"/>
                </a:lnTo>
                <a:lnTo>
                  <a:pt x="32823" y="44709"/>
                </a:lnTo>
                <a:lnTo>
                  <a:pt x="33004" y="44588"/>
                </a:lnTo>
                <a:lnTo>
                  <a:pt x="33125" y="44407"/>
                </a:lnTo>
                <a:lnTo>
                  <a:pt x="33245" y="44166"/>
                </a:lnTo>
                <a:lnTo>
                  <a:pt x="33306" y="43985"/>
                </a:lnTo>
                <a:lnTo>
                  <a:pt x="33306" y="43744"/>
                </a:lnTo>
                <a:lnTo>
                  <a:pt x="33306" y="43502"/>
                </a:lnTo>
                <a:lnTo>
                  <a:pt x="33245" y="43321"/>
                </a:lnTo>
                <a:lnTo>
                  <a:pt x="33125" y="43080"/>
                </a:lnTo>
                <a:lnTo>
                  <a:pt x="33004" y="42899"/>
                </a:lnTo>
                <a:lnTo>
                  <a:pt x="32823" y="42778"/>
                </a:lnTo>
                <a:lnTo>
                  <a:pt x="32582" y="42658"/>
                </a:lnTo>
                <a:lnTo>
                  <a:pt x="32401" y="42597"/>
                </a:lnTo>
                <a:close/>
                <a:moveTo>
                  <a:pt x="37710" y="42597"/>
                </a:moveTo>
                <a:lnTo>
                  <a:pt x="37529" y="42658"/>
                </a:lnTo>
                <a:lnTo>
                  <a:pt x="37288" y="42778"/>
                </a:lnTo>
                <a:lnTo>
                  <a:pt x="37107" y="42899"/>
                </a:lnTo>
                <a:lnTo>
                  <a:pt x="36986" y="43080"/>
                </a:lnTo>
                <a:lnTo>
                  <a:pt x="36865" y="43321"/>
                </a:lnTo>
                <a:lnTo>
                  <a:pt x="36805" y="43502"/>
                </a:lnTo>
                <a:lnTo>
                  <a:pt x="36805" y="43744"/>
                </a:lnTo>
                <a:lnTo>
                  <a:pt x="36805" y="43985"/>
                </a:lnTo>
                <a:lnTo>
                  <a:pt x="36865" y="44166"/>
                </a:lnTo>
                <a:lnTo>
                  <a:pt x="36986" y="44407"/>
                </a:lnTo>
                <a:lnTo>
                  <a:pt x="37107" y="44588"/>
                </a:lnTo>
                <a:lnTo>
                  <a:pt x="37288" y="44709"/>
                </a:lnTo>
                <a:lnTo>
                  <a:pt x="37529" y="44830"/>
                </a:lnTo>
                <a:lnTo>
                  <a:pt x="37710" y="44890"/>
                </a:lnTo>
                <a:lnTo>
                  <a:pt x="38193" y="44890"/>
                </a:lnTo>
                <a:lnTo>
                  <a:pt x="38374" y="44830"/>
                </a:lnTo>
                <a:lnTo>
                  <a:pt x="38615" y="44709"/>
                </a:lnTo>
                <a:lnTo>
                  <a:pt x="38796" y="44588"/>
                </a:lnTo>
                <a:lnTo>
                  <a:pt x="38917" y="44407"/>
                </a:lnTo>
                <a:lnTo>
                  <a:pt x="39038" y="44166"/>
                </a:lnTo>
                <a:lnTo>
                  <a:pt x="39098" y="43985"/>
                </a:lnTo>
                <a:lnTo>
                  <a:pt x="39098" y="43744"/>
                </a:lnTo>
                <a:lnTo>
                  <a:pt x="39098" y="43502"/>
                </a:lnTo>
                <a:lnTo>
                  <a:pt x="39038" y="43321"/>
                </a:lnTo>
                <a:lnTo>
                  <a:pt x="38917" y="43080"/>
                </a:lnTo>
                <a:lnTo>
                  <a:pt x="38796" y="42899"/>
                </a:lnTo>
                <a:lnTo>
                  <a:pt x="38615" y="42778"/>
                </a:lnTo>
                <a:lnTo>
                  <a:pt x="38374" y="42658"/>
                </a:lnTo>
                <a:lnTo>
                  <a:pt x="38193" y="42597"/>
                </a:lnTo>
                <a:close/>
                <a:moveTo>
                  <a:pt x="43502" y="42597"/>
                </a:moveTo>
                <a:lnTo>
                  <a:pt x="43321" y="42658"/>
                </a:lnTo>
                <a:lnTo>
                  <a:pt x="43080" y="42778"/>
                </a:lnTo>
                <a:lnTo>
                  <a:pt x="42899" y="42899"/>
                </a:lnTo>
                <a:lnTo>
                  <a:pt x="42778" y="43080"/>
                </a:lnTo>
                <a:lnTo>
                  <a:pt x="42658" y="43321"/>
                </a:lnTo>
                <a:lnTo>
                  <a:pt x="42597" y="43502"/>
                </a:lnTo>
                <a:lnTo>
                  <a:pt x="42597" y="43744"/>
                </a:lnTo>
                <a:lnTo>
                  <a:pt x="42597" y="43985"/>
                </a:lnTo>
                <a:lnTo>
                  <a:pt x="42658" y="44166"/>
                </a:lnTo>
                <a:lnTo>
                  <a:pt x="42778" y="44407"/>
                </a:lnTo>
                <a:lnTo>
                  <a:pt x="42899" y="44588"/>
                </a:lnTo>
                <a:lnTo>
                  <a:pt x="43080" y="44709"/>
                </a:lnTo>
                <a:lnTo>
                  <a:pt x="43321" y="44830"/>
                </a:lnTo>
                <a:lnTo>
                  <a:pt x="43502" y="44890"/>
                </a:lnTo>
                <a:lnTo>
                  <a:pt x="43985" y="44890"/>
                </a:lnTo>
                <a:lnTo>
                  <a:pt x="44166" y="44830"/>
                </a:lnTo>
                <a:lnTo>
                  <a:pt x="44407" y="44709"/>
                </a:lnTo>
                <a:lnTo>
                  <a:pt x="44588" y="44588"/>
                </a:lnTo>
                <a:lnTo>
                  <a:pt x="44709" y="44407"/>
                </a:lnTo>
                <a:lnTo>
                  <a:pt x="44830" y="44166"/>
                </a:lnTo>
                <a:lnTo>
                  <a:pt x="44890" y="43985"/>
                </a:lnTo>
                <a:lnTo>
                  <a:pt x="44890" y="43744"/>
                </a:lnTo>
                <a:lnTo>
                  <a:pt x="44890" y="43502"/>
                </a:lnTo>
                <a:lnTo>
                  <a:pt x="44830" y="43321"/>
                </a:lnTo>
                <a:lnTo>
                  <a:pt x="44709" y="43080"/>
                </a:lnTo>
                <a:lnTo>
                  <a:pt x="44588" y="42899"/>
                </a:lnTo>
                <a:lnTo>
                  <a:pt x="44407" y="42778"/>
                </a:lnTo>
                <a:lnTo>
                  <a:pt x="44166" y="42658"/>
                </a:lnTo>
                <a:lnTo>
                  <a:pt x="43985" y="42597"/>
                </a:lnTo>
                <a:close/>
                <a:moveTo>
                  <a:pt x="49295" y="42597"/>
                </a:moveTo>
                <a:lnTo>
                  <a:pt x="49114" y="42658"/>
                </a:lnTo>
                <a:lnTo>
                  <a:pt x="48872" y="42778"/>
                </a:lnTo>
                <a:lnTo>
                  <a:pt x="48691" y="42899"/>
                </a:lnTo>
                <a:lnTo>
                  <a:pt x="48571" y="43080"/>
                </a:lnTo>
                <a:lnTo>
                  <a:pt x="48450" y="43321"/>
                </a:lnTo>
                <a:lnTo>
                  <a:pt x="48390" y="43502"/>
                </a:lnTo>
                <a:lnTo>
                  <a:pt x="48390" y="43744"/>
                </a:lnTo>
                <a:lnTo>
                  <a:pt x="48390" y="43985"/>
                </a:lnTo>
                <a:lnTo>
                  <a:pt x="48450" y="44166"/>
                </a:lnTo>
                <a:lnTo>
                  <a:pt x="48571" y="44407"/>
                </a:lnTo>
                <a:lnTo>
                  <a:pt x="48691" y="44588"/>
                </a:lnTo>
                <a:lnTo>
                  <a:pt x="48872" y="44709"/>
                </a:lnTo>
                <a:lnTo>
                  <a:pt x="49114" y="44830"/>
                </a:lnTo>
                <a:lnTo>
                  <a:pt x="49295" y="44890"/>
                </a:lnTo>
                <a:lnTo>
                  <a:pt x="49777" y="44890"/>
                </a:lnTo>
                <a:lnTo>
                  <a:pt x="49958" y="44830"/>
                </a:lnTo>
                <a:lnTo>
                  <a:pt x="50200" y="44709"/>
                </a:lnTo>
                <a:lnTo>
                  <a:pt x="50381" y="44588"/>
                </a:lnTo>
                <a:lnTo>
                  <a:pt x="50501" y="44407"/>
                </a:lnTo>
                <a:lnTo>
                  <a:pt x="50622" y="44166"/>
                </a:lnTo>
                <a:lnTo>
                  <a:pt x="50682" y="43985"/>
                </a:lnTo>
                <a:lnTo>
                  <a:pt x="50682" y="43744"/>
                </a:lnTo>
                <a:lnTo>
                  <a:pt x="50682" y="43502"/>
                </a:lnTo>
                <a:lnTo>
                  <a:pt x="50622" y="43321"/>
                </a:lnTo>
                <a:lnTo>
                  <a:pt x="50501" y="43080"/>
                </a:lnTo>
                <a:lnTo>
                  <a:pt x="50381" y="42899"/>
                </a:lnTo>
                <a:lnTo>
                  <a:pt x="50200" y="42778"/>
                </a:lnTo>
                <a:lnTo>
                  <a:pt x="49958" y="42658"/>
                </a:lnTo>
                <a:lnTo>
                  <a:pt x="49777" y="42597"/>
                </a:lnTo>
                <a:close/>
                <a:moveTo>
                  <a:pt x="55087" y="42597"/>
                </a:moveTo>
                <a:lnTo>
                  <a:pt x="54906" y="42658"/>
                </a:lnTo>
                <a:lnTo>
                  <a:pt x="54665" y="42778"/>
                </a:lnTo>
                <a:lnTo>
                  <a:pt x="54483" y="42899"/>
                </a:lnTo>
                <a:lnTo>
                  <a:pt x="54363" y="43080"/>
                </a:lnTo>
                <a:lnTo>
                  <a:pt x="54242" y="43321"/>
                </a:lnTo>
                <a:lnTo>
                  <a:pt x="54182" y="43502"/>
                </a:lnTo>
                <a:lnTo>
                  <a:pt x="54182" y="43744"/>
                </a:lnTo>
                <a:lnTo>
                  <a:pt x="54182" y="43985"/>
                </a:lnTo>
                <a:lnTo>
                  <a:pt x="54242" y="44166"/>
                </a:lnTo>
                <a:lnTo>
                  <a:pt x="54363" y="44407"/>
                </a:lnTo>
                <a:lnTo>
                  <a:pt x="54483" y="44588"/>
                </a:lnTo>
                <a:lnTo>
                  <a:pt x="54665" y="44709"/>
                </a:lnTo>
                <a:lnTo>
                  <a:pt x="54906" y="44830"/>
                </a:lnTo>
                <a:lnTo>
                  <a:pt x="55087" y="44890"/>
                </a:lnTo>
                <a:lnTo>
                  <a:pt x="55570" y="44890"/>
                </a:lnTo>
                <a:lnTo>
                  <a:pt x="55751" y="44830"/>
                </a:lnTo>
                <a:lnTo>
                  <a:pt x="55992" y="44709"/>
                </a:lnTo>
                <a:lnTo>
                  <a:pt x="56173" y="44588"/>
                </a:lnTo>
                <a:lnTo>
                  <a:pt x="56294" y="44407"/>
                </a:lnTo>
                <a:lnTo>
                  <a:pt x="56414" y="44166"/>
                </a:lnTo>
                <a:lnTo>
                  <a:pt x="56475" y="43985"/>
                </a:lnTo>
                <a:lnTo>
                  <a:pt x="56475" y="43744"/>
                </a:lnTo>
                <a:lnTo>
                  <a:pt x="56475" y="43502"/>
                </a:lnTo>
                <a:lnTo>
                  <a:pt x="56414" y="43321"/>
                </a:lnTo>
                <a:lnTo>
                  <a:pt x="56294" y="43080"/>
                </a:lnTo>
                <a:lnTo>
                  <a:pt x="56173" y="42899"/>
                </a:lnTo>
                <a:lnTo>
                  <a:pt x="55992" y="42778"/>
                </a:lnTo>
                <a:lnTo>
                  <a:pt x="55751" y="42658"/>
                </a:lnTo>
                <a:lnTo>
                  <a:pt x="55570" y="42597"/>
                </a:lnTo>
                <a:close/>
                <a:moveTo>
                  <a:pt x="60879" y="42597"/>
                </a:moveTo>
                <a:lnTo>
                  <a:pt x="60698" y="42658"/>
                </a:lnTo>
                <a:lnTo>
                  <a:pt x="60457" y="42778"/>
                </a:lnTo>
                <a:lnTo>
                  <a:pt x="60276" y="42899"/>
                </a:lnTo>
                <a:lnTo>
                  <a:pt x="60155" y="43080"/>
                </a:lnTo>
                <a:lnTo>
                  <a:pt x="60034" y="43321"/>
                </a:lnTo>
                <a:lnTo>
                  <a:pt x="59974" y="43502"/>
                </a:lnTo>
                <a:lnTo>
                  <a:pt x="59974" y="43744"/>
                </a:lnTo>
                <a:lnTo>
                  <a:pt x="59974" y="43985"/>
                </a:lnTo>
                <a:lnTo>
                  <a:pt x="60034" y="44166"/>
                </a:lnTo>
                <a:lnTo>
                  <a:pt x="60155" y="44407"/>
                </a:lnTo>
                <a:lnTo>
                  <a:pt x="60276" y="44588"/>
                </a:lnTo>
                <a:lnTo>
                  <a:pt x="60457" y="44709"/>
                </a:lnTo>
                <a:lnTo>
                  <a:pt x="60698" y="44830"/>
                </a:lnTo>
                <a:lnTo>
                  <a:pt x="60879" y="44890"/>
                </a:lnTo>
                <a:lnTo>
                  <a:pt x="61362" y="44890"/>
                </a:lnTo>
                <a:lnTo>
                  <a:pt x="61543" y="44830"/>
                </a:lnTo>
                <a:lnTo>
                  <a:pt x="61784" y="44709"/>
                </a:lnTo>
                <a:lnTo>
                  <a:pt x="61965" y="44588"/>
                </a:lnTo>
                <a:lnTo>
                  <a:pt x="62086" y="44407"/>
                </a:lnTo>
                <a:lnTo>
                  <a:pt x="62206" y="44166"/>
                </a:lnTo>
                <a:lnTo>
                  <a:pt x="62267" y="43985"/>
                </a:lnTo>
                <a:lnTo>
                  <a:pt x="62267" y="43744"/>
                </a:lnTo>
                <a:lnTo>
                  <a:pt x="62267" y="43502"/>
                </a:lnTo>
                <a:lnTo>
                  <a:pt x="62206" y="43321"/>
                </a:lnTo>
                <a:lnTo>
                  <a:pt x="62086" y="43080"/>
                </a:lnTo>
                <a:lnTo>
                  <a:pt x="61965" y="42899"/>
                </a:lnTo>
                <a:lnTo>
                  <a:pt x="61784" y="42778"/>
                </a:lnTo>
                <a:lnTo>
                  <a:pt x="61543" y="42658"/>
                </a:lnTo>
                <a:lnTo>
                  <a:pt x="61362" y="42597"/>
                </a:lnTo>
                <a:close/>
                <a:moveTo>
                  <a:pt x="66671" y="42597"/>
                </a:moveTo>
                <a:lnTo>
                  <a:pt x="66490" y="42658"/>
                </a:lnTo>
                <a:lnTo>
                  <a:pt x="66249" y="42778"/>
                </a:lnTo>
                <a:lnTo>
                  <a:pt x="66068" y="42899"/>
                </a:lnTo>
                <a:lnTo>
                  <a:pt x="65947" y="43080"/>
                </a:lnTo>
                <a:lnTo>
                  <a:pt x="65827" y="43321"/>
                </a:lnTo>
                <a:lnTo>
                  <a:pt x="65766" y="43502"/>
                </a:lnTo>
                <a:lnTo>
                  <a:pt x="65766" y="43744"/>
                </a:lnTo>
                <a:lnTo>
                  <a:pt x="65766" y="43985"/>
                </a:lnTo>
                <a:lnTo>
                  <a:pt x="65827" y="44166"/>
                </a:lnTo>
                <a:lnTo>
                  <a:pt x="65947" y="44407"/>
                </a:lnTo>
                <a:lnTo>
                  <a:pt x="66068" y="44588"/>
                </a:lnTo>
                <a:lnTo>
                  <a:pt x="66249" y="44709"/>
                </a:lnTo>
                <a:lnTo>
                  <a:pt x="66490" y="44830"/>
                </a:lnTo>
                <a:lnTo>
                  <a:pt x="66671" y="44890"/>
                </a:lnTo>
                <a:lnTo>
                  <a:pt x="67154" y="44890"/>
                </a:lnTo>
                <a:lnTo>
                  <a:pt x="67335" y="44830"/>
                </a:lnTo>
                <a:lnTo>
                  <a:pt x="67576" y="44709"/>
                </a:lnTo>
                <a:lnTo>
                  <a:pt x="67757" y="44588"/>
                </a:lnTo>
                <a:lnTo>
                  <a:pt x="67878" y="44407"/>
                </a:lnTo>
                <a:lnTo>
                  <a:pt x="67999" y="44166"/>
                </a:lnTo>
                <a:lnTo>
                  <a:pt x="68059" y="43985"/>
                </a:lnTo>
                <a:lnTo>
                  <a:pt x="68059" y="43744"/>
                </a:lnTo>
                <a:lnTo>
                  <a:pt x="68059" y="43502"/>
                </a:lnTo>
                <a:lnTo>
                  <a:pt x="67999" y="43321"/>
                </a:lnTo>
                <a:lnTo>
                  <a:pt x="67878" y="43080"/>
                </a:lnTo>
                <a:lnTo>
                  <a:pt x="67757" y="42899"/>
                </a:lnTo>
                <a:lnTo>
                  <a:pt x="67576" y="42778"/>
                </a:lnTo>
                <a:lnTo>
                  <a:pt x="67335" y="42658"/>
                </a:lnTo>
                <a:lnTo>
                  <a:pt x="67154" y="42597"/>
                </a:lnTo>
                <a:close/>
                <a:moveTo>
                  <a:pt x="72464" y="42597"/>
                </a:moveTo>
                <a:lnTo>
                  <a:pt x="72283" y="42658"/>
                </a:lnTo>
                <a:lnTo>
                  <a:pt x="72041" y="42778"/>
                </a:lnTo>
                <a:lnTo>
                  <a:pt x="71860" y="42899"/>
                </a:lnTo>
                <a:lnTo>
                  <a:pt x="71740" y="43080"/>
                </a:lnTo>
                <a:lnTo>
                  <a:pt x="71619" y="43321"/>
                </a:lnTo>
                <a:lnTo>
                  <a:pt x="71559" y="43502"/>
                </a:lnTo>
                <a:lnTo>
                  <a:pt x="71559" y="43744"/>
                </a:lnTo>
                <a:lnTo>
                  <a:pt x="71559" y="43985"/>
                </a:lnTo>
                <a:lnTo>
                  <a:pt x="71619" y="44166"/>
                </a:lnTo>
                <a:lnTo>
                  <a:pt x="71740" y="44407"/>
                </a:lnTo>
                <a:lnTo>
                  <a:pt x="71860" y="44588"/>
                </a:lnTo>
                <a:lnTo>
                  <a:pt x="72041" y="44709"/>
                </a:lnTo>
                <a:lnTo>
                  <a:pt x="72283" y="44830"/>
                </a:lnTo>
                <a:lnTo>
                  <a:pt x="72464" y="44890"/>
                </a:lnTo>
                <a:lnTo>
                  <a:pt x="72946" y="44890"/>
                </a:lnTo>
                <a:lnTo>
                  <a:pt x="73127" y="44830"/>
                </a:lnTo>
                <a:lnTo>
                  <a:pt x="73369" y="44709"/>
                </a:lnTo>
                <a:lnTo>
                  <a:pt x="73550" y="44588"/>
                </a:lnTo>
                <a:lnTo>
                  <a:pt x="73670" y="44407"/>
                </a:lnTo>
                <a:lnTo>
                  <a:pt x="73791" y="44166"/>
                </a:lnTo>
                <a:lnTo>
                  <a:pt x="73851" y="43985"/>
                </a:lnTo>
                <a:lnTo>
                  <a:pt x="73851" y="43744"/>
                </a:lnTo>
                <a:lnTo>
                  <a:pt x="73851" y="43502"/>
                </a:lnTo>
                <a:lnTo>
                  <a:pt x="73791" y="43321"/>
                </a:lnTo>
                <a:lnTo>
                  <a:pt x="73670" y="43080"/>
                </a:lnTo>
                <a:lnTo>
                  <a:pt x="73550" y="42899"/>
                </a:lnTo>
                <a:lnTo>
                  <a:pt x="73369" y="42778"/>
                </a:lnTo>
                <a:lnTo>
                  <a:pt x="73127" y="42658"/>
                </a:lnTo>
                <a:lnTo>
                  <a:pt x="72946" y="42597"/>
                </a:lnTo>
                <a:close/>
                <a:moveTo>
                  <a:pt x="724" y="45554"/>
                </a:moveTo>
                <a:lnTo>
                  <a:pt x="1147" y="47424"/>
                </a:lnTo>
                <a:lnTo>
                  <a:pt x="1267" y="47243"/>
                </a:lnTo>
                <a:lnTo>
                  <a:pt x="1388" y="47062"/>
                </a:lnTo>
                <a:lnTo>
                  <a:pt x="1448" y="46881"/>
                </a:lnTo>
                <a:lnTo>
                  <a:pt x="1448" y="46640"/>
                </a:lnTo>
                <a:lnTo>
                  <a:pt x="1388" y="46278"/>
                </a:lnTo>
                <a:lnTo>
                  <a:pt x="1267" y="45976"/>
                </a:lnTo>
                <a:lnTo>
                  <a:pt x="1026" y="45735"/>
                </a:lnTo>
                <a:lnTo>
                  <a:pt x="724" y="45554"/>
                </a:lnTo>
                <a:close/>
                <a:moveTo>
                  <a:pt x="75179" y="45554"/>
                </a:moveTo>
                <a:lnTo>
                  <a:pt x="74877" y="45735"/>
                </a:lnTo>
                <a:lnTo>
                  <a:pt x="74636" y="45976"/>
                </a:lnTo>
                <a:lnTo>
                  <a:pt x="74515" y="46278"/>
                </a:lnTo>
                <a:lnTo>
                  <a:pt x="74455" y="46640"/>
                </a:lnTo>
                <a:lnTo>
                  <a:pt x="74455" y="46881"/>
                </a:lnTo>
                <a:lnTo>
                  <a:pt x="74515" y="47062"/>
                </a:lnTo>
                <a:lnTo>
                  <a:pt x="74636" y="47303"/>
                </a:lnTo>
                <a:lnTo>
                  <a:pt x="74756" y="47424"/>
                </a:lnTo>
                <a:lnTo>
                  <a:pt x="75179" y="45554"/>
                </a:lnTo>
                <a:close/>
                <a:moveTo>
                  <a:pt x="5853" y="45493"/>
                </a:moveTo>
                <a:lnTo>
                  <a:pt x="5672" y="45554"/>
                </a:lnTo>
                <a:lnTo>
                  <a:pt x="5431" y="45674"/>
                </a:lnTo>
                <a:lnTo>
                  <a:pt x="5250" y="45795"/>
                </a:lnTo>
                <a:lnTo>
                  <a:pt x="5129" y="45976"/>
                </a:lnTo>
                <a:lnTo>
                  <a:pt x="5008" y="46217"/>
                </a:lnTo>
                <a:lnTo>
                  <a:pt x="4948" y="46398"/>
                </a:lnTo>
                <a:lnTo>
                  <a:pt x="4948" y="46640"/>
                </a:lnTo>
                <a:lnTo>
                  <a:pt x="4948" y="46881"/>
                </a:lnTo>
                <a:lnTo>
                  <a:pt x="5008" y="47062"/>
                </a:lnTo>
                <a:lnTo>
                  <a:pt x="5129" y="47303"/>
                </a:lnTo>
                <a:lnTo>
                  <a:pt x="5250" y="47484"/>
                </a:lnTo>
                <a:lnTo>
                  <a:pt x="5431" y="47605"/>
                </a:lnTo>
                <a:lnTo>
                  <a:pt x="5672" y="47726"/>
                </a:lnTo>
                <a:lnTo>
                  <a:pt x="5853" y="47786"/>
                </a:lnTo>
                <a:lnTo>
                  <a:pt x="6336" y="47786"/>
                </a:lnTo>
                <a:lnTo>
                  <a:pt x="6517" y="47726"/>
                </a:lnTo>
                <a:lnTo>
                  <a:pt x="6758" y="47605"/>
                </a:lnTo>
                <a:lnTo>
                  <a:pt x="6939" y="47484"/>
                </a:lnTo>
                <a:lnTo>
                  <a:pt x="7060" y="47303"/>
                </a:lnTo>
                <a:lnTo>
                  <a:pt x="7180" y="47062"/>
                </a:lnTo>
                <a:lnTo>
                  <a:pt x="7241" y="46881"/>
                </a:lnTo>
                <a:lnTo>
                  <a:pt x="7241" y="46640"/>
                </a:lnTo>
                <a:lnTo>
                  <a:pt x="7241" y="46398"/>
                </a:lnTo>
                <a:lnTo>
                  <a:pt x="7180" y="46217"/>
                </a:lnTo>
                <a:lnTo>
                  <a:pt x="7060" y="45976"/>
                </a:lnTo>
                <a:lnTo>
                  <a:pt x="6939" y="45795"/>
                </a:lnTo>
                <a:lnTo>
                  <a:pt x="6758" y="45674"/>
                </a:lnTo>
                <a:lnTo>
                  <a:pt x="6517" y="45554"/>
                </a:lnTo>
                <a:lnTo>
                  <a:pt x="6336" y="45493"/>
                </a:lnTo>
                <a:close/>
                <a:moveTo>
                  <a:pt x="11645" y="45493"/>
                </a:moveTo>
                <a:lnTo>
                  <a:pt x="11464" y="45554"/>
                </a:lnTo>
                <a:lnTo>
                  <a:pt x="11223" y="45674"/>
                </a:lnTo>
                <a:lnTo>
                  <a:pt x="11042" y="45795"/>
                </a:lnTo>
                <a:lnTo>
                  <a:pt x="10921" y="45976"/>
                </a:lnTo>
                <a:lnTo>
                  <a:pt x="10800" y="46217"/>
                </a:lnTo>
                <a:lnTo>
                  <a:pt x="10740" y="46398"/>
                </a:lnTo>
                <a:lnTo>
                  <a:pt x="10740" y="46640"/>
                </a:lnTo>
                <a:lnTo>
                  <a:pt x="10740" y="46881"/>
                </a:lnTo>
                <a:lnTo>
                  <a:pt x="10800" y="47062"/>
                </a:lnTo>
                <a:lnTo>
                  <a:pt x="10921" y="47303"/>
                </a:lnTo>
                <a:lnTo>
                  <a:pt x="11042" y="47484"/>
                </a:lnTo>
                <a:lnTo>
                  <a:pt x="11223" y="47605"/>
                </a:lnTo>
                <a:lnTo>
                  <a:pt x="11464" y="47726"/>
                </a:lnTo>
                <a:lnTo>
                  <a:pt x="11645" y="47786"/>
                </a:lnTo>
                <a:lnTo>
                  <a:pt x="12128" y="47786"/>
                </a:lnTo>
                <a:lnTo>
                  <a:pt x="12309" y="47726"/>
                </a:lnTo>
                <a:lnTo>
                  <a:pt x="12550" y="47605"/>
                </a:lnTo>
                <a:lnTo>
                  <a:pt x="12731" y="47484"/>
                </a:lnTo>
                <a:lnTo>
                  <a:pt x="12852" y="47303"/>
                </a:lnTo>
                <a:lnTo>
                  <a:pt x="12973" y="47062"/>
                </a:lnTo>
                <a:lnTo>
                  <a:pt x="13033" y="46881"/>
                </a:lnTo>
                <a:lnTo>
                  <a:pt x="13033" y="46640"/>
                </a:lnTo>
                <a:lnTo>
                  <a:pt x="13033" y="46398"/>
                </a:lnTo>
                <a:lnTo>
                  <a:pt x="12973" y="46217"/>
                </a:lnTo>
                <a:lnTo>
                  <a:pt x="12852" y="45976"/>
                </a:lnTo>
                <a:lnTo>
                  <a:pt x="12731" y="45795"/>
                </a:lnTo>
                <a:lnTo>
                  <a:pt x="12550" y="45674"/>
                </a:lnTo>
                <a:lnTo>
                  <a:pt x="12309" y="45554"/>
                </a:lnTo>
                <a:lnTo>
                  <a:pt x="12128" y="45493"/>
                </a:lnTo>
                <a:close/>
                <a:moveTo>
                  <a:pt x="17437" y="45493"/>
                </a:moveTo>
                <a:lnTo>
                  <a:pt x="17256" y="45554"/>
                </a:lnTo>
                <a:lnTo>
                  <a:pt x="17015" y="45674"/>
                </a:lnTo>
                <a:lnTo>
                  <a:pt x="16834" y="45795"/>
                </a:lnTo>
                <a:lnTo>
                  <a:pt x="16713" y="45976"/>
                </a:lnTo>
                <a:lnTo>
                  <a:pt x="16593" y="46217"/>
                </a:lnTo>
                <a:lnTo>
                  <a:pt x="16532" y="46398"/>
                </a:lnTo>
                <a:lnTo>
                  <a:pt x="16532" y="46640"/>
                </a:lnTo>
                <a:lnTo>
                  <a:pt x="16532" y="46881"/>
                </a:lnTo>
                <a:lnTo>
                  <a:pt x="16593" y="47062"/>
                </a:lnTo>
                <a:lnTo>
                  <a:pt x="16713" y="47303"/>
                </a:lnTo>
                <a:lnTo>
                  <a:pt x="16834" y="47484"/>
                </a:lnTo>
                <a:lnTo>
                  <a:pt x="17015" y="47605"/>
                </a:lnTo>
                <a:lnTo>
                  <a:pt x="17256" y="47726"/>
                </a:lnTo>
                <a:lnTo>
                  <a:pt x="17437" y="47786"/>
                </a:lnTo>
                <a:lnTo>
                  <a:pt x="17920" y="47786"/>
                </a:lnTo>
                <a:lnTo>
                  <a:pt x="18101" y="47726"/>
                </a:lnTo>
                <a:lnTo>
                  <a:pt x="18342" y="47605"/>
                </a:lnTo>
                <a:lnTo>
                  <a:pt x="18523" y="47484"/>
                </a:lnTo>
                <a:lnTo>
                  <a:pt x="18644" y="47303"/>
                </a:lnTo>
                <a:lnTo>
                  <a:pt x="18765" y="47062"/>
                </a:lnTo>
                <a:lnTo>
                  <a:pt x="18825" y="46881"/>
                </a:lnTo>
                <a:lnTo>
                  <a:pt x="18825" y="46640"/>
                </a:lnTo>
                <a:lnTo>
                  <a:pt x="18825" y="46398"/>
                </a:lnTo>
                <a:lnTo>
                  <a:pt x="18765" y="46217"/>
                </a:lnTo>
                <a:lnTo>
                  <a:pt x="18644" y="45976"/>
                </a:lnTo>
                <a:lnTo>
                  <a:pt x="18523" y="45795"/>
                </a:lnTo>
                <a:lnTo>
                  <a:pt x="18342" y="45674"/>
                </a:lnTo>
                <a:lnTo>
                  <a:pt x="18101" y="45554"/>
                </a:lnTo>
                <a:lnTo>
                  <a:pt x="17920" y="45493"/>
                </a:lnTo>
                <a:close/>
                <a:moveTo>
                  <a:pt x="23230" y="45493"/>
                </a:moveTo>
                <a:lnTo>
                  <a:pt x="23049" y="45554"/>
                </a:lnTo>
                <a:lnTo>
                  <a:pt x="22807" y="45674"/>
                </a:lnTo>
                <a:lnTo>
                  <a:pt x="22626" y="45795"/>
                </a:lnTo>
                <a:lnTo>
                  <a:pt x="22506" y="45976"/>
                </a:lnTo>
                <a:lnTo>
                  <a:pt x="22385" y="46217"/>
                </a:lnTo>
                <a:lnTo>
                  <a:pt x="22325" y="46398"/>
                </a:lnTo>
                <a:lnTo>
                  <a:pt x="22325" y="46640"/>
                </a:lnTo>
                <a:lnTo>
                  <a:pt x="22325" y="46881"/>
                </a:lnTo>
                <a:lnTo>
                  <a:pt x="22385" y="47062"/>
                </a:lnTo>
                <a:lnTo>
                  <a:pt x="22506" y="47303"/>
                </a:lnTo>
                <a:lnTo>
                  <a:pt x="22626" y="47484"/>
                </a:lnTo>
                <a:lnTo>
                  <a:pt x="22807" y="47605"/>
                </a:lnTo>
                <a:lnTo>
                  <a:pt x="23049" y="47726"/>
                </a:lnTo>
                <a:lnTo>
                  <a:pt x="23230" y="47786"/>
                </a:lnTo>
                <a:lnTo>
                  <a:pt x="23712" y="47786"/>
                </a:lnTo>
                <a:lnTo>
                  <a:pt x="23893" y="47726"/>
                </a:lnTo>
                <a:lnTo>
                  <a:pt x="24135" y="47605"/>
                </a:lnTo>
                <a:lnTo>
                  <a:pt x="24316" y="47484"/>
                </a:lnTo>
                <a:lnTo>
                  <a:pt x="24436" y="47303"/>
                </a:lnTo>
                <a:lnTo>
                  <a:pt x="24557" y="47062"/>
                </a:lnTo>
                <a:lnTo>
                  <a:pt x="24617" y="46881"/>
                </a:lnTo>
                <a:lnTo>
                  <a:pt x="24617" y="46640"/>
                </a:lnTo>
                <a:lnTo>
                  <a:pt x="24617" y="46398"/>
                </a:lnTo>
                <a:lnTo>
                  <a:pt x="24557" y="46217"/>
                </a:lnTo>
                <a:lnTo>
                  <a:pt x="24436" y="45976"/>
                </a:lnTo>
                <a:lnTo>
                  <a:pt x="24316" y="45795"/>
                </a:lnTo>
                <a:lnTo>
                  <a:pt x="24135" y="45674"/>
                </a:lnTo>
                <a:lnTo>
                  <a:pt x="23893" y="45554"/>
                </a:lnTo>
                <a:lnTo>
                  <a:pt x="23712" y="45493"/>
                </a:lnTo>
                <a:close/>
                <a:moveTo>
                  <a:pt x="29022" y="45493"/>
                </a:moveTo>
                <a:lnTo>
                  <a:pt x="28841" y="45554"/>
                </a:lnTo>
                <a:lnTo>
                  <a:pt x="28599" y="45674"/>
                </a:lnTo>
                <a:lnTo>
                  <a:pt x="28418" y="45795"/>
                </a:lnTo>
                <a:lnTo>
                  <a:pt x="28298" y="45976"/>
                </a:lnTo>
                <a:lnTo>
                  <a:pt x="28177" y="46217"/>
                </a:lnTo>
                <a:lnTo>
                  <a:pt x="28117" y="46398"/>
                </a:lnTo>
                <a:lnTo>
                  <a:pt x="28117" y="46640"/>
                </a:lnTo>
                <a:lnTo>
                  <a:pt x="28117" y="46881"/>
                </a:lnTo>
                <a:lnTo>
                  <a:pt x="28177" y="47062"/>
                </a:lnTo>
                <a:lnTo>
                  <a:pt x="28298" y="47303"/>
                </a:lnTo>
                <a:lnTo>
                  <a:pt x="28418" y="47484"/>
                </a:lnTo>
                <a:lnTo>
                  <a:pt x="28599" y="47605"/>
                </a:lnTo>
                <a:lnTo>
                  <a:pt x="28841" y="47726"/>
                </a:lnTo>
                <a:lnTo>
                  <a:pt x="29022" y="47786"/>
                </a:lnTo>
                <a:lnTo>
                  <a:pt x="29505" y="47786"/>
                </a:lnTo>
                <a:lnTo>
                  <a:pt x="29686" y="47726"/>
                </a:lnTo>
                <a:lnTo>
                  <a:pt x="29927" y="47605"/>
                </a:lnTo>
                <a:lnTo>
                  <a:pt x="30108" y="47484"/>
                </a:lnTo>
                <a:lnTo>
                  <a:pt x="30229" y="47303"/>
                </a:lnTo>
                <a:lnTo>
                  <a:pt x="30349" y="47062"/>
                </a:lnTo>
                <a:lnTo>
                  <a:pt x="30410" y="46881"/>
                </a:lnTo>
                <a:lnTo>
                  <a:pt x="30410" y="46640"/>
                </a:lnTo>
                <a:lnTo>
                  <a:pt x="30410" y="46398"/>
                </a:lnTo>
                <a:lnTo>
                  <a:pt x="30349" y="46217"/>
                </a:lnTo>
                <a:lnTo>
                  <a:pt x="30229" y="45976"/>
                </a:lnTo>
                <a:lnTo>
                  <a:pt x="30108" y="45795"/>
                </a:lnTo>
                <a:lnTo>
                  <a:pt x="29927" y="45674"/>
                </a:lnTo>
                <a:lnTo>
                  <a:pt x="29686" y="45554"/>
                </a:lnTo>
                <a:lnTo>
                  <a:pt x="29505" y="45493"/>
                </a:lnTo>
                <a:close/>
                <a:moveTo>
                  <a:pt x="34814" y="45493"/>
                </a:moveTo>
                <a:lnTo>
                  <a:pt x="34633" y="45554"/>
                </a:lnTo>
                <a:lnTo>
                  <a:pt x="34392" y="45674"/>
                </a:lnTo>
                <a:lnTo>
                  <a:pt x="34211" y="45795"/>
                </a:lnTo>
                <a:lnTo>
                  <a:pt x="34090" y="45976"/>
                </a:lnTo>
                <a:lnTo>
                  <a:pt x="33969" y="46217"/>
                </a:lnTo>
                <a:lnTo>
                  <a:pt x="33909" y="46398"/>
                </a:lnTo>
                <a:lnTo>
                  <a:pt x="33909" y="46640"/>
                </a:lnTo>
                <a:lnTo>
                  <a:pt x="33909" y="46881"/>
                </a:lnTo>
                <a:lnTo>
                  <a:pt x="33969" y="47062"/>
                </a:lnTo>
                <a:lnTo>
                  <a:pt x="34090" y="47303"/>
                </a:lnTo>
                <a:lnTo>
                  <a:pt x="34211" y="47484"/>
                </a:lnTo>
                <a:lnTo>
                  <a:pt x="34392" y="47605"/>
                </a:lnTo>
                <a:lnTo>
                  <a:pt x="34633" y="47726"/>
                </a:lnTo>
                <a:lnTo>
                  <a:pt x="34814" y="47786"/>
                </a:lnTo>
                <a:lnTo>
                  <a:pt x="35297" y="47786"/>
                </a:lnTo>
                <a:lnTo>
                  <a:pt x="35478" y="47726"/>
                </a:lnTo>
                <a:lnTo>
                  <a:pt x="35719" y="47605"/>
                </a:lnTo>
                <a:lnTo>
                  <a:pt x="35900" y="47484"/>
                </a:lnTo>
                <a:lnTo>
                  <a:pt x="36021" y="47303"/>
                </a:lnTo>
                <a:lnTo>
                  <a:pt x="36141" y="47062"/>
                </a:lnTo>
                <a:lnTo>
                  <a:pt x="36202" y="46881"/>
                </a:lnTo>
                <a:lnTo>
                  <a:pt x="36202" y="46640"/>
                </a:lnTo>
                <a:lnTo>
                  <a:pt x="36202" y="46398"/>
                </a:lnTo>
                <a:lnTo>
                  <a:pt x="36141" y="46217"/>
                </a:lnTo>
                <a:lnTo>
                  <a:pt x="36021" y="45976"/>
                </a:lnTo>
                <a:lnTo>
                  <a:pt x="35900" y="45795"/>
                </a:lnTo>
                <a:lnTo>
                  <a:pt x="35719" y="45674"/>
                </a:lnTo>
                <a:lnTo>
                  <a:pt x="35478" y="45554"/>
                </a:lnTo>
                <a:lnTo>
                  <a:pt x="35297" y="45493"/>
                </a:lnTo>
                <a:close/>
                <a:moveTo>
                  <a:pt x="40606" y="45493"/>
                </a:moveTo>
                <a:lnTo>
                  <a:pt x="40425" y="45554"/>
                </a:lnTo>
                <a:lnTo>
                  <a:pt x="40184" y="45674"/>
                </a:lnTo>
                <a:lnTo>
                  <a:pt x="40003" y="45795"/>
                </a:lnTo>
                <a:lnTo>
                  <a:pt x="39882" y="45976"/>
                </a:lnTo>
                <a:lnTo>
                  <a:pt x="39762" y="46217"/>
                </a:lnTo>
                <a:lnTo>
                  <a:pt x="39701" y="46398"/>
                </a:lnTo>
                <a:lnTo>
                  <a:pt x="39701" y="46640"/>
                </a:lnTo>
                <a:lnTo>
                  <a:pt x="39701" y="46881"/>
                </a:lnTo>
                <a:lnTo>
                  <a:pt x="39762" y="47062"/>
                </a:lnTo>
                <a:lnTo>
                  <a:pt x="39882" y="47303"/>
                </a:lnTo>
                <a:lnTo>
                  <a:pt x="40003" y="47484"/>
                </a:lnTo>
                <a:lnTo>
                  <a:pt x="40184" y="47605"/>
                </a:lnTo>
                <a:lnTo>
                  <a:pt x="40425" y="47726"/>
                </a:lnTo>
                <a:lnTo>
                  <a:pt x="40606" y="47786"/>
                </a:lnTo>
                <a:lnTo>
                  <a:pt x="41089" y="47786"/>
                </a:lnTo>
                <a:lnTo>
                  <a:pt x="41270" y="47726"/>
                </a:lnTo>
                <a:lnTo>
                  <a:pt x="41511" y="47605"/>
                </a:lnTo>
                <a:lnTo>
                  <a:pt x="41692" y="47484"/>
                </a:lnTo>
                <a:lnTo>
                  <a:pt x="41813" y="47303"/>
                </a:lnTo>
                <a:lnTo>
                  <a:pt x="41934" y="47062"/>
                </a:lnTo>
                <a:lnTo>
                  <a:pt x="41994" y="46881"/>
                </a:lnTo>
                <a:lnTo>
                  <a:pt x="41994" y="46640"/>
                </a:lnTo>
                <a:lnTo>
                  <a:pt x="41994" y="46398"/>
                </a:lnTo>
                <a:lnTo>
                  <a:pt x="41934" y="46217"/>
                </a:lnTo>
                <a:lnTo>
                  <a:pt x="41813" y="45976"/>
                </a:lnTo>
                <a:lnTo>
                  <a:pt x="41692" y="45795"/>
                </a:lnTo>
                <a:lnTo>
                  <a:pt x="41511" y="45674"/>
                </a:lnTo>
                <a:lnTo>
                  <a:pt x="41270" y="45554"/>
                </a:lnTo>
                <a:lnTo>
                  <a:pt x="41089" y="45493"/>
                </a:lnTo>
                <a:close/>
                <a:moveTo>
                  <a:pt x="46399" y="45493"/>
                </a:moveTo>
                <a:lnTo>
                  <a:pt x="46218" y="45554"/>
                </a:lnTo>
                <a:lnTo>
                  <a:pt x="45976" y="45674"/>
                </a:lnTo>
                <a:lnTo>
                  <a:pt x="45795" y="45795"/>
                </a:lnTo>
                <a:lnTo>
                  <a:pt x="45674" y="45976"/>
                </a:lnTo>
                <a:lnTo>
                  <a:pt x="45554" y="46217"/>
                </a:lnTo>
                <a:lnTo>
                  <a:pt x="45493" y="46398"/>
                </a:lnTo>
                <a:lnTo>
                  <a:pt x="45493" y="46640"/>
                </a:lnTo>
                <a:lnTo>
                  <a:pt x="45493" y="46881"/>
                </a:lnTo>
                <a:lnTo>
                  <a:pt x="45554" y="47062"/>
                </a:lnTo>
                <a:lnTo>
                  <a:pt x="45674" y="47303"/>
                </a:lnTo>
                <a:lnTo>
                  <a:pt x="45795" y="47484"/>
                </a:lnTo>
                <a:lnTo>
                  <a:pt x="45976" y="47605"/>
                </a:lnTo>
                <a:lnTo>
                  <a:pt x="46218" y="47726"/>
                </a:lnTo>
                <a:lnTo>
                  <a:pt x="46399" y="47786"/>
                </a:lnTo>
                <a:lnTo>
                  <a:pt x="46881" y="47786"/>
                </a:lnTo>
                <a:lnTo>
                  <a:pt x="47062" y="47726"/>
                </a:lnTo>
                <a:lnTo>
                  <a:pt x="47304" y="47605"/>
                </a:lnTo>
                <a:lnTo>
                  <a:pt x="47485" y="47484"/>
                </a:lnTo>
                <a:lnTo>
                  <a:pt x="47605" y="47303"/>
                </a:lnTo>
                <a:lnTo>
                  <a:pt x="47726" y="47062"/>
                </a:lnTo>
                <a:lnTo>
                  <a:pt x="47786" y="46881"/>
                </a:lnTo>
                <a:lnTo>
                  <a:pt x="47786" y="46640"/>
                </a:lnTo>
                <a:lnTo>
                  <a:pt x="47786" y="46398"/>
                </a:lnTo>
                <a:lnTo>
                  <a:pt x="47726" y="46217"/>
                </a:lnTo>
                <a:lnTo>
                  <a:pt x="47605" y="45976"/>
                </a:lnTo>
                <a:lnTo>
                  <a:pt x="47485" y="45795"/>
                </a:lnTo>
                <a:lnTo>
                  <a:pt x="47304" y="45674"/>
                </a:lnTo>
                <a:lnTo>
                  <a:pt x="47062" y="45554"/>
                </a:lnTo>
                <a:lnTo>
                  <a:pt x="46881" y="45493"/>
                </a:lnTo>
                <a:close/>
                <a:moveTo>
                  <a:pt x="52191" y="45493"/>
                </a:moveTo>
                <a:lnTo>
                  <a:pt x="52010" y="45554"/>
                </a:lnTo>
                <a:lnTo>
                  <a:pt x="51768" y="45674"/>
                </a:lnTo>
                <a:lnTo>
                  <a:pt x="51587" y="45795"/>
                </a:lnTo>
                <a:lnTo>
                  <a:pt x="51467" y="45976"/>
                </a:lnTo>
                <a:lnTo>
                  <a:pt x="51346" y="46217"/>
                </a:lnTo>
                <a:lnTo>
                  <a:pt x="51286" y="46398"/>
                </a:lnTo>
                <a:lnTo>
                  <a:pt x="51286" y="46640"/>
                </a:lnTo>
                <a:lnTo>
                  <a:pt x="51286" y="46881"/>
                </a:lnTo>
                <a:lnTo>
                  <a:pt x="51346" y="47062"/>
                </a:lnTo>
                <a:lnTo>
                  <a:pt x="51467" y="47303"/>
                </a:lnTo>
                <a:lnTo>
                  <a:pt x="51587" y="47484"/>
                </a:lnTo>
                <a:lnTo>
                  <a:pt x="51768" y="47605"/>
                </a:lnTo>
                <a:lnTo>
                  <a:pt x="52010" y="47726"/>
                </a:lnTo>
                <a:lnTo>
                  <a:pt x="52191" y="47786"/>
                </a:lnTo>
                <a:lnTo>
                  <a:pt x="52673" y="47786"/>
                </a:lnTo>
                <a:lnTo>
                  <a:pt x="52854" y="47726"/>
                </a:lnTo>
                <a:lnTo>
                  <a:pt x="53096" y="47605"/>
                </a:lnTo>
                <a:lnTo>
                  <a:pt x="53277" y="47484"/>
                </a:lnTo>
                <a:lnTo>
                  <a:pt x="53397" y="47303"/>
                </a:lnTo>
                <a:lnTo>
                  <a:pt x="53518" y="47062"/>
                </a:lnTo>
                <a:lnTo>
                  <a:pt x="53578" y="46881"/>
                </a:lnTo>
                <a:lnTo>
                  <a:pt x="53578" y="46640"/>
                </a:lnTo>
                <a:lnTo>
                  <a:pt x="53578" y="46398"/>
                </a:lnTo>
                <a:lnTo>
                  <a:pt x="53518" y="46217"/>
                </a:lnTo>
                <a:lnTo>
                  <a:pt x="53397" y="45976"/>
                </a:lnTo>
                <a:lnTo>
                  <a:pt x="53277" y="45795"/>
                </a:lnTo>
                <a:lnTo>
                  <a:pt x="53096" y="45674"/>
                </a:lnTo>
                <a:lnTo>
                  <a:pt x="52854" y="45554"/>
                </a:lnTo>
                <a:lnTo>
                  <a:pt x="52673" y="45493"/>
                </a:lnTo>
                <a:close/>
                <a:moveTo>
                  <a:pt x="57983" y="45493"/>
                </a:moveTo>
                <a:lnTo>
                  <a:pt x="57802" y="45554"/>
                </a:lnTo>
                <a:lnTo>
                  <a:pt x="57561" y="45674"/>
                </a:lnTo>
                <a:lnTo>
                  <a:pt x="57380" y="45795"/>
                </a:lnTo>
                <a:lnTo>
                  <a:pt x="57259" y="45976"/>
                </a:lnTo>
                <a:lnTo>
                  <a:pt x="57138" y="46217"/>
                </a:lnTo>
                <a:lnTo>
                  <a:pt x="57078" y="46398"/>
                </a:lnTo>
                <a:lnTo>
                  <a:pt x="57078" y="46640"/>
                </a:lnTo>
                <a:lnTo>
                  <a:pt x="57078" y="46881"/>
                </a:lnTo>
                <a:lnTo>
                  <a:pt x="57138" y="47062"/>
                </a:lnTo>
                <a:lnTo>
                  <a:pt x="57259" y="47303"/>
                </a:lnTo>
                <a:lnTo>
                  <a:pt x="57380" y="47484"/>
                </a:lnTo>
                <a:lnTo>
                  <a:pt x="57561" y="47605"/>
                </a:lnTo>
                <a:lnTo>
                  <a:pt x="57802" y="47726"/>
                </a:lnTo>
                <a:lnTo>
                  <a:pt x="57983" y="47786"/>
                </a:lnTo>
                <a:lnTo>
                  <a:pt x="58466" y="47786"/>
                </a:lnTo>
                <a:lnTo>
                  <a:pt x="58647" y="47726"/>
                </a:lnTo>
                <a:lnTo>
                  <a:pt x="58888" y="47605"/>
                </a:lnTo>
                <a:lnTo>
                  <a:pt x="59069" y="47484"/>
                </a:lnTo>
                <a:lnTo>
                  <a:pt x="59190" y="47303"/>
                </a:lnTo>
                <a:lnTo>
                  <a:pt x="59310" y="47062"/>
                </a:lnTo>
                <a:lnTo>
                  <a:pt x="59371" y="46881"/>
                </a:lnTo>
                <a:lnTo>
                  <a:pt x="59371" y="46640"/>
                </a:lnTo>
                <a:lnTo>
                  <a:pt x="59371" y="46398"/>
                </a:lnTo>
                <a:lnTo>
                  <a:pt x="59310" y="46217"/>
                </a:lnTo>
                <a:lnTo>
                  <a:pt x="59190" y="45976"/>
                </a:lnTo>
                <a:lnTo>
                  <a:pt x="59069" y="45795"/>
                </a:lnTo>
                <a:lnTo>
                  <a:pt x="58888" y="45674"/>
                </a:lnTo>
                <a:lnTo>
                  <a:pt x="58647" y="45554"/>
                </a:lnTo>
                <a:lnTo>
                  <a:pt x="58466" y="45493"/>
                </a:lnTo>
                <a:close/>
                <a:moveTo>
                  <a:pt x="63775" y="45493"/>
                </a:moveTo>
                <a:lnTo>
                  <a:pt x="63594" y="45554"/>
                </a:lnTo>
                <a:lnTo>
                  <a:pt x="63353" y="45674"/>
                </a:lnTo>
                <a:lnTo>
                  <a:pt x="63172" y="45795"/>
                </a:lnTo>
                <a:lnTo>
                  <a:pt x="63051" y="45976"/>
                </a:lnTo>
                <a:lnTo>
                  <a:pt x="62931" y="46217"/>
                </a:lnTo>
                <a:lnTo>
                  <a:pt x="62870" y="46398"/>
                </a:lnTo>
                <a:lnTo>
                  <a:pt x="62870" y="46640"/>
                </a:lnTo>
                <a:lnTo>
                  <a:pt x="62870" y="46881"/>
                </a:lnTo>
                <a:lnTo>
                  <a:pt x="62931" y="47062"/>
                </a:lnTo>
                <a:lnTo>
                  <a:pt x="63051" y="47303"/>
                </a:lnTo>
                <a:lnTo>
                  <a:pt x="63172" y="47484"/>
                </a:lnTo>
                <a:lnTo>
                  <a:pt x="63353" y="47605"/>
                </a:lnTo>
                <a:lnTo>
                  <a:pt x="63594" y="47726"/>
                </a:lnTo>
                <a:lnTo>
                  <a:pt x="63775" y="47786"/>
                </a:lnTo>
                <a:lnTo>
                  <a:pt x="64258" y="47786"/>
                </a:lnTo>
                <a:lnTo>
                  <a:pt x="64439" y="47726"/>
                </a:lnTo>
                <a:lnTo>
                  <a:pt x="64680" y="47605"/>
                </a:lnTo>
                <a:lnTo>
                  <a:pt x="64861" y="47484"/>
                </a:lnTo>
                <a:lnTo>
                  <a:pt x="64982" y="47303"/>
                </a:lnTo>
                <a:lnTo>
                  <a:pt x="65103" y="47062"/>
                </a:lnTo>
                <a:lnTo>
                  <a:pt x="65163" y="46881"/>
                </a:lnTo>
                <a:lnTo>
                  <a:pt x="65163" y="46640"/>
                </a:lnTo>
                <a:lnTo>
                  <a:pt x="65163" y="46398"/>
                </a:lnTo>
                <a:lnTo>
                  <a:pt x="65103" y="46217"/>
                </a:lnTo>
                <a:lnTo>
                  <a:pt x="64982" y="45976"/>
                </a:lnTo>
                <a:lnTo>
                  <a:pt x="64861" y="45795"/>
                </a:lnTo>
                <a:lnTo>
                  <a:pt x="64680" y="45674"/>
                </a:lnTo>
                <a:lnTo>
                  <a:pt x="64439" y="45554"/>
                </a:lnTo>
                <a:lnTo>
                  <a:pt x="64258" y="45493"/>
                </a:lnTo>
                <a:close/>
                <a:moveTo>
                  <a:pt x="69567" y="45493"/>
                </a:moveTo>
                <a:lnTo>
                  <a:pt x="69386" y="45554"/>
                </a:lnTo>
                <a:lnTo>
                  <a:pt x="69145" y="45674"/>
                </a:lnTo>
                <a:lnTo>
                  <a:pt x="68964" y="45795"/>
                </a:lnTo>
                <a:lnTo>
                  <a:pt x="68843" y="45976"/>
                </a:lnTo>
                <a:lnTo>
                  <a:pt x="68723" y="46217"/>
                </a:lnTo>
                <a:lnTo>
                  <a:pt x="68662" y="46398"/>
                </a:lnTo>
                <a:lnTo>
                  <a:pt x="68662" y="46640"/>
                </a:lnTo>
                <a:lnTo>
                  <a:pt x="68662" y="46881"/>
                </a:lnTo>
                <a:lnTo>
                  <a:pt x="68723" y="47062"/>
                </a:lnTo>
                <a:lnTo>
                  <a:pt x="68843" y="47303"/>
                </a:lnTo>
                <a:lnTo>
                  <a:pt x="68964" y="47484"/>
                </a:lnTo>
                <a:lnTo>
                  <a:pt x="69145" y="47605"/>
                </a:lnTo>
                <a:lnTo>
                  <a:pt x="69386" y="47726"/>
                </a:lnTo>
                <a:lnTo>
                  <a:pt x="69567" y="47786"/>
                </a:lnTo>
                <a:lnTo>
                  <a:pt x="70050" y="47786"/>
                </a:lnTo>
                <a:lnTo>
                  <a:pt x="70231" y="47726"/>
                </a:lnTo>
                <a:lnTo>
                  <a:pt x="70472" y="47605"/>
                </a:lnTo>
                <a:lnTo>
                  <a:pt x="70653" y="47484"/>
                </a:lnTo>
                <a:lnTo>
                  <a:pt x="70774" y="47303"/>
                </a:lnTo>
                <a:lnTo>
                  <a:pt x="70895" y="47062"/>
                </a:lnTo>
                <a:lnTo>
                  <a:pt x="70955" y="46881"/>
                </a:lnTo>
                <a:lnTo>
                  <a:pt x="70955" y="46640"/>
                </a:lnTo>
                <a:lnTo>
                  <a:pt x="70955" y="46398"/>
                </a:lnTo>
                <a:lnTo>
                  <a:pt x="70895" y="46217"/>
                </a:lnTo>
                <a:lnTo>
                  <a:pt x="70774" y="45976"/>
                </a:lnTo>
                <a:lnTo>
                  <a:pt x="70653" y="45795"/>
                </a:lnTo>
                <a:lnTo>
                  <a:pt x="70472" y="45674"/>
                </a:lnTo>
                <a:lnTo>
                  <a:pt x="70231" y="45554"/>
                </a:lnTo>
                <a:lnTo>
                  <a:pt x="70050" y="45493"/>
                </a:lnTo>
                <a:close/>
                <a:moveTo>
                  <a:pt x="2896" y="48389"/>
                </a:moveTo>
                <a:lnTo>
                  <a:pt x="2655" y="48510"/>
                </a:lnTo>
                <a:lnTo>
                  <a:pt x="2414" y="48691"/>
                </a:lnTo>
                <a:lnTo>
                  <a:pt x="2233" y="48872"/>
                </a:lnTo>
                <a:lnTo>
                  <a:pt x="2112" y="49174"/>
                </a:lnTo>
                <a:lnTo>
                  <a:pt x="2052" y="49536"/>
                </a:lnTo>
                <a:lnTo>
                  <a:pt x="2052" y="49777"/>
                </a:lnTo>
                <a:lnTo>
                  <a:pt x="2112" y="49958"/>
                </a:lnTo>
                <a:lnTo>
                  <a:pt x="2233" y="50200"/>
                </a:lnTo>
                <a:lnTo>
                  <a:pt x="2353" y="50381"/>
                </a:lnTo>
                <a:lnTo>
                  <a:pt x="2534" y="50501"/>
                </a:lnTo>
                <a:lnTo>
                  <a:pt x="2776" y="50622"/>
                </a:lnTo>
                <a:lnTo>
                  <a:pt x="2957" y="50682"/>
                </a:lnTo>
                <a:lnTo>
                  <a:pt x="3439" y="50682"/>
                </a:lnTo>
                <a:lnTo>
                  <a:pt x="3620" y="50622"/>
                </a:lnTo>
                <a:lnTo>
                  <a:pt x="3862" y="50501"/>
                </a:lnTo>
                <a:lnTo>
                  <a:pt x="4043" y="50381"/>
                </a:lnTo>
                <a:lnTo>
                  <a:pt x="4164" y="50200"/>
                </a:lnTo>
                <a:lnTo>
                  <a:pt x="4284" y="49958"/>
                </a:lnTo>
                <a:lnTo>
                  <a:pt x="4345" y="49777"/>
                </a:lnTo>
                <a:lnTo>
                  <a:pt x="4345" y="49536"/>
                </a:lnTo>
                <a:lnTo>
                  <a:pt x="4284" y="49174"/>
                </a:lnTo>
                <a:lnTo>
                  <a:pt x="4164" y="48872"/>
                </a:lnTo>
                <a:lnTo>
                  <a:pt x="3982" y="48691"/>
                </a:lnTo>
                <a:lnTo>
                  <a:pt x="3741" y="48510"/>
                </a:lnTo>
                <a:lnTo>
                  <a:pt x="3500" y="48389"/>
                </a:lnTo>
                <a:close/>
                <a:moveTo>
                  <a:pt x="8689" y="48389"/>
                </a:moveTo>
                <a:lnTo>
                  <a:pt x="8447" y="48510"/>
                </a:lnTo>
                <a:lnTo>
                  <a:pt x="8206" y="48691"/>
                </a:lnTo>
                <a:lnTo>
                  <a:pt x="8025" y="48872"/>
                </a:lnTo>
                <a:lnTo>
                  <a:pt x="7904" y="49174"/>
                </a:lnTo>
                <a:lnTo>
                  <a:pt x="7844" y="49536"/>
                </a:lnTo>
                <a:lnTo>
                  <a:pt x="7844" y="49777"/>
                </a:lnTo>
                <a:lnTo>
                  <a:pt x="7904" y="49958"/>
                </a:lnTo>
                <a:lnTo>
                  <a:pt x="8025" y="50200"/>
                </a:lnTo>
                <a:lnTo>
                  <a:pt x="8146" y="50381"/>
                </a:lnTo>
                <a:lnTo>
                  <a:pt x="8327" y="50501"/>
                </a:lnTo>
                <a:lnTo>
                  <a:pt x="8568" y="50622"/>
                </a:lnTo>
                <a:lnTo>
                  <a:pt x="8749" y="50682"/>
                </a:lnTo>
                <a:lnTo>
                  <a:pt x="9232" y="50682"/>
                </a:lnTo>
                <a:lnTo>
                  <a:pt x="9413" y="50622"/>
                </a:lnTo>
                <a:lnTo>
                  <a:pt x="9654" y="50501"/>
                </a:lnTo>
                <a:lnTo>
                  <a:pt x="9835" y="50381"/>
                </a:lnTo>
                <a:lnTo>
                  <a:pt x="9956" y="50200"/>
                </a:lnTo>
                <a:lnTo>
                  <a:pt x="10076" y="49958"/>
                </a:lnTo>
                <a:lnTo>
                  <a:pt x="10137" y="49777"/>
                </a:lnTo>
                <a:lnTo>
                  <a:pt x="10137" y="49536"/>
                </a:lnTo>
                <a:lnTo>
                  <a:pt x="10076" y="49174"/>
                </a:lnTo>
                <a:lnTo>
                  <a:pt x="9956" y="48872"/>
                </a:lnTo>
                <a:lnTo>
                  <a:pt x="9775" y="48691"/>
                </a:lnTo>
                <a:lnTo>
                  <a:pt x="9533" y="48510"/>
                </a:lnTo>
                <a:lnTo>
                  <a:pt x="9292" y="48389"/>
                </a:lnTo>
                <a:close/>
                <a:moveTo>
                  <a:pt x="14481" y="48389"/>
                </a:moveTo>
                <a:lnTo>
                  <a:pt x="14240" y="48510"/>
                </a:lnTo>
                <a:lnTo>
                  <a:pt x="13998" y="48691"/>
                </a:lnTo>
                <a:lnTo>
                  <a:pt x="13817" y="48872"/>
                </a:lnTo>
                <a:lnTo>
                  <a:pt x="13697" y="49174"/>
                </a:lnTo>
                <a:lnTo>
                  <a:pt x="13636" y="49536"/>
                </a:lnTo>
                <a:lnTo>
                  <a:pt x="13636" y="49777"/>
                </a:lnTo>
                <a:lnTo>
                  <a:pt x="13697" y="49958"/>
                </a:lnTo>
                <a:lnTo>
                  <a:pt x="13817" y="50200"/>
                </a:lnTo>
                <a:lnTo>
                  <a:pt x="13938" y="50381"/>
                </a:lnTo>
                <a:lnTo>
                  <a:pt x="14119" y="50501"/>
                </a:lnTo>
                <a:lnTo>
                  <a:pt x="14360" y="50622"/>
                </a:lnTo>
                <a:lnTo>
                  <a:pt x="14541" y="50682"/>
                </a:lnTo>
                <a:lnTo>
                  <a:pt x="15024" y="50682"/>
                </a:lnTo>
                <a:lnTo>
                  <a:pt x="15205" y="50622"/>
                </a:lnTo>
                <a:lnTo>
                  <a:pt x="15446" y="50501"/>
                </a:lnTo>
                <a:lnTo>
                  <a:pt x="15627" y="50381"/>
                </a:lnTo>
                <a:lnTo>
                  <a:pt x="15748" y="50200"/>
                </a:lnTo>
                <a:lnTo>
                  <a:pt x="15869" y="49958"/>
                </a:lnTo>
                <a:lnTo>
                  <a:pt x="15929" y="49777"/>
                </a:lnTo>
                <a:lnTo>
                  <a:pt x="15929" y="49536"/>
                </a:lnTo>
                <a:lnTo>
                  <a:pt x="15869" y="49174"/>
                </a:lnTo>
                <a:lnTo>
                  <a:pt x="15748" y="48872"/>
                </a:lnTo>
                <a:lnTo>
                  <a:pt x="15567" y="48691"/>
                </a:lnTo>
                <a:lnTo>
                  <a:pt x="15326" y="48510"/>
                </a:lnTo>
                <a:lnTo>
                  <a:pt x="15084" y="48389"/>
                </a:lnTo>
                <a:close/>
                <a:moveTo>
                  <a:pt x="20273" y="48389"/>
                </a:moveTo>
                <a:lnTo>
                  <a:pt x="20032" y="48510"/>
                </a:lnTo>
                <a:lnTo>
                  <a:pt x="19790" y="48691"/>
                </a:lnTo>
                <a:lnTo>
                  <a:pt x="19609" y="48872"/>
                </a:lnTo>
                <a:lnTo>
                  <a:pt x="19489" y="49174"/>
                </a:lnTo>
                <a:lnTo>
                  <a:pt x="19428" y="49536"/>
                </a:lnTo>
                <a:lnTo>
                  <a:pt x="19428" y="49777"/>
                </a:lnTo>
                <a:lnTo>
                  <a:pt x="19489" y="49958"/>
                </a:lnTo>
                <a:lnTo>
                  <a:pt x="19609" y="50200"/>
                </a:lnTo>
                <a:lnTo>
                  <a:pt x="19730" y="50381"/>
                </a:lnTo>
                <a:lnTo>
                  <a:pt x="19911" y="50501"/>
                </a:lnTo>
                <a:lnTo>
                  <a:pt x="20152" y="50622"/>
                </a:lnTo>
                <a:lnTo>
                  <a:pt x="20333" y="50682"/>
                </a:lnTo>
                <a:lnTo>
                  <a:pt x="20816" y="50682"/>
                </a:lnTo>
                <a:lnTo>
                  <a:pt x="20997" y="50622"/>
                </a:lnTo>
                <a:lnTo>
                  <a:pt x="21239" y="50501"/>
                </a:lnTo>
                <a:lnTo>
                  <a:pt x="21420" y="50381"/>
                </a:lnTo>
                <a:lnTo>
                  <a:pt x="21540" y="50200"/>
                </a:lnTo>
                <a:lnTo>
                  <a:pt x="21661" y="49958"/>
                </a:lnTo>
                <a:lnTo>
                  <a:pt x="21721" y="49777"/>
                </a:lnTo>
                <a:lnTo>
                  <a:pt x="21721" y="49536"/>
                </a:lnTo>
                <a:lnTo>
                  <a:pt x="21661" y="49174"/>
                </a:lnTo>
                <a:lnTo>
                  <a:pt x="21540" y="48872"/>
                </a:lnTo>
                <a:lnTo>
                  <a:pt x="21359" y="48691"/>
                </a:lnTo>
                <a:lnTo>
                  <a:pt x="21118" y="48510"/>
                </a:lnTo>
                <a:lnTo>
                  <a:pt x="20876" y="48389"/>
                </a:lnTo>
                <a:close/>
                <a:moveTo>
                  <a:pt x="26065" y="48389"/>
                </a:moveTo>
                <a:lnTo>
                  <a:pt x="25824" y="48510"/>
                </a:lnTo>
                <a:lnTo>
                  <a:pt x="25583" y="48691"/>
                </a:lnTo>
                <a:lnTo>
                  <a:pt x="25402" y="48872"/>
                </a:lnTo>
                <a:lnTo>
                  <a:pt x="25281" y="49174"/>
                </a:lnTo>
                <a:lnTo>
                  <a:pt x="25221" y="49536"/>
                </a:lnTo>
                <a:lnTo>
                  <a:pt x="25221" y="49777"/>
                </a:lnTo>
                <a:lnTo>
                  <a:pt x="25281" y="49958"/>
                </a:lnTo>
                <a:lnTo>
                  <a:pt x="25402" y="50200"/>
                </a:lnTo>
                <a:lnTo>
                  <a:pt x="25522" y="50381"/>
                </a:lnTo>
                <a:lnTo>
                  <a:pt x="25703" y="50501"/>
                </a:lnTo>
                <a:lnTo>
                  <a:pt x="25945" y="50622"/>
                </a:lnTo>
                <a:lnTo>
                  <a:pt x="26126" y="50682"/>
                </a:lnTo>
                <a:lnTo>
                  <a:pt x="26608" y="50682"/>
                </a:lnTo>
                <a:lnTo>
                  <a:pt x="26789" y="50622"/>
                </a:lnTo>
                <a:lnTo>
                  <a:pt x="27031" y="50501"/>
                </a:lnTo>
                <a:lnTo>
                  <a:pt x="27212" y="50381"/>
                </a:lnTo>
                <a:lnTo>
                  <a:pt x="27332" y="50200"/>
                </a:lnTo>
                <a:lnTo>
                  <a:pt x="27453" y="49958"/>
                </a:lnTo>
                <a:lnTo>
                  <a:pt x="27513" y="49777"/>
                </a:lnTo>
                <a:lnTo>
                  <a:pt x="27513" y="49536"/>
                </a:lnTo>
                <a:lnTo>
                  <a:pt x="27453" y="49174"/>
                </a:lnTo>
                <a:lnTo>
                  <a:pt x="27332" y="48872"/>
                </a:lnTo>
                <a:lnTo>
                  <a:pt x="27151" y="48691"/>
                </a:lnTo>
                <a:lnTo>
                  <a:pt x="26910" y="48510"/>
                </a:lnTo>
                <a:lnTo>
                  <a:pt x="26669" y="48389"/>
                </a:lnTo>
                <a:close/>
                <a:moveTo>
                  <a:pt x="31858" y="48389"/>
                </a:moveTo>
                <a:lnTo>
                  <a:pt x="31616" y="48510"/>
                </a:lnTo>
                <a:lnTo>
                  <a:pt x="31375" y="48691"/>
                </a:lnTo>
                <a:lnTo>
                  <a:pt x="31194" y="48872"/>
                </a:lnTo>
                <a:lnTo>
                  <a:pt x="31073" y="49174"/>
                </a:lnTo>
                <a:lnTo>
                  <a:pt x="31013" y="49536"/>
                </a:lnTo>
                <a:lnTo>
                  <a:pt x="31013" y="49777"/>
                </a:lnTo>
                <a:lnTo>
                  <a:pt x="31073" y="49958"/>
                </a:lnTo>
                <a:lnTo>
                  <a:pt x="31194" y="50200"/>
                </a:lnTo>
                <a:lnTo>
                  <a:pt x="31315" y="50381"/>
                </a:lnTo>
                <a:lnTo>
                  <a:pt x="31496" y="50501"/>
                </a:lnTo>
                <a:lnTo>
                  <a:pt x="31737" y="50622"/>
                </a:lnTo>
                <a:lnTo>
                  <a:pt x="31918" y="50682"/>
                </a:lnTo>
                <a:lnTo>
                  <a:pt x="32401" y="50682"/>
                </a:lnTo>
                <a:lnTo>
                  <a:pt x="32582" y="50622"/>
                </a:lnTo>
                <a:lnTo>
                  <a:pt x="32823" y="50501"/>
                </a:lnTo>
                <a:lnTo>
                  <a:pt x="33004" y="50381"/>
                </a:lnTo>
                <a:lnTo>
                  <a:pt x="33125" y="50200"/>
                </a:lnTo>
                <a:lnTo>
                  <a:pt x="33245" y="49958"/>
                </a:lnTo>
                <a:lnTo>
                  <a:pt x="33306" y="49777"/>
                </a:lnTo>
                <a:lnTo>
                  <a:pt x="33306" y="49536"/>
                </a:lnTo>
                <a:lnTo>
                  <a:pt x="33245" y="49174"/>
                </a:lnTo>
                <a:lnTo>
                  <a:pt x="33125" y="48872"/>
                </a:lnTo>
                <a:lnTo>
                  <a:pt x="32944" y="48691"/>
                </a:lnTo>
                <a:lnTo>
                  <a:pt x="32702" y="48510"/>
                </a:lnTo>
                <a:lnTo>
                  <a:pt x="32461" y="48389"/>
                </a:lnTo>
                <a:close/>
                <a:moveTo>
                  <a:pt x="37650" y="48389"/>
                </a:moveTo>
                <a:lnTo>
                  <a:pt x="37408" y="48510"/>
                </a:lnTo>
                <a:lnTo>
                  <a:pt x="37167" y="48691"/>
                </a:lnTo>
                <a:lnTo>
                  <a:pt x="36986" y="48872"/>
                </a:lnTo>
                <a:lnTo>
                  <a:pt x="36865" y="49174"/>
                </a:lnTo>
                <a:lnTo>
                  <a:pt x="36805" y="49536"/>
                </a:lnTo>
                <a:lnTo>
                  <a:pt x="36805" y="49777"/>
                </a:lnTo>
                <a:lnTo>
                  <a:pt x="36865" y="49958"/>
                </a:lnTo>
                <a:lnTo>
                  <a:pt x="36986" y="50200"/>
                </a:lnTo>
                <a:lnTo>
                  <a:pt x="37107" y="50381"/>
                </a:lnTo>
                <a:lnTo>
                  <a:pt x="37288" y="50501"/>
                </a:lnTo>
                <a:lnTo>
                  <a:pt x="37529" y="50622"/>
                </a:lnTo>
                <a:lnTo>
                  <a:pt x="37710" y="50682"/>
                </a:lnTo>
                <a:lnTo>
                  <a:pt x="38193" y="50682"/>
                </a:lnTo>
                <a:lnTo>
                  <a:pt x="38374" y="50622"/>
                </a:lnTo>
                <a:lnTo>
                  <a:pt x="38615" y="50501"/>
                </a:lnTo>
                <a:lnTo>
                  <a:pt x="38796" y="50381"/>
                </a:lnTo>
                <a:lnTo>
                  <a:pt x="38917" y="50200"/>
                </a:lnTo>
                <a:lnTo>
                  <a:pt x="39038" y="49958"/>
                </a:lnTo>
                <a:lnTo>
                  <a:pt x="39098" y="49777"/>
                </a:lnTo>
                <a:lnTo>
                  <a:pt x="39098" y="49536"/>
                </a:lnTo>
                <a:lnTo>
                  <a:pt x="39038" y="49174"/>
                </a:lnTo>
                <a:lnTo>
                  <a:pt x="38917" y="48872"/>
                </a:lnTo>
                <a:lnTo>
                  <a:pt x="38736" y="48691"/>
                </a:lnTo>
                <a:lnTo>
                  <a:pt x="38495" y="48510"/>
                </a:lnTo>
                <a:lnTo>
                  <a:pt x="38253" y="48389"/>
                </a:lnTo>
                <a:close/>
                <a:moveTo>
                  <a:pt x="43442" y="48389"/>
                </a:moveTo>
                <a:lnTo>
                  <a:pt x="43201" y="48510"/>
                </a:lnTo>
                <a:lnTo>
                  <a:pt x="42959" y="48691"/>
                </a:lnTo>
                <a:lnTo>
                  <a:pt x="42778" y="48872"/>
                </a:lnTo>
                <a:lnTo>
                  <a:pt x="42658" y="49174"/>
                </a:lnTo>
                <a:lnTo>
                  <a:pt x="42597" y="49536"/>
                </a:lnTo>
                <a:lnTo>
                  <a:pt x="42597" y="49777"/>
                </a:lnTo>
                <a:lnTo>
                  <a:pt x="42658" y="49958"/>
                </a:lnTo>
                <a:lnTo>
                  <a:pt x="42778" y="50200"/>
                </a:lnTo>
                <a:lnTo>
                  <a:pt x="42899" y="50381"/>
                </a:lnTo>
                <a:lnTo>
                  <a:pt x="43080" y="50501"/>
                </a:lnTo>
                <a:lnTo>
                  <a:pt x="43321" y="50622"/>
                </a:lnTo>
                <a:lnTo>
                  <a:pt x="43502" y="50682"/>
                </a:lnTo>
                <a:lnTo>
                  <a:pt x="43985" y="50682"/>
                </a:lnTo>
                <a:lnTo>
                  <a:pt x="44166" y="50622"/>
                </a:lnTo>
                <a:lnTo>
                  <a:pt x="44407" y="50501"/>
                </a:lnTo>
                <a:lnTo>
                  <a:pt x="44588" y="50381"/>
                </a:lnTo>
                <a:lnTo>
                  <a:pt x="44709" y="50200"/>
                </a:lnTo>
                <a:lnTo>
                  <a:pt x="44830" y="49958"/>
                </a:lnTo>
                <a:lnTo>
                  <a:pt x="44890" y="49777"/>
                </a:lnTo>
                <a:lnTo>
                  <a:pt x="44890" y="49536"/>
                </a:lnTo>
                <a:lnTo>
                  <a:pt x="44830" y="49174"/>
                </a:lnTo>
                <a:lnTo>
                  <a:pt x="44709" y="48872"/>
                </a:lnTo>
                <a:lnTo>
                  <a:pt x="44528" y="48691"/>
                </a:lnTo>
                <a:lnTo>
                  <a:pt x="44287" y="48510"/>
                </a:lnTo>
                <a:lnTo>
                  <a:pt x="44045" y="48389"/>
                </a:lnTo>
                <a:close/>
                <a:moveTo>
                  <a:pt x="49234" y="48389"/>
                </a:moveTo>
                <a:lnTo>
                  <a:pt x="48993" y="48510"/>
                </a:lnTo>
                <a:lnTo>
                  <a:pt x="48752" y="48691"/>
                </a:lnTo>
                <a:lnTo>
                  <a:pt x="48571" y="48872"/>
                </a:lnTo>
                <a:lnTo>
                  <a:pt x="48450" y="49174"/>
                </a:lnTo>
                <a:lnTo>
                  <a:pt x="48390" y="49536"/>
                </a:lnTo>
                <a:lnTo>
                  <a:pt x="48390" y="49777"/>
                </a:lnTo>
                <a:lnTo>
                  <a:pt x="48450" y="49958"/>
                </a:lnTo>
                <a:lnTo>
                  <a:pt x="48571" y="50200"/>
                </a:lnTo>
                <a:lnTo>
                  <a:pt x="48691" y="50381"/>
                </a:lnTo>
                <a:lnTo>
                  <a:pt x="48872" y="50501"/>
                </a:lnTo>
                <a:lnTo>
                  <a:pt x="49114" y="50622"/>
                </a:lnTo>
                <a:lnTo>
                  <a:pt x="49295" y="50682"/>
                </a:lnTo>
                <a:lnTo>
                  <a:pt x="49777" y="50682"/>
                </a:lnTo>
                <a:lnTo>
                  <a:pt x="49958" y="50622"/>
                </a:lnTo>
                <a:lnTo>
                  <a:pt x="50200" y="50501"/>
                </a:lnTo>
                <a:lnTo>
                  <a:pt x="50381" y="50381"/>
                </a:lnTo>
                <a:lnTo>
                  <a:pt x="50501" y="50200"/>
                </a:lnTo>
                <a:lnTo>
                  <a:pt x="50622" y="49958"/>
                </a:lnTo>
                <a:lnTo>
                  <a:pt x="50682" y="49777"/>
                </a:lnTo>
                <a:lnTo>
                  <a:pt x="50682" y="49536"/>
                </a:lnTo>
                <a:lnTo>
                  <a:pt x="50622" y="49174"/>
                </a:lnTo>
                <a:lnTo>
                  <a:pt x="50501" y="48872"/>
                </a:lnTo>
                <a:lnTo>
                  <a:pt x="50320" y="48691"/>
                </a:lnTo>
                <a:lnTo>
                  <a:pt x="50079" y="48510"/>
                </a:lnTo>
                <a:lnTo>
                  <a:pt x="49838" y="48389"/>
                </a:lnTo>
                <a:close/>
                <a:moveTo>
                  <a:pt x="55027" y="48389"/>
                </a:moveTo>
                <a:lnTo>
                  <a:pt x="54785" y="48510"/>
                </a:lnTo>
                <a:lnTo>
                  <a:pt x="54544" y="48691"/>
                </a:lnTo>
                <a:lnTo>
                  <a:pt x="54363" y="48872"/>
                </a:lnTo>
                <a:lnTo>
                  <a:pt x="54242" y="49174"/>
                </a:lnTo>
                <a:lnTo>
                  <a:pt x="54182" y="49536"/>
                </a:lnTo>
                <a:lnTo>
                  <a:pt x="54182" y="49777"/>
                </a:lnTo>
                <a:lnTo>
                  <a:pt x="54242" y="49958"/>
                </a:lnTo>
                <a:lnTo>
                  <a:pt x="54363" y="50200"/>
                </a:lnTo>
                <a:lnTo>
                  <a:pt x="54483" y="50381"/>
                </a:lnTo>
                <a:lnTo>
                  <a:pt x="54665" y="50501"/>
                </a:lnTo>
                <a:lnTo>
                  <a:pt x="54906" y="50622"/>
                </a:lnTo>
                <a:lnTo>
                  <a:pt x="55087" y="50682"/>
                </a:lnTo>
                <a:lnTo>
                  <a:pt x="55570" y="50682"/>
                </a:lnTo>
                <a:lnTo>
                  <a:pt x="55751" y="50622"/>
                </a:lnTo>
                <a:lnTo>
                  <a:pt x="55992" y="50501"/>
                </a:lnTo>
                <a:lnTo>
                  <a:pt x="56173" y="50381"/>
                </a:lnTo>
                <a:lnTo>
                  <a:pt x="56294" y="50200"/>
                </a:lnTo>
                <a:lnTo>
                  <a:pt x="56414" y="49958"/>
                </a:lnTo>
                <a:lnTo>
                  <a:pt x="56475" y="49777"/>
                </a:lnTo>
                <a:lnTo>
                  <a:pt x="56475" y="49536"/>
                </a:lnTo>
                <a:lnTo>
                  <a:pt x="56414" y="49174"/>
                </a:lnTo>
                <a:lnTo>
                  <a:pt x="56294" y="48872"/>
                </a:lnTo>
                <a:lnTo>
                  <a:pt x="56113" y="48691"/>
                </a:lnTo>
                <a:lnTo>
                  <a:pt x="55871" y="48510"/>
                </a:lnTo>
                <a:lnTo>
                  <a:pt x="55630" y="48389"/>
                </a:lnTo>
                <a:close/>
                <a:moveTo>
                  <a:pt x="60819" y="48389"/>
                </a:moveTo>
                <a:lnTo>
                  <a:pt x="60577" y="48510"/>
                </a:lnTo>
                <a:lnTo>
                  <a:pt x="60336" y="48691"/>
                </a:lnTo>
                <a:lnTo>
                  <a:pt x="60155" y="48872"/>
                </a:lnTo>
                <a:lnTo>
                  <a:pt x="60034" y="49174"/>
                </a:lnTo>
                <a:lnTo>
                  <a:pt x="59974" y="49536"/>
                </a:lnTo>
                <a:lnTo>
                  <a:pt x="59974" y="49777"/>
                </a:lnTo>
                <a:lnTo>
                  <a:pt x="60034" y="49958"/>
                </a:lnTo>
                <a:lnTo>
                  <a:pt x="60155" y="50200"/>
                </a:lnTo>
                <a:lnTo>
                  <a:pt x="60276" y="50381"/>
                </a:lnTo>
                <a:lnTo>
                  <a:pt x="60457" y="50501"/>
                </a:lnTo>
                <a:lnTo>
                  <a:pt x="60698" y="50622"/>
                </a:lnTo>
                <a:lnTo>
                  <a:pt x="60879" y="50682"/>
                </a:lnTo>
                <a:lnTo>
                  <a:pt x="61362" y="50682"/>
                </a:lnTo>
                <a:lnTo>
                  <a:pt x="61543" y="50622"/>
                </a:lnTo>
                <a:lnTo>
                  <a:pt x="61784" y="50501"/>
                </a:lnTo>
                <a:lnTo>
                  <a:pt x="61965" y="50381"/>
                </a:lnTo>
                <a:lnTo>
                  <a:pt x="62086" y="50200"/>
                </a:lnTo>
                <a:lnTo>
                  <a:pt x="62206" y="49958"/>
                </a:lnTo>
                <a:lnTo>
                  <a:pt x="62267" y="49777"/>
                </a:lnTo>
                <a:lnTo>
                  <a:pt x="62267" y="49536"/>
                </a:lnTo>
                <a:lnTo>
                  <a:pt x="62206" y="49174"/>
                </a:lnTo>
                <a:lnTo>
                  <a:pt x="62086" y="48872"/>
                </a:lnTo>
                <a:lnTo>
                  <a:pt x="61905" y="48691"/>
                </a:lnTo>
                <a:lnTo>
                  <a:pt x="61663" y="48510"/>
                </a:lnTo>
                <a:lnTo>
                  <a:pt x="61422" y="48389"/>
                </a:lnTo>
                <a:close/>
                <a:moveTo>
                  <a:pt x="66611" y="48389"/>
                </a:moveTo>
                <a:lnTo>
                  <a:pt x="66370" y="48510"/>
                </a:lnTo>
                <a:lnTo>
                  <a:pt x="66128" y="48691"/>
                </a:lnTo>
                <a:lnTo>
                  <a:pt x="65947" y="48872"/>
                </a:lnTo>
                <a:lnTo>
                  <a:pt x="65827" y="49174"/>
                </a:lnTo>
                <a:lnTo>
                  <a:pt x="65766" y="49536"/>
                </a:lnTo>
                <a:lnTo>
                  <a:pt x="65766" y="49777"/>
                </a:lnTo>
                <a:lnTo>
                  <a:pt x="65827" y="49958"/>
                </a:lnTo>
                <a:lnTo>
                  <a:pt x="65947" y="50200"/>
                </a:lnTo>
                <a:lnTo>
                  <a:pt x="66068" y="50381"/>
                </a:lnTo>
                <a:lnTo>
                  <a:pt x="66249" y="50501"/>
                </a:lnTo>
                <a:lnTo>
                  <a:pt x="66490" y="50622"/>
                </a:lnTo>
                <a:lnTo>
                  <a:pt x="66671" y="50682"/>
                </a:lnTo>
                <a:lnTo>
                  <a:pt x="67154" y="50682"/>
                </a:lnTo>
                <a:lnTo>
                  <a:pt x="67335" y="50622"/>
                </a:lnTo>
                <a:lnTo>
                  <a:pt x="67576" y="50501"/>
                </a:lnTo>
                <a:lnTo>
                  <a:pt x="67757" y="50381"/>
                </a:lnTo>
                <a:lnTo>
                  <a:pt x="67878" y="50200"/>
                </a:lnTo>
                <a:lnTo>
                  <a:pt x="67999" y="49958"/>
                </a:lnTo>
                <a:lnTo>
                  <a:pt x="68059" y="49777"/>
                </a:lnTo>
                <a:lnTo>
                  <a:pt x="68059" y="49536"/>
                </a:lnTo>
                <a:lnTo>
                  <a:pt x="67999" y="49174"/>
                </a:lnTo>
                <a:lnTo>
                  <a:pt x="67878" y="48872"/>
                </a:lnTo>
                <a:lnTo>
                  <a:pt x="67697" y="48691"/>
                </a:lnTo>
                <a:lnTo>
                  <a:pt x="67456" y="48510"/>
                </a:lnTo>
                <a:lnTo>
                  <a:pt x="67214" y="48389"/>
                </a:lnTo>
                <a:close/>
                <a:moveTo>
                  <a:pt x="72403" y="48389"/>
                </a:moveTo>
                <a:lnTo>
                  <a:pt x="72162" y="48510"/>
                </a:lnTo>
                <a:lnTo>
                  <a:pt x="71921" y="48691"/>
                </a:lnTo>
                <a:lnTo>
                  <a:pt x="71740" y="48872"/>
                </a:lnTo>
                <a:lnTo>
                  <a:pt x="71619" y="49174"/>
                </a:lnTo>
                <a:lnTo>
                  <a:pt x="71559" y="49536"/>
                </a:lnTo>
                <a:lnTo>
                  <a:pt x="71559" y="49777"/>
                </a:lnTo>
                <a:lnTo>
                  <a:pt x="71619" y="49958"/>
                </a:lnTo>
                <a:lnTo>
                  <a:pt x="71740" y="50200"/>
                </a:lnTo>
                <a:lnTo>
                  <a:pt x="71860" y="50381"/>
                </a:lnTo>
                <a:lnTo>
                  <a:pt x="72041" y="50501"/>
                </a:lnTo>
                <a:lnTo>
                  <a:pt x="72283" y="50622"/>
                </a:lnTo>
                <a:lnTo>
                  <a:pt x="72464" y="50682"/>
                </a:lnTo>
                <a:lnTo>
                  <a:pt x="72946" y="50682"/>
                </a:lnTo>
                <a:lnTo>
                  <a:pt x="73127" y="50622"/>
                </a:lnTo>
                <a:lnTo>
                  <a:pt x="73369" y="50501"/>
                </a:lnTo>
                <a:lnTo>
                  <a:pt x="73550" y="50381"/>
                </a:lnTo>
                <a:lnTo>
                  <a:pt x="73670" y="50200"/>
                </a:lnTo>
                <a:lnTo>
                  <a:pt x="73791" y="49958"/>
                </a:lnTo>
                <a:lnTo>
                  <a:pt x="73851" y="49777"/>
                </a:lnTo>
                <a:lnTo>
                  <a:pt x="73851" y="49536"/>
                </a:lnTo>
                <a:lnTo>
                  <a:pt x="73791" y="49174"/>
                </a:lnTo>
                <a:lnTo>
                  <a:pt x="73670" y="48872"/>
                </a:lnTo>
                <a:lnTo>
                  <a:pt x="73489" y="48691"/>
                </a:lnTo>
                <a:lnTo>
                  <a:pt x="73248" y="48510"/>
                </a:lnTo>
                <a:lnTo>
                  <a:pt x="73007" y="48389"/>
                </a:lnTo>
                <a:close/>
                <a:moveTo>
                  <a:pt x="5853" y="51286"/>
                </a:moveTo>
                <a:lnTo>
                  <a:pt x="5672" y="51346"/>
                </a:lnTo>
                <a:lnTo>
                  <a:pt x="5431" y="51467"/>
                </a:lnTo>
                <a:lnTo>
                  <a:pt x="5250" y="51587"/>
                </a:lnTo>
                <a:lnTo>
                  <a:pt x="5129" y="51768"/>
                </a:lnTo>
                <a:lnTo>
                  <a:pt x="5008" y="52010"/>
                </a:lnTo>
                <a:lnTo>
                  <a:pt x="4948" y="52191"/>
                </a:lnTo>
                <a:lnTo>
                  <a:pt x="4948" y="52432"/>
                </a:lnTo>
                <a:lnTo>
                  <a:pt x="4948" y="52673"/>
                </a:lnTo>
                <a:lnTo>
                  <a:pt x="5008" y="52854"/>
                </a:lnTo>
                <a:lnTo>
                  <a:pt x="5129" y="53096"/>
                </a:lnTo>
                <a:lnTo>
                  <a:pt x="5250" y="53277"/>
                </a:lnTo>
                <a:lnTo>
                  <a:pt x="5431" y="53397"/>
                </a:lnTo>
                <a:lnTo>
                  <a:pt x="5672" y="53518"/>
                </a:lnTo>
                <a:lnTo>
                  <a:pt x="5853" y="53578"/>
                </a:lnTo>
                <a:lnTo>
                  <a:pt x="6336" y="53578"/>
                </a:lnTo>
                <a:lnTo>
                  <a:pt x="6517" y="53518"/>
                </a:lnTo>
                <a:lnTo>
                  <a:pt x="6758" y="53397"/>
                </a:lnTo>
                <a:lnTo>
                  <a:pt x="6939" y="53277"/>
                </a:lnTo>
                <a:lnTo>
                  <a:pt x="7060" y="53096"/>
                </a:lnTo>
                <a:lnTo>
                  <a:pt x="7180" y="52854"/>
                </a:lnTo>
                <a:lnTo>
                  <a:pt x="7241" y="52673"/>
                </a:lnTo>
                <a:lnTo>
                  <a:pt x="7241" y="52432"/>
                </a:lnTo>
                <a:lnTo>
                  <a:pt x="7241" y="52191"/>
                </a:lnTo>
                <a:lnTo>
                  <a:pt x="7180" y="52010"/>
                </a:lnTo>
                <a:lnTo>
                  <a:pt x="7060" y="51768"/>
                </a:lnTo>
                <a:lnTo>
                  <a:pt x="6939" y="51587"/>
                </a:lnTo>
                <a:lnTo>
                  <a:pt x="6758" y="51467"/>
                </a:lnTo>
                <a:lnTo>
                  <a:pt x="6517" y="51346"/>
                </a:lnTo>
                <a:lnTo>
                  <a:pt x="6336" y="51286"/>
                </a:lnTo>
                <a:close/>
                <a:moveTo>
                  <a:pt x="11645" y="51286"/>
                </a:moveTo>
                <a:lnTo>
                  <a:pt x="11464" y="51346"/>
                </a:lnTo>
                <a:lnTo>
                  <a:pt x="11223" y="51467"/>
                </a:lnTo>
                <a:lnTo>
                  <a:pt x="11042" y="51587"/>
                </a:lnTo>
                <a:lnTo>
                  <a:pt x="10921" y="51768"/>
                </a:lnTo>
                <a:lnTo>
                  <a:pt x="10800" y="52010"/>
                </a:lnTo>
                <a:lnTo>
                  <a:pt x="10740" y="52191"/>
                </a:lnTo>
                <a:lnTo>
                  <a:pt x="10740" y="52432"/>
                </a:lnTo>
                <a:lnTo>
                  <a:pt x="10740" y="52673"/>
                </a:lnTo>
                <a:lnTo>
                  <a:pt x="10800" y="52854"/>
                </a:lnTo>
                <a:lnTo>
                  <a:pt x="10921" y="53096"/>
                </a:lnTo>
                <a:lnTo>
                  <a:pt x="11042" y="53277"/>
                </a:lnTo>
                <a:lnTo>
                  <a:pt x="11223" y="53397"/>
                </a:lnTo>
                <a:lnTo>
                  <a:pt x="11464" y="53518"/>
                </a:lnTo>
                <a:lnTo>
                  <a:pt x="11645" y="53578"/>
                </a:lnTo>
                <a:lnTo>
                  <a:pt x="12128" y="53578"/>
                </a:lnTo>
                <a:lnTo>
                  <a:pt x="12309" y="53518"/>
                </a:lnTo>
                <a:lnTo>
                  <a:pt x="12550" y="53397"/>
                </a:lnTo>
                <a:lnTo>
                  <a:pt x="12731" y="53277"/>
                </a:lnTo>
                <a:lnTo>
                  <a:pt x="12852" y="53096"/>
                </a:lnTo>
                <a:lnTo>
                  <a:pt x="12973" y="52854"/>
                </a:lnTo>
                <a:lnTo>
                  <a:pt x="13033" y="52673"/>
                </a:lnTo>
                <a:lnTo>
                  <a:pt x="13033" y="52432"/>
                </a:lnTo>
                <a:lnTo>
                  <a:pt x="13033" y="52191"/>
                </a:lnTo>
                <a:lnTo>
                  <a:pt x="12973" y="52010"/>
                </a:lnTo>
                <a:lnTo>
                  <a:pt x="12852" y="51768"/>
                </a:lnTo>
                <a:lnTo>
                  <a:pt x="12731" y="51587"/>
                </a:lnTo>
                <a:lnTo>
                  <a:pt x="12550" y="51467"/>
                </a:lnTo>
                <a:lnTo>
                  <a:pt x="12309" y="51346"/>
                </a:lnTo>
                <a:lnTo>
                  <a:pt x="12128" y="51286"/>
                </a:lnTo>
                <a:close/>
                <a:moveTo>
                  <a:pt x="17437" y="51286"/>
                </a:moveTo>
                <a:lnTo>
                  <a:pt x="17256" y="51346"/>
                </a:lnTo>
                <a:lnTo>
                  <a:pt x="17015" y="51467"/>
                </a:lnTo>
                <a:lnTo>
                  <a:pt x="16834" y="51587"/>
                </a:lnTo>
                <a:lnTo>
                  <a:pt x="16713" y="51768"/>
                </a:lnTo>
                <a:lnTo>
                  <a:pt x="16593" y="52010"/>
                </a:lnTo>
                <a:lnTo>
                  <a:pt x="16532" y="52191"/>
                </a:lnTo>
                <a:lnTo>
                  <a:pt x="16532" y="52432"/>
                </a:lnTo>
                <a:lnTo>
                  <a:pt x="16532" y="52673"/>
                </a:lnTo>
                <a:lnTo>
                  <a:pt x="16593" y="52854"/>
                </a:lnTo>
                <a:lnTo>
                  <a:pt x="16713" y="53096"/>
                </a:lnTo>
                <a:lnTo>
                  <a:pt x="16834" y="53277"/>
                </a:lnTo>
                <a:lnTo>
                  <a:pt x="17015" y="53397"/>
                </a:lnTo>
                <a:lnTo>
                  <a:pt x="17256" y="53518"/>
                </a:lnTo>
                <a:lnTo>
                  <a:pt x="17437" y="53578"/>
                </a:lnTo>
                <a:lnTo>
                  <a:pt x="17920" y="53578"/>
                </a:lnTo>
                <a:lnTo>
                  <a:pt x="18101" y="53518"/>
                </a:lnTo>
                <a:lnTo>
                  <a:pt x="18342" y="53397"/>
                </a:lnTo>
                <a:lnTo>
                  <a:pt x="18523" y="53277"/>
                </a:lnTo>
                <a:lnTo>
                  <a:pt x="18644" y="53096"/>
                </a:lnTo>
                <a:lnTo>
                  <a:pt x="18765" y="52854"/>
                </a:lnTo>
                <a:lnTo>
                  <a:pt x="18825" y="52673"/>
                </a:lnTo>
                <a:lnTo>
                  <a:pt x="18825" y="52432"/>
                </a:lnTo>
                <a:lnTo>
                  <a:pt x="18825" y="52191"/>
                </a:lnTo>
                <a:lnTo>
                  <a:pt x="18765" y="52010"/>
                </a:lnTo>
                <a:lnTo>
                  <a:pt x="18644" y="51768"/>
                </a:lnTo>
                <a:lnTo>
                  <a:pt x="18523" y="51587"/>
                </a:lnTo>
                <a:lnTo>
                  <a:pt x="18342" y="51467"/>
                </a:lnTo>
                <a:lnTo>
                  <a:pt x="18101" y="51346"/>
                </a:lnTo>
                <a:lnTo>
                  <a:pt x="17920" y="51286"/>
                </a:lnTo>
                <a:close/>
                <a:moveTo>
                  <a:pt x="23230" y="51286"/>
                </a:moveTo>
                <a:lnTo>
                  <a:pt x="23049" y="51346"/>
                </a:lnTo>
                <a:lnTo>
                  <a:pt x="22807" y="51467"/>
                </a:lnTo>
                <a:lnTo>
                  <a:pt x="22626" y="51587"/>
                </a:lnTo>
                <a:lnTo>
                  <a:pt x="22506" y="51768"/>
                </a:lnTo>
                <a:lnTo>
                  <a:pt x="22385" y="52010"/>
                </a:lnTo>
                <a:lnTo>
                  <a:pt x="22325" y="52191"/>
                </a:lnTo>
                <a:lnTo>
                  <a:pt x="22325" y="52432"/>
                </a:lnTo>
                <a:lnTo>
                  <a:pt x="22325" y="52673"/>
                </a:lnTo>
                <a:lnTo>
                  <a:pt x="22385" y="52854"/>
                </a:lnTo>
                <a:lnTo>
                  <a:pt x="22506" y="53096"/>
                </a:lnTo>
                <a:lnTo>
                  <a:pt x="22626" y="53277"/>
                </a:lnTo>
                <a:lnTo>
                  <a:pt x="22807" y="53397"/>
                </a:lnTo>
                <a:lnTo>
                  <a:pt x="23049" y="53518"/>
                </a:lnTo>
                <a:lnTo>
                  <a:pt x="23230" y="53578"/>
                </a:lnTo>
                <a:lnTo>
                  <a:pt x="23712" y="53578"/>
                </a:lnTo>
                <a:lnTo>
                  <a:pt x="23893" y="53518"/>
                </a:lnTo>
                <a:lnTo>
                  <a:pt x="24135" y="53397"/>
                </a:lnTo>
                <a:lnTo>
                  <a:pt x="24316" y="53277"/>
                </a:lnTo>
                <a:lnTo>
                  <a:pt x="24436" y="53096"/>
                </a:lnTo>
                <a:lnTo>
                  <a:pt x="24557" y="52854"/>
                </a:lnTo>
                <a:lnTo>
                  <a:pt x="24617" y="52673"/>
                </a:lnTo>
                <a:lnTo>
                  <a:pt x="24617" y="52432"/>
                </a:lnTo>
                <a:lnTo>
                  <a:pt x="24617" y="52191"/>
                </a:lnTo>
                <a:lnTo>
                  <a:pt x="24557" y="52010"/>
                </a:lnTo>
                <a:lnTo>
                  <a:pt x="24436" y="51768"/>
                </a:lnTo>
                <a:lnTo>
                  <a:pt x="24316" y="51587"/>
                </a:lnTo>
                <a:lnTo>
                  <a:pt x="24135" y="51467"/>
                </a:lnTo>
                <a:lnTo>
                  <a:pt x="23893" y="51346"/>
                </a:lnTo>
                <a:lnTo>
                  <a:pt x="23712" y="51286"/>
                </a:lnTo>
                <a:close/>
                <a:moveTo>
                  <a:pt x="29022" y="51286"/>
                </a:moveTo>
                <a:lnTo>
                  <a:pt x="28841" y="51346"/>
                </a:lnTo>
                <a:lnTo>
                  <a:pt x="28599" y="51467"/>
                </a:lnTo>
                <a:lnTo>
                  <a:pt x="28418" y="51587"/>
                </a:lnTo>
                <a:lnTo>
                  <a:pt x="28298" y="51768"/>
                </a:lnTo>
                <a:lnTo>
                  <a:pt x="28177" y="52010"/>
                </a:lnTo>
                <a:lnTo>
                  <a:pt x="28117" y="52191"/>
                </a:lnTo>
                <a:lnTo>
                  <a:pt x="28117" y="52432"/>
                </a:lnTo>
                <a:lnTo>
                  <a:pt x="28117" y="52673"/>
                </a:lnTo>
                <a:lnTo>
                  <a:pt x="28177" y="52854"/>
                </a:lnTo>
                <a:lnTo>
                  <a:pt x="28298" y="53096"/>
                </a:lnTo>
                <a:lnTo>
                  <a:pt x="28418" y="53277"/>
                </a:lnTo>
                <a:lnTo>
                  <a:pt x="28599" y="53397"/>
                </a:lnTo>
                <a:lnTo>
                  <a:pt x="28841" y="53518"/>
                </a:lnTo>
                <a:lnTo>
                  <a:pt x="29022" y="53578"/>
                </a:lnTo>
                <a:lnTo>
                  <a:pt x="29505" y="53578"/>
                </a:lnTo>
                <a:lnTo>
                  <a:pt x="29686" y="53518"/>
                </a:lnTo>
                <a:lnTo>
                  <a:pt x="29927" y="53397"/>
                </a:lnTo>
                <a:lnTo>
                  <a:pt x="30108" y="53277"/>
                </a:lnTo>
                <a:lnTo>
                  <a:pt x="30229" y="53096"/>
                </a:lnTo>
                <a:lnTo>
                  <a:pt x="30349" y="52854"/>
                </a:lnTo>
                <a:lnTo>
                  <a:pt x="30410" y="52673"/>
                </a:lnTo>
                <a:lnTo>
                  <a:pt x="30410" y="52432"/>
                </a:lnTo>
                <a:lnTo>
                  <a:pt x="30410" y="52191"/>
                </a:lnTo>
                <a:lnTo>
                  <a:pt x="30349" y="52010"/>
                </a:lnTo>
                <a:lnTo>
                  <a:pt x="30229" y="51768"/>
                </a:lnTo>
                <a:lnTo>
                  <a:pt x="30108" y="51587"/>
                </a:lnTo>
                <a:lnTo>
                  <a:pt x="29927" y="51467"/>
                </a:lnTo>
                <a:lnTo>
                  <a:pt x="29686" y="51346"/>
                </a:lnTo>
                <a:lnTo>
                  <a:pt x="29505" y="51286"/>
                </a:lnTo>
                <a:close/>
                <a:moveTo>
                  <a:pt x="34814" y="51286"/>
                </a:moveTo>
                <a:lnTo>
                  <a:pt x="34633" y="51346"/>
                </a:lnTo>
                <a:lnTo>
                  <a:pt x="34392" y="51467"/>
                </a:lnTo>
                <a:lnTo>
                  <a:pt x="34211" y="51587"/>
                </a:lnTo>
                <a:lnTo>
                  <a:pt x="34090" y="51768"/>
                </a:lnTo>
                <a:lnTo>
                  <a:pt x="33969" y="52010"/>
                </a:lnTo>
                <a:lnTo>
                  <a:pt x="33909" y="52191"/>
                </a:lnTo>
                <a:lnTo>
                  <a:pt x="33909" y="52432"/>
                </a:lnTo>
                <a:lnTo>
                  <a:pt x="33909" y="52673"/>
                </a:lnTo>
                <a:lnTo>
                  <a:pt x="33969" y="52854"/>
                </a:lnTo>
                <a:lnTo>
                  <a:pt x="34090" y="53096"/>
                </a:lnTo>
                <a:lnTo>
                  <a:pt x="34211" y="53277"/>
                </a:lnTo>
                <a:lnTo>
                  <a:pt x="34392" y="53397"/>
                </a:lnTo>
                <a:lnTo>
                  <a:pt x="34633" y="53518"/>
                </a:lnTo>
                <a:lnTo>
                  <a:pt x="34814" y="53578"/>
                </a:lnTo>
                <a:lnTo>
                  <a:pt x="35297" y="53578"/>
                </a:lnTo>
                <a:lnTo>
                  <a:pt x="35478" y="53518"/>
                </a:lnTo>
                <a:lnTo>
                  <a:pt x="35719" y="53397"/>
                </a:lnTo>
                <a:lnTo>
                  <a:pt x="35900" y="53277"/>
                </a:lnTo>
                <a:lnTo>
                  <a:pt x="36021" y="53096"/>
                </a:lnTo>
                <a:lnTo>
                  <a:pt x="36141" y="52854"/>
                </a:lnTo>
                <a:lnTo>
                  <a:pt x="36202" y="52673"/>
                </a:lnTo>
                <a:lnTo>
                  <a:pt x="36202" y="52432"/>
                </a:lnTo>
                <a:lnTo>
                  <a:pt x="36202" y="52191"/>
                </a:lnTo>
                <a:lnTo>
                  <a:pt x="36141" y="52010"/>
                </a:lnTo>
                <a:lnTo>
                  <a:pt x="36021" y="51768"/>
                </a:lnTo>
                <a:lnTo>
                  <a:pt x="35900" y="51587"/>
                </a:lnTo>
                <a:lnTo>
                  <a:pt x="35719" y="51467"/>
                </a:lnTo>
                <a:lnTo>
                  <a:pt x="35478" y="51346"/>
                </a:lnTo>
                <a:lnTo>
                  <a:pt x="35297" y="51286"/>
                </a:lnTo>
                <a:close/>
                <a:moveTo>
                  <a:pt x="40606" y="51286"/>
                </a:moveTo>
                <a:lnTo>
                  <a:pt x="40425" y="51346"/>
                </a:lnTo>
                <a:lnTo>
                  <a:pt x="40184" y="51467"/>
                </a:lnTo>
                <a:lnTo>
                  <a:pt x="40003" y="51587"/>
                </a:lnTo>
                <a:lnTo>
                  <a:pt x="39882" y="51768"/>
                </a:lnTo>
                <a:lnTo>
                  <a:pt x="39762" y="52010"/>
                </a:lnTo>
                <a:lnTo>
                  <a:pt x="39701" y="52191"/>
                </a:lnTo>
                <a:lnTo>
                  <a:pt x="39701" y="52432"/>
                </a:lnTo>
                <a:lnTo>
                  <a:pt x="39701" y="52673"/>
                </a:lnTo>
                <a:lnTo>
                  <a:pt x="39762" y="52854"/>
                </a:lnTo>
                <a:lnTo>
                  <a:pt x="39882" y="53096"/>
                </a:lnTo>
                <a:lnTo>
                  <a:pt x="40003" y="53277"/>
                </a:lnTo>
                <a:lnTo>
                  <a:pt x="40184" y="53397"/>
                </a:lnTo>
                <a:lnTo>
                  <a:pt x="40425" y="53518"/>
                </a:lnTo>
                <a:lnTo>
                  <a:pt x="40606" y="53578"/>
                </a:lnTo>
                <a:lnTo>
                  <a:pt x="41089" y="53578"/>
                </a:lnTo>
                <a:lnTo>
                  <a:pt x="41270" y="53518"/>
                </a:lnTo>
                <a:lnTo>
                  <a:pt x="41511" y="53397"/>
                </a:lnTo>
                <a:lnTo>
                  <a:pt x="41692" y="53277"/>
                </a:lnTo>
                <a:lnTo>
                  <a:pt x="41813" y="53096"/>
                </a:lnTo>
                <a:lnTo>
                  <a:pt x="41934" y="52854"/>
                </a:lnTo>
                <a:lnTo>
                  <a:pt x="41994" y="52673"/>
                </a:lnTo>
                <a:lnTo>
                  <a:pt x="41994" y="52432"/>
                </a:lnTo>
                <a:lnTo>
                  <a:pt x="41994" y="52191"/>
                </a:lnTo>
                <a:lnTo>
                  <a:pt x="41934" y="52010"/>
                </a:lnTo>
                <a:lnTo>
                  <a:pt x="41813" y="51768"/>
                </a:lnTo>
                <a:lnTo>
                  <a:pt x="41692" y="51587"/>
                </a:lnTo>
                <a:lnTo>
                  <a:pt x="41511" y="51467"/>
                </a:lnTo>
                <a:lnTo>
                  <a:pt x="41270" y="51346"/>
                </a:lnTo>
                <a:lnTo>
                  <a:pt x="41089" y="51286"/>
                </a:lnTo>
                <a:close/>
                <a:moveTo>
                  <a:pt x="46399" y="51286"/>
                </a:moveTo>
                <a:lnTo>
                  <a:pt x="46218" y="51346"/>
                </a:lnTo>
                <a:lnTo>
                  <a:pt x="45976" y="51467"/>
                </a:lnTo>
                <a:lnTo>
                  <a:pt x="45795" y="51587"/>
                </a:lnTo>
                <a:lnTo>
                  <a:pt x="45674" y="51768"/>
                </a:lnTo>
                <a:lnTo>
                  <a:pt x="45554" y="52010"/>
                </a:lnTo>
                <a:lnTo>
                  <a:pt x="45493" y="52191"/>
                </a:lnTo>
                <a:lnTo>
                  <a:pt x="45493" y="52432"/>
                </a:lnTo>
                <a:lnTo>
                  <a:pt x="45493" y="52673"/>
                </a:lnTo>
                <a:lnTo>
                  <a:pt x="45554" y="52854"/>
                </a:lnTo>
                <a:lnTo>
                  <a:pt x="45674" y="53096"/>
                </a:lnTo>
                <a:lnTo>
                  <a:pt x="45795" y="53277"/>
                </a:lnTo>
                <a:lnTo>
                  <a:pt x="45976" y="53397"/>
                </a:lnTo>
                <a:lnTo>
                  <a:pt x="46218" y="53518"/>
                </a:lnTo>
                <a:lnTo>
                  <a:pt x="46399" y="53578"/>
                </a:lnTo>
                <a:lnTo>
                  <a:pt x="46881" y="53578"/>
                </a:lnTo>
                <a:lnTo>
                  <a:pt x="47062" y="53518"/>
                </a:lnTo>
                <a:lnTo>
                  <a:pt x="47304" y="53397"/>
                </a:lnTo>
                <a:lnTo>
                  <a:pt x="47485" y="53277"/>
                </a:lnTo>
                <a:lnTo>
                  <a:pt x="47605" y="53096"/>
                </a:lnTo>
                <a:lnTo>
                  <a:pt x="47726" y="52854"/>
                </a:lnTo>
                <a:lnTo>
                  <a:pt x="47786" y="52673"/>
                </a:lnTo>
                <a:lnTo>
                  <a:pt x="47786" y="52432"/>
                </a:lnTo>
                <a:lnTo>
                  <a:pt x="47786" y="52191"/>
                </a:lnTo>
                <a:lnTo>
                  <a:pt x="47726" y="52010"/>
                </a:lnTo>
                <a:lnTo>
                  <a:pt x="47605" y="51768"/>
                </a:lnTo>
                <a:lnTo>
                  <a:pt x="47485" y="51587"/>
                </a:lnTo>
                <a:lnTo>
                  <a:pt x="47304" y="51467"/>
                </a:lnTo>
                <a:lnTo>
                  <a:pt x="47062" y="51346"/>
                </a:lnTo>
                <a:lnTo>
                  <a:pt x="46881" y="51286"/>
                </a:lnTo>
                <a:close/>
                <a:moveTo>
                  <a:pt x="52191" y="51286"/>
                </a:moveTo>
                <a:lnTo>
                  <a:pt x="52010" y="51346"/>
                </a:lnTo>
                <a:lnTo>
                  <a:pt x="51768" y="51467"/>
                </a:lnTo>
                <a:lnTo>
                  <a:pt x="51587" y="51587"/>
                </a:lnTo>
                <a:lnTo>
                  <a:pt x="51467" y="51768"/>
                </a:lnTo>
                <a:lnTo>
                  <a:pt x="51346" y="52010"/>
                </a:lnTo>
                <a:lnTo>
                  <a:pt x="51286" y="52191"/>
                </a:lnTo>
                <a:lnTo>
                  <a:pt x="51286" y="52432"/>
                </a:lnTo>
                <a:lnTo>
                  <a:pt x="51286" y="52673"/>
                </a:lnTo>
                <a:lnTo>
                  <a:pt x="51346" y="52854"/>
                </a:lnTo>
                <a:lnTo>
                  <a:pt x="51467" y="53096"/>
                </a:lnTo>
                <a:lnTo>
                  <a:pt x="51587" y="53277"/>
                </a:lnTo>
                <a:lnTo>
                  <a:pt x="51768" y="53397"/>
                </a:lnTo>
                <a:lnTo>
                  <a:pt x="52010" y="53518"/>
                </a:lnTo>
                <a:lnTo>
                  <a:pt x="52191" y="53578"/>
                </a:lnTo>
                <a:lnTo>
                  <a:pt x="52673" y="53578"/>
                </a:lnTo>
                <a:lnTo>
                  <a:pt x="52854" y="53518"/>
                </a:lnTo>
                <a:lnTo>
                  <a:pt x="53096" y="53397"/>
                </a:lnTo>
                <a:lnTo>
                  <a:pt x="53277" y="53277"/>
                </a:lnTo>
                <a:lnTo>
                  <a:pt x="53397" y="53096"/>
                </a:lnTo>
                <a:lnTo>
                  <a:pt x="53518" y="52854"/>
                </a:lnTo>
                <a:lnTo>
                  <a:pt x="53578" y="52673"/>
                </a:lnTo>
                <a:lnTo>
                  <a:pt x="53578" y="52432"/>
                </a:lnTo>
                <a:lnTo>
                  <a:pt x="53578" y="52191"/>
                </a:lnTo>
                <a:lnTo>
                  <a:pt x="53518" y="52010"/>
                </a:lnTo>
                <a:lnTo>
                  <a:pt x="53397" y="51768"/>
                </a:lnTo>
                <a:lnTo>
                  <a:pt x="53277" y="51587"/>
                </a:lnTo>
                <a:lnTo>
                  <a:pt x="53096" y="51467"/>
                </a:lnTo>
                <a:lnTo>
                  <a:pt x="52854" y="51346"/>
                </a:lnTo>
                <a:lnTo>
                  <a:pt x="52673" y="51286"/>
                </a:lnTo>
                <a:close/>
                <a:moveTo>
                  <a:pt x="57983" y="51286"/>
                </a:moveTo>
                <a:lnTo>
                  <a:pt x="57802" y="51346"/>
                </a:lnTo>
                <a:lnTo>
                  <a:pt x="57561" y="51467"/>
                </a:lnTo>
                <a:lnTo>
                  <a:pt x="57380" y="51587"/>
                </a:lnTo>
                <a:lnTo>
                  <a:pt x="57259" y="51768"/>
                </a:lnTo>
                <a:lnTo>
                  <a:pt x="57138" y="52010"/>
                </a:lnTo>
                <a:lnTo>
                  <a:pt x="57078" y="52191"/>
                </a:lnTo>
                <a:lnTo>
                  <a:pt x="57078" y="52432"/>
                </a:lnTo>
                <a:lnTo>
                  <a:pt x="57078" y="52673"/>
                </a:lnTo>
                <a:lnTo>
                  <a:pt x="57138" y="52854"/>
                </a:lnTo>
                <a:lnTo>
                  <a:pt x="57259" y="53096"/>
                </a:lnTo>
                <a:lnTo>
                  <a:pt x="57380" y="53277"/>
                </a:lnTo>
                <a:lnTo>
                  <a:pt x="57561" y="53397"/>
                </a:lnTo>
                <a:lnTo>
                  <a:pt x="57802" y="53518"/>
                </a:lnTo>
                <a:lnTo>
                  <a:pt x="57983" y="53578"/>
                </a:lnTo>
                <a:lnTo>
                  <a:pt x="58466" y="53578"/>
                </a:lnTo>
                <a:lnTo>
                  <a:pt x="58647" y="53518"/>
                </a:lnTo>
                <a:lnTo>
                  <a:pt x="58888" y="53397"/>
                </a:lnTo>
                <a:lnTo>
                  <a:pt x="59069" y="53277"/>
                </a:lnTo>
                <a:lnTo>
                  <a:pt x="59190" y="53096"/>
                </a:lnTo>
                <a:lnTo>
                  <a:pt x="59310" y="52854"/>
                </a:lnTo>
                <a:lnTo>
                  <a:pt x="59371" y="52673"/>
                </a:lnTo>
                <a:lnTo>
                  <a:pt x="59371" y="52432"/>
                </a:lnTo>
                <a:lnTo>
                  <a:pt x="59371" y="52191"/>
                </a:lnTo>
                <a:lnTo>
                  <a:pt x="59310" y="52010"/>
                </a:lnTo>
                <a:lnTo>
                  <a:pt x="59190" y="51768"/>
                </a:lnTo>
                <a:lnTo>
                  <a:pt x="59069" y="51587"/>
                </a:lnTo>
                <a:lnTo>
                  <a:pt x="58888" y="51467"/>
                </a:lnTo>
                <a:lnTo>
                  <a:pt x="58647" y="51346"/>
                </a:lnTo>
                <a:lnTo>
                  <a:pt x="58466" y="51286"/>
                </a:lnTo>
                <a:close/>
                <a:moveTo>
                  <a:pt x="63775" y="51286"/>
                </a:moveTo>
                <a:lnTo>
                  <a:pt x="63594" y="51346"/>
                </a:lnTo>
                <a:lnTo>
                  <a:pt x="63353" y="51467"/>
                </a:lnTo>
                <a:lnTo>
                  <a:pt x="63172" y="51587"/>
                </a:lnTo>
                <a:lnTo>
                  <a:pt x="63051" y="51768"/>
                </a:lnTo>
                <a:lnTo>
                  <a:pt x="62931" y="52010"/>
                </a:lnTo>
                <a:lnTo>
                  <a:pt x="62870" y="52191"/>
                </a:lnTo>
                <a:lnTo>
                  <a:pt x="62870" y="52432"/>
                </a:lnTo>
                <a:lnTo>
                  <a:pt x="62870" y="52673"/>
                </a:lnTo>
                <a:lnTo>
                  <a:pt x="62931" y="52854"/>
                </a:lnTo>
                <a:lnTo>
                  <a:pt x="63051" y="53096"/>
                </a:lnTo>
                <a:lnTo>
                  <a:pt x="63172" y="53277"/>
                </a:lnTo>
                <a:lnTo>
                  <a:pt x="63353" y="53397"/>
                </a:lnTo>
                <a:lnTo>
                  <a:pt x="63594" y="53518"/>
                </a:lnTo>
                <a:lnTo>
                  <a:pt x="63775" y="53578"/>
                </a:lnTo>
                <a:lnTo>
                  <a:pt x="64258" y="53578"/>
                </a:lnTo>
                <a:lnTo>
                  <a:pt x="64439" y="53518"/>
                </a:lnTo>
                <a:lnTo>
                  <a:pt x="64680" y="53397"/>
                </a:lnTo>
                <a:lnTo>
                  <a:pt x="64861" y="53277"/>
                </a:lnTo>
                <a:lnTo>
                  <a:pt x="64982" y="53096"/>
                </a:lnTo>
                <a:lnTo>
                  <a:pt x="65103" y="52854"/>
                </a:lnTo>
                <a:lnTo>
                  <a:pt x="65163" y="52673"/>
                </a:lnTo>
                <a:lnTo>
                  <a:pt x="65163" y="52432"/>
                </a:lnTo>
                <a:lnTo>
                  <a:pt x="65163" y="52191"/>
                </a:lnTo>
                <a:lnTo>
                  <a:pt x="65103" y="52010"/>
                </a:lnTo>
                <a:lnTo>
                  <a:pt x="64982" y="51768"/>
                </a:lnTo>
                <a:lnTo>
                  <a:pt x="64861" y="51587"/>
                </a:lnTo>
                <a:lnTo>
                  <a:pt x="64680" y="51467"/>
                </a:lnTo>
                <a:lnTo>
                  <a:pt x="64439" y="51346"/>
                </a:lnTo>
                <a:lnTo>
                  <a:pt x="64258" y="51286"/>
                </a:lnTo>
                <a:close/>
                <a:moveTo>
                  <a:pt x="69567" y="51286"/>
                </a:moveTo>
                <a:lnTo>
                  <a:pt x="69386" y="51346"/>
                </a:lnTo>
                <a:lnTo>
                  <a:pt x="69145" y="51467"/>
                </a:lnTo>
                <a:lnTo>
                  <a:pt x="68964" y="51587"/>
                </a:lnTo>
                <a:lnTo>
                  <a:pt x="68843" y="51768"/>
                </a:lnTo>
                <a:lnTo>
                  <a:pt x="68723" y="52010"/>
                </a:lnTo>
                <a:lnTo>
                  <a:pt x="68662" y="52191"/>
                </a:lnTo>
                <a:lnTo>
                  <a:pt x="68662" y="52432"/>
                </a:lnTo>
                <a:lnTo>
                  <a:pt x="68662" y="52673"/>
                </a:lnTo>
                <a:lnTo>
                  <a:pt x="68723" y="52854"/>
                </a:lnTo>
                <a:lnTo>
                  <a:pt x="68843" y="53096"/>
                </a:lnTo>
                <a:lnTo>
                  <a:pt x="68964" y="53277"/>
                </a:lnTo>
                <a:lnTo>
                  <a:pt x="69145" y="53397"/>
                </a:lnTo>
                <a:lnTo>
                  <a:pt x="69386" y="53518"/>
                </a:lnTo>
                <a:lnTo>
                  <a:pt x="69567" y="53578"/>
                </a:lnTo>
                <a:lnTo>
                  <a:pt x="70050" y="53578"/>
                </a:lnTo>
                <a:lnTo>
                  <a:pt x="70231" y="53518"/>
                </a:lnTo>
                <a:lnTo>
                  <a:pt x="70472" y="53397"/>
                </a:lnTo>
                <a:lnTo>
                  <a:pt x="70653" y="53277"/>
                </a:lnTo>
                <a:lnTo>
                  <a:pt x="70774" y="53096"/>
                </a:lnTo>
                <a:lnTo>
                  <a:pt x="70895" y="52854"/>
                </a:lnTo>
                <a:lnTo>
                  <a:pt x="70955" y="52673"/>
                </a:lnTo>
                <a:lnTo>
                  <a:pt x="70955" y="52432"/>
                </a:lnTo>
                <a:lnTo>
                  <a:pt x="70955" y="52191"/>
                </a:lnTo>
                <a:lnTo>
                  <a:pt x="70895" y="52010"/>
                </a:lnTo>
                <a:lnTo>
                  <a:pt x="70774" y="51768"/>
                </a:lnTo>
                <a:lnTo>
                  <a:pt x="70653" y="51587"/>
                </a:lnTo>
                <a:lnTo>
                  <a:pt x="70472" y="51467"/>
                </a:lnTo>
                <a:lnTo>
                  <a:pt x="70231" y="51346"/>
                </a:lnTo>
                <a:lnTo>
                  <a:pt x="70050" y="51286"/>
                </a:lnTo>
                <a:close/>
                <a:moveTo>
                  <a:pt x="3620" y="54242"/>
                </a:moveTo>
                <a:lnTo>
                  <a:pt x="4284" y="55630"/>
                </a:lnTo>
                <a:lnTo>
                  <a:pt x="4345" y="55328"/>
                </a:lnTo>
                <a:lnTo>
                  <a:pt x="4284" y="54966"/>
                </a:lnTo>
                <a:lnTo>
                  <a:pt x="4164" y="54664"/>
                </a:lnTo>
                <a:lnTo>
                  <a:pt x="3922" y="54423"/>
                </a:lnTo>
                <a:lnTo>
                  <a:pt x="3620" y="54242"/>
                </a:lnTo>
                <a:close/>
                <a:moveTo>
                  <a:pt x="72283" y="54242"/>
                </a:moveTo>
                <a:lnTo>
                  <a:pt x="71981" y="54423"/>
                </a:lnTo>
                <a:lnTo>
                  <a:pt x="71740" y="54664"/>
                </a:lnTo>
                <a:lnTo>
                  <a:pt x="71619" y="54966"/>
                </a:lnTo>
                <a:lnTo>
                  <a:pt x="71559" y="55328"/>
                </a:lnTo>
                <a:lnTo>
                  <a:pt x="71619" y="55630"/>
                </a:lnTo>
                <a:lnTo>
                  <a:pt x="72283" y="54242"/>
                </a:lnTo>
                <a:close/>
                <a:moveTo>
                  <a:pt x="8749" y="54182"/>
                </a:moveTo>
                <a:lnTo>
                  <a:pt x="8568" y="54242"/>
                </a:lnTo>
                <a:lnTo>
                  <a:pt x="8327" y="54363"/>
                </a:lnTo>
                <a:lnTo>
                  <a:pt x="8146" y="54483"/>
                </a:lnTo>
                <a:lnTo>
                  <a:pt x="8025" y="54664"/>
                </a:lnTo>
                <a:lnTo>
                  <a:pt x="7904" y="54906"/>
                </a:lnTo>
                <a:lnTo>
                  <a:pt x="7844" y="55087"/>
                </a:lnTo>
                <a:lnTo>
                  <a:pt x="7844" y="55328"/>
                </a:lnTo>
                <a:lnTo>
                  <a:pt x="7844" y="55569"/>
                </a:lnTo>
                <a:lnTo>
                  <a:pt x="7904" y="55750"/>
                </a:lnTo>
                <a:lnTo>
                  <a:pt x="8025" y="55992"/>
                </a:lnTo>
                <a:lnTo>
                  <a:pt x="8146" y="56173"/>
                </a:lnTo>
                <a:lnTo>
                  <a:pt x="8327" y="56293"/>
                </a:lnTo>
                <a:lnTo>
                  <a:pt x="8568" y="56414"/>
                </a:lnTo>
                <a:lnTo>
                  <a:pt x="8749" y="56474"/>
                </a:lnTo>
                <a:lnTo>
                  <a:pt x="9232" y="56474"/>
                </a:lnTo>
                <a:lnTo>
                  <a:pt x="9413" y="56414"/>
                </a:lnTo>
                <a:lnTo>
                  <a:pt x="9654" y="56293"/>
                </a:lnTo>
                <a:lnTo>
                  <a:pt x="9835" y="56173"/>
                </a:lnTo>
                <a:lnTo>
                  <a:pt x="9956" y="55992"/>
                </a:lnTo>
                <a:lnTo>
                  <a:pt x="10076" y="55750"/>
                </a:lnTo>
                <a:lnTo>
                  <a:pt x="10137" y="55569"/>
                </a:lnTo>
                <a:lnTo>
                  <a:pt x="10137" y="55328"/>
                </a:lnTo>
                <a:lnTo>
                  <a:pt x="10137" y="55087"/>
                </a:lnTo>
                <a:lnTo>
                  <a:pt x="10076" y="54906"/>
                </a:lnTo>
                <a:lnTo>
                  <a:pt x="9956" y="54664"/>
                </a:lnTo>
                <a:lnTo>
                  <a:pt x="9835" y="54483"/>
                </a:lnTo>
                <a:lnTo>
                  <a:pt x="9654" y="54363"/>
                </a:lnTo>
                <a:lnTo>
                  <a:pt x="9413" y="54242"/>
                </a:lnTo>
                <a:lnTo>
                  <a:pt x="9232" y="54182"/>
                </a:lnTo>
                <a:close/>
                <a:moveTo>
                  <a:pt x="14541" y="54182"/>
                </a:moveTo>
                <a:lnTo>
                  <a:pt x="14360" y="54242"/>
                </a:lnTo>
                <a:lnTo>
                  <a:pt x="14119" y="54363"/>
                </a:lnTo>
                <a:lnTo>
                  <a:pt x="13938" y="54483"/>
                </a:lnTo>
                <a:lnTo>
                  <a:pt x="13817" y="54664"/>
                </a:lnTo>
                <a:lnTo>
                  <a:pt x="13697" y="54906"/>
                </a:lnTo>
                <a:lnTo>
                  <a:pt x="13636" y="55087"/>
                </a:lnTo>
                <a:lnTo>
                  <a:pt x="13636" y="55328"/>
                </a:lnTo>
                <a:lnTo>
                  <a:pt x="13636" y="55569"/>
                </a:lnTo>
                <a:lnTo>
                  <a:pt x="13697" y="55750"/>
                </a:lnTo>
                <a:lnTo>
                  <a:pt x="13817" y="55992"/>
                </a:lnTo>
                <a:lnTo>
                  <a:pt x="13938" y="56173"/>
                </a:lnTo>
                <a:lnTo>
                  <a:pt x="14119" y="56293"/>
                </a:lnTo>
                <a:lnTo>
                  <a:pt x="14360" y="56414"/>
                </a:lnTo>
                <a:lnTo>
                  <a:pt x="14541" y="56474"/>
                </a:lnTo>
                <a:lnTo>
                  <a:pt x="15024" y="56474"/>
                </a:lnTo>
                <a:lnTo>
                  <a:pt x="15205" y="56414"/>
                </a:lnTo>
                <a:lnTo>
                  <a:pt x="15446" y="56293"/>
                </a:lnTo>
                <a:lnTo>
                  <a:pt x="15627" y="56173"/>
                </a:lnTo>
                <a:lnTo>
                  <a:pt x="15748" y="55992"/>
                </a:lnTo>
                <a:lnTo>
                  <a:pt x="15869" y="55750"/>
                </a:lnTo>
                <a:lnTo>
                  <a:pt x="15929" y="55569"/>
                </a:lnTo>
                <a:lnTo>
                  <a:pt x="15929" y="55328"/>
                </a:lnTo>
                <a:lnTo>
                  <a:pt x="15929" y="55087"/>
                </a:lnTo>
                <a:lnTo>
                  <a:pt x="15869" y="54906"/>
                </a:lnTo>
                <a:lnTo>
                  <a:pt x="15748" y="54664"/>
                </a:lnTo>
                <a:lnTo>
                  <a:pt x="15627" y="54483"/>
                </a:lnTo>
                <a:lnTo>
                  <a:pt x="15446" y="54363"/>
                </a:lnTo>
                <a:lnTo>
                  <a:pt x="15205" y="54242"/>
                </a:lnTo>
                <a:lnTo>
                  <a:pt x="15024" y="54182"/>
                </a:lnTo>
                <a:close/>
                <a:moveTo>
                  <a:pt x="20333" y="54182"/>
                </a:moveTo>
                <a:lnTo>
                  <a:pt x="20152" y="54242"/>
                </a:lnTo>
                <a:lnTo>
                  <a:pt x="19911" y="54363"/>
                </a:lnTo>
                <a:lnTo>
                  <a:pt x="19730" y="54483"/>
                </a:lnTo>
                <a:lnTo>
                  <a:pt x="19609" y="54664"/>
                </a:lnTo>
                <a:lnTo>
                  <a:pt x="19489" y="54906"/>
                </a:lnTo>
                <a:lnTo>
                  <a:pt x="19428" y="55087"/>
                </a:lnTo>
                <a:lnTo>
                  <a:pt x="19428" y="55328"/>
                </a:lnTo>
                <a:lnTo>
                  <a:pt x="19428" y="55569"/>
                </a:lnTo>
                <a:lnTo>
                  <a:pt x="19489" y="55750"/>
                </a:lnTo>
                <a:lnTo>
                  <a:pt x="19609" y="55992"/>
                </a:lnTo>
                <a:lnTo>
                  <a:pt x="19730" y="56173"/>
                </a:lnTo>
                <a:lnTo>
                  <a:pt x="19911" y="56293"/>
                </a:lnTo>
                <a:lnTo>
                  <a:pt x="20152" y="56414"/>
                </a:lnTo>
                <a:lnTo>
                  <a:pt x="20333" y="56474"/>
                </a:lnTo>
                <a:lnTo>
                  <a:pt x="20816" y="56474"/>
                </a:lnTo>
                <a:lnTo>
                  <a:pt x="20997" y="56414"/>
                </a:lnTo>
                <a:lnTo>
                  <a:pt x="21239" y="56293"/>
                </a:lnTo>
                <a:lnTo>
                  <a:pt x="21420" y="56173"/>
                </a:lnTo>
                <a:lnTo>
                  <a:pt x="21540" y="55992"/>
                </a:lnTo>
                <a:lnTo>
                  <a:pt x="21661" y="55750"/>
                </a:lnTo>
                <a:lnTo>
                  <a:pt x="21721" y="55569"/>
                </a:lnTo>
                <a:lnTo>
                  <a:pt x="21721" y="55328"/>
                </a:lnTo>
                <a:lnTo>
                  <a:pt x="21721" y="55087"/>
                </a:lnTo>
                <a:lnTo>
                  <a:pt x="21661" y="54906"/>
                </a:lnTo>
                <a:lnTo>
                  <a:pt x="21540" y="54664"/>
                </a:lnTo>
                <a:lnTo>
                  <a:pt x="21420" y="54483"/>
                </a:lnTo>
                <a:lnTo>
                  <a:pt x="21239" y="54363"/>
                </a:lnTo>
                <a:lnTo>
                  <a:pt x="20997" y="54242"/>
                </a:lnTo>
                <a:lnTo>
                  <a:pt x="20816" y="54182"/>
                </a:lnTo>
                <a:close/>
                <a:moveTo>
                  <a:pt x="26126" y="54182"/>
                </a:moveTo>
                <a:lnTo>
                  <a:pt x="25945" y="54242"/>
                </a:lnTo>
                <a:lnTo>
                  <a:pt x="25703" y="54363"/>
                </a:lnTo>
                <a:lnTo>
                  <a:pt x="25522" y="54483"/>
                </a:lnTo>
                <a:lnTo>
                  <a:pt x="25402" y="54664"/>
                </a:lnTo>
                <a:lnTo>
                  <a:pt x="25281" y="54906"/>
                </a:lnTo>
                <a:lnTo>
                  <a:pt x="25221" y="55087"/>
                </a:lnTo>
                <a:lnTo>
                  <a:pt x="25221" y="55328"/>
                </a:lnTo>
                <a:lnTo>
                  <a:pt x="25221" y="55569"/>
                </a:lnTo>
                <a:lnTo>
                  <a:pt x="25281" y="55750"/>
                </a:lnTo>
                <a:lnTo>
                  <a:pt x="25402" y="55992"/>
                </a:lnTo>
                <a:lnTo>
                  <a:pt x="25522" y="56173"/>
                </a:lnTo>
                <a:lnTo>
                  <a:pt x="25703" y="56293"/>
                </a:lnTo>
                <a:lnTo>
                  <a:pt x="25945" y="56414"/>
                </a:lnTo>
                <a:lnTo>
                  <a:pt x="26126" y="56474"/>
                </a:lnTo>
                <a:lnTo>
                  <a:pt x="26608" y="56474"/>
                </a:lnTo>
                <a:lnTo>
                  <a:pt x="26789" y="56414"/>
                </a:lnTo>
                <a:lnTo>
                  <a:pt x="27031" y="56293"/>
                </a:lnTo>
                <a:lnTo>
                  <a:pt x="27212" y="56173"/>
                </a:lnTo>
                <a:lnTo>
                  <a:pt x="27332" y="55992"/>
                </a:lnTo>
                <a:lnTo>
                  <a:pt x="27453" y="55750"/>
                </a:lnTo>
                <a:lnTo>
                  <a:pt x="27513" y="55569"/>
                </a:lnTo>
                <a:lnTo>
                  <a:pt x="27513" y="55328"/>
                </a:lnTo>
                <a:lnTo>
                  <a:pt x="27513" y="55087"/>
                </a:lnTo>
                <a:lnTo>
                  <a:pt x="27453" y="54906"/>
                </a:lnTo>
                <a:lnTo>
                  <a:pt x="27332" y="54664"/>
                </a:lnTo>
                <a:lnTo>
                  <a:pt x="27212" y="54483"/>
                </a:lnTo>
                <a:lnTo>
                  <a:pt x="27031" y="54363"/>
                </a:lnTo>
                <a:lnTo>
                  <a:pt x="26789" y="54242"/>
                </a:lnTo>
                <a:lnTo>
                  <a:pt x="26608" y="54182"/>
                </a:lnTo>
                <a:close/>
                <a:moveTo>
                  <a:pt x="31918" y="54182"/>
                </a:moveTo>
                <a:lnTo>
                  <a:pt x="31737" y="54242"/>
                </a:lnTo>
                <a:lnTo>
                  <a:pt x="31496" y="54363"/>
                </a:lnTo>
                <a:lnTo>
                  <a:pt x="31315" y="54483"/>
                </a:lnTo>
                <a:lnTo>
                  <a:pt x="31194" y="54664"/>
                </a:lnTo>
                <a:lnTo>
                  <a:pt x="31073" y="54906"/>
                </a:lnTo>
                <a:lnTo>
                  <a:pt x="31013" y="55087"/>
                </a:lnTo>
                <a:lnTo>
                  <a:pt x="31013" y="55328"/>
                </a:lnTo>
                <a:lnTo>
                  <a:pt x="31013" y="55569"/>
                </a:lnTo>
                <a:lnTo>
                  <a:pt x="31073" y="55750"/>
                </a:lnTo>
                <a:lnTo>
                  <a:pt x="31194" y="55992"/>
                </a:lnTo>
                <a:lnTo>
                  <a:pt x="31315" y="56173"/>
                </a:lnTo>
                <a:lnTo>
                  <a:pt x="31496" y="56293"/>
                </a:lnTo>
                <a:lnTo>
                  <a:pt x="31737" y="56414"/>
                </a:lnTo>
                <a:lnTo>
                  <a:pt x="31918" y="56474"/>
                </a:lnTo>
                <a:lnTo>
                  <a:pt x="32401" y="56474"/>
                </a:lnTo>
                <a:lnTo>
                  <a:pt x="32582" y="56414"/>
                </a:lnTo>
                <a:lnTo>
                  <a:pt x="32823" y="56293"/>
                </a:lnTo>
                <a:lnTo>
                  <a:pt x="33004" y="56173"/>
                </a:lnTo>
                <a:lnTo>
                  <a:pt x="33125" y="55992"/>
                </a:lnTo>
                <a:lnTo>
                  <a:pt x="33245" y="55750"/>
                </a:lnTo>
                <a:lnTo>
                  <a:pt x="33306" y="55569"/>
                </a:lnTo>
                <a:lnTo>
                  <a:pt x="33306" y="55328"/>
                </a:lnTo>
                <a:lnTo>
                  <a:pt x="33306" y="55087"/>
                </a:lnTo>
                <a:lnTo>
                  <a:pt x="33245" y="54906"/>
                </a:lnTo>
                <a:lnTo>
                  <a:pt x="33125" y="54664"/>
                </a:lnTo>
                <a:lnTo>
                  <a:pt x="33004" y="54483"/>
                </a:lnTo>
                <a:lnTo>
                  <a:pt x="32823" y="54363"/>
                </a:lnTo>
                <a:lnTo>
                  <a:pt x="32582" y="54242"/>
                </a:lnTo>
                <a:lnTo>
                  <a:pt x="32401" y="54182"/>
                </a:lnTo>
                <a:close/>
                <a:moveTo>
                  <a:pt x="37710" y="54182"/>
                </a:moveTo>
                <a:lnTo>
                  <a:pt x="37529" y="54242"/>
                </a:lnTo>
                <a:lnTo>
                  <a:pt x="37288" y="54363"/>
                </a:lnTo>
                <a:lnTo>
                  <a:pt x="37107" y="54483"/>
                </a:lnTo>
                <a:lnTo>
                  <a:pt x="36986" y="54664"/>
                </a:lnTo>
                <a:lnTo>
                  <a:pt x="36865" y="54906"/>
                </a:lnTo>
                <a:lnTo>
                  <a:pt x="36805" y="55087"/>
                </a:lnTo>
                <a:lnTo>
                  <a:pt x="36805" y="55328"/>
                </a:lnTo>
                <a:lnTo>
                  <a:pt x="36805" y="55569"/>
                </a:lnTo>
                <a:lnTo>
                  <a:pt x="36865" y="55750"/>
                </a:lnTo>
                <a:lnTo>
                  <a:pt x="36986" y="55992"/>
                </a:lnTo>
                <a:lnTo>
                  <a:pt x="37107" y="56173"/>
                </a:lnTo>
                <a:lnTo>
                  <a:pt x="37288" y="56293"/>
                </a:lnTo>
                <a:lnTo>
                  <a:pt x="37529" y="56414"/>
                </a:lnTo>
                <a:lnTo>
                  <a:pt x="37710" y="56474"/>
                </a:lnTo>
                <a:lnTo>
                  <a:pt x="38193" y="56474"/>
                </a:lnTo>
                <a:lnTo>
                  <a:pt x="38374" y="56414"/>
                </a:lnTo>
                <a:lnTo>
                  <a:pt x="38615" y="56293"/>
                </a:lnTo>
                <a:lnTo>
                  <a:pt x="38796" y="56173"/>
                </a:lnTo>
                <a:lnTo>
                  <a:pt x="38917" y="55992"/>
                </a:lnTo>
                <a:lnTo>
                  <a:pt x="39038" y="55750"/>
                </a:lnTo>
                <a:lnTo>
                  <a:pt x="39098" y="55569"/>
                </a:lnTo>
                <a:lnTo>
                  <a:pt x="39098" y="55328"/>
                </a:lnTo>
                <a:lnTo>
                  <a:pt x="39098" y="55087"/>
                </a:lnTo>
                <a:lnTo>
                  <a:pt x="39038" y="54906"/>
                </a:lnTo>
                <a:lnTo>
                  <a:pt x="38917" y="54664"/>
                </a:lnTo>
                <a:lnTo>
                  <a:pt x="38796" y="54483"/>
                </a:lnTo>
                <a:lnTo>
                  <a:pt x="38615" y="54363"/>
                </a:lnTo>
                <a:lnTo>
                  <a:pt x="38374" y="54242"/>
                </a:lnTo>
                <a:lnTo>
                  <a:pt x="38193" y="54182"/>
                </a:lnTo>
                <a:close/>
                <a:moveTo>
                  <a:pt x="43502" y="54182"/>
                </a:moveTo>
                <a:lnTo>
                  <a:pt x="43321" y="54242"/>
                </a:lnTo>
                <a:lnTo>
                  <a:pt x="43080" y="54363"/>
                </a:lnTo>
                <a:lnTo>
                  <a:pt x="42899" y="54483"/>
                </a:lnTo>
                <a:lnTo>
                  <a:pt x="42778" y="54664"/>
                </a:lnTo>
                <a:lnTo>
                  <a:pt x="42658" y="54906"/>
                </a:lnTo>
                <a:lnTo>
                  <a:pt x="42597" y="55087"/>
                </a:lnTo>
                <a:lnTo>
                  <a:pt x="42597" y="55328"/>
                </a:lnTo>
                <a:lnTo>
                  <a:pt x="42597" y="55569"/>
                </a:lnTo>
                <a:lnTo>
                  <a:pt x="42658" y="55750"/>
                </a:lnTo>
                <a:lnTo>
                  <a:pt x="42778" y="55992"/>
                </a:lnTo>
                <a:lnTo>
                  <a:pt x="42899" y="56173"/>
                </a:lnTo>
                <a:lnTo>
                  <a:pt x="43080" y="56293"/>
                </a:lnTo>
                <a:lnTo>
                  <a:pt x="43321" y="56414"/>
                </a:lnTo>
                <a:lnTo>
                  <a:pt x="43502" y="56474"/>
                </a:lnTo>
                <a:lnTo>
                  <a:pt x="43985" y="56474"/>
                </a:lnTo>
                <a:lnTo>
                  <a:pt x="44166" y="56414"/>
                </a:lnTo>
                <a:lnTo>
                  <a:pt x="44407" y="56293"/>
                </a:lnTo>
                <a:lnTo>
                  <a:pt x="44588" y="56173"/>
                </a:lnTo>
                <a:lnTo>
                  <a:pt x="44709" y="55992"/>
                </a:lnTo>
                <a:lnTo>
                  <a:pt x="44830" y="55750"/>
                </a:lnTo>
                <a:lnTo>
                  <a:pt x="44890" y="55569"/>
                </a:lnTo>
                <a:lnTo>
                  <a:pt x="44890" y="55328"/>
                </a:lnTo>
                <a:lnTo>
                  <a:pt x="44890" y="55087"/>
                </a:lnTo>
                <a:lnTo>
                  <a:pt x="44830" y="54906"/>
                </a:lnTo>
                <a:lnTo>
                  <a:pt x="44709" y="54664"/>
                </a:lnTo>
                <a:lnTo>
                  <a:pt x="44588" y="54483"/>
                </a:lnTo>
                <a:lnTo>
                  <a:pt x="44407" y="54363"/>
                </a:lnTo>
                <a:lnTo>
                  <a:pt x="44166" y="54242"/>
                </a:lnTo>
                <a:lnTo>
                  <a:pt x="43985" y="54182"/>
                </a:lnTo>
                <a:close/>
                <a:moveTo>
                  <a:pt x="49295" y="54182"/>
                </a:moveTo>
                <a:lnTo>
                  <a:pt x="49114" y="54242"/>
                </a:lnTo>
                <a:lnTo>
                  <a:pt x="48872" y="54363"/>
                </a:lnTo>
                <a:lnTo>
                  <a:pt x="48691" y="54483"/>
                </a:lnTo>
                <a:lnTo>
                  <a:pt x="48571" y="54664"/>
                </a:lnTo>
                <a:lnTo>
                  <a:pt x="48450" y="54906"/>
                </a:lnTo>
                <a:lnTo>
                  <a:pt x="48390" y="55087"/>
                </a:lnTo>
                <a:lnTo>
                  <a:pt x="48390" y="55328"/>
                </a:lnTo>
                <a:lnTo>
                  <a:pt x="48390" y="55569"/>
                </a:lnTo>
                <a:lnTo>
                  <a:pt x="48450" y="55750"/>
                </a:lnTo>
                <a:lnTo>
                  <a:pt x="48571" y="55992"/>
                </a:lnTo>
                <a:lnTo>
                  <a:pt x="48691" y="56173"/>
                </a:lnTo>
                <a:lnTo>
                  <a:pt x="48872" y="56293"/>
                </a:lnTo>
                <a:lnTo>
                  <a:pt x="49114" y="56414"/>
                </a:lnTo>
                <a:lnTo>
                  <a:pt x="49295" y="56474"/>
                </a:lnTo>
                <a:lnTo>
                  <a:pt x="49777" y="56474"/>
                </a:lnTo>
                <a:lnTo>
                  <a:pt x="49958" y="56414"/>
                </a:lnTo>
                <a:lnTo>
                  <a:pt x="50200" y="56293"/>
                </a:lnTo>
                <a:lnTo>
                  <a:pt x="50381" y="56173"/>
                </a:lnTo>
                <a:lnTo>
                  <a:pt x="50501" y="55992"/>
                </a:lnTo>
                <a:lnTo>
                  <a:pt x="50622" y="55750"/>
                </a:lnTo>
                <a:lnTo>
                  <a:pt x="50682" y="55569"/>
                </a:lnTo>
                <a:lnTo>
                  <a:pt x="50682" y="55328"/>
                </a:lnTo>
                <a:lnTo>
                  <a:pt x="50682" y="55087"/>
                </a:lnTo>
                <a:lnTo>
                  <a:pt x="50622" y="54906"/>
                </a:lnTo>
                <a:lnTo>
                  <a:pt x="50501" y="54664"/>
                </a:lnTo>
                <a:lnTo>
                  <a:pt x="50381" y="54483"/>
                </a:lnTo>
                <a:lnTo>
                  <a:pt x="50200" y="54363"/>
                </a:lnTo>
                <a:lnTo>
                  <a:pt x="49958" y="54242"/>
                </a:lnTo>
                <a:lnTo>
                  <a:pt x="49777" y="54182"/>
                </a:lnTo>
                <a:close/>
                <a:moveTo>
                  <a:pt x="55087" y="54182"/>
                </a:moveTo>
                <a:lnTo>
                  <a:pt x="54906" y="54242"/>
                </a:lnTo>
                <a:lnTo>
                  <a:pt x="54665" y="54363"/>
                </a:lnTo>
                <a:lnTo>
                  <a:pt x="54483" y="54483"/>
                </a:lnTo>
                <a:lnTo>
                  <a:pt x="54363" y="54664"/>
                </a:lnTo>
                <a:lnTo>
                  <a:pt x="54242" y="54906"/>
                </a:lnTo>
                <a:lnTo>
                  <a:pt x="54182" y="55087"/>
                </a:lnTo>
                <a:lnTo>
                  <a:pt x="54182" y="55328"/>
                </a:lnTo>
                <a:lnTo>
                  <a:pt x="54182" y="55569"/>
                </a:lnTo>
                <a:lnTo>
                  <a:pt x="54242" y="55750"/>
                </a:lnTo>
                <a:lnTo>
                  <a:pt x="54363" y="55992"/>
                </a:lnTo>
                <a:lnTo>
                  <a:pt x="54483" y="56173"/>
                </a:lnTo>
                <a:lnTo>
                  <a:pt x="54665" y="56293"/>
                </a:lnTo>
                <a:lnTo>
                  <a:pt x="54906" y="56414"/>
                </a:lnTo>
                <a:lnTo>
                  <a:pt x="55087" y="56474"/>
                </a:lnTo>
                <a:lnTo>
                  <a:pt x="55570" y="56474"/>
                </a:lnTo>
                <a:lnTo>
                  <a:pt x="55751" y="56414"/>
                </a:lnTo>
                <a:lnTo>
                  <a:pt x="55992" y="56293"/>
                </a:lnTo>
                <a:lnTo>
                  <a:pt x="56173" y="56173"/>
                </a:lnTo>
                <a:lnTo>
                  <a:pt x="56294" y="55992"/>
                </a:lnTo>
                <a:lnTo>
                  <a:pt x="56414" y="55750"/>
                </a:lnTo>
                <a:lnTo>
                  <a:pt x="56475" y="55569"/>
                </a:lnTo>
                <a:lnTo>
                  <a:pt x="56475" y="55328"/>
                </a:lnTo>
                <a:lnTo>
                  <a:pt x="56475" y="55087"/>
                </a:lnTo>
                <a:lnTo>
                  <a:pt x="56414" y="54906"/>
                </a:lnTo>
                <a:lnTo>
                  <a:pt x="56294" y="54664"/>
                </a:lnTo>
                <a:lnTo>
                  <a:pt x="56173" y="54483"/>
                </a:lnTo>
                <a:lnTo>
                  <a:pt x="55992" y="54363"/>
                </a:lnTo>
                <a:lnTo>
                  <a:pt x="55751" y="54242"/>
                </a:lnTo>
                <a:lnTo>
                  <a:pt x="55570" y="54182"/>
                </a:lnTo>
                <a:close/>
                <a:moveTo>
                  <a:pt x="60879" y="54182"/>
                </a:moveTo>
                <a:lnTo>
                  <a:pt x="60698" y="54242"/>
                </a:lnTo>
                <a:lnTo>
                  <a:pt x="60457" y="54363"/>
                </a:lnTo>
                <a:lnTo>
                  <a:pt x="60276" y="54483"/>
                </a:lnTo>
                <a:lnTo>
                  <a:pt x="60155" y="54664"/>
                </a:lnTo>
                <a:lnTo>
                  <a:pt x="60034" y="54906"/>
                </a:lnTo>
                <a:lnTo>
                  <a:pt x="59974" y="55087"/>
                </a:lnTo>
                <a:lnTo>
                  <a:pt x="59974" y="55328"/>
                </a:lnTo>
                <a:lnTo>
                  <a:pt x="59974" y="55569"/>
                </a:lnTo>
                <a:lnTo>
                  <a:pt x="60034" y="55750"/>
                </a:lnTo>
                <a:lnTo>
                  <a:pt x="60155" y="55992"/>
                </a:lnTo>
                <a:lnTo>
                  <a:pt x="60276" y="56173"/>
                </a:lnTo>
                <a:lnTo>
                  <a:pt x="60457" y="56293"/>
                </a:lnTo>
                <a:lnTo>
                  <a:pt x="60698" y="56414"/>
                </a:lnTo>
                <a:lnTo>
                  <a:pt x="60879" y="56474"/>
                </a:lnTo>
                <a:lnTo>
                  <a:pt x="61362" y="56474"/>
                </a:lnTo>
                <a:lnTo>
                  <a:pt x="61543" y="56414"/>
                </a:lnTo>
                <a:lnTo>
                  <a:pt x="61784" y="56293"/>
                </a:lnTo>
                <a:lnTo>
                  <a:pt x="61965" y="56173"/>
                </a:lnTo>
                <a:lnTo>
                  <a:pt x="62086" y="55992"/>
                </a:lnTo>
                <a:lnTo>
                  <a:pt x="62206" y="55750"/>
                </a:lnTo>
                <a:lnTo>
                  <a:pt x="62267" y="55569"/>
                </a:lnTo>
                <a:lnTo>
                  <a:pt x="62267" y="55328"/>
                </a:lnTo>
                <a:lnTo>
                  <a:pt x="62267" y="55087"/>
                </a:lnTo>
                <a:lnTo>
                  <a:pt x="62206" y="54906"/>
                </a:lnTo>
                <a:lnTo>
                  <a:pt x="62086" y="54664"/>
                </a:lnTo>
                <a:lnTo>
                  <a:pt x="61965" y="54483"/>
                </a:lnTo>
                <a:lnTo>
                  <a:pt x="61784" y="54363"/>
                </a:lnTo>
                <a:lnTo>
                  <a:pt x="61543" y="54242"/>
                </a:lnTo>
                <a:lnTo>
                  <a:pt x="61362" y="54182"/>
                </a:lnTo>
                <a:close/>
                <a:moveTo>
                  <a:pt x="66671" y="54182"/>
                </a:moveTo>
                <a:lnTo>
                  <a:pt x="66490" y="54242"/>
                </a:lnTo>
                <a:lnTo>
                  <a:pt x="66249" y="54363"/>
                </a:lnTo>
                <a:lnTo>
                  <a:pt x="66068" y="54483"/>
                </a:lnTo>
                <a:lnTo>
                  <a:pt x="65947" y="54664"/>
                </a:lnTo>
                <a:lnTo>
                  <a:pt x="65827" y="54906"/>
                </a:lnTo>
                <a:lnTo>
                  <a:pt x="65766" y="55087"/>
                </a:lnTo>
                <a:lnTo>
                  <a:pt x="65766" y="55328"/>
                </a:lnTo>
                <a:lnTo>
                  <a:pt x="65766" y="55569"/>
                </a:lnTo>
                <a:lnTo>
                  <a:pt x="65827" y="55750"/>
                </a:lnTo>
                <a:lnTo>
                  <a:pt x="65947" y="55992"/>
                </a:lnTo>
                <a:lnTo>
                  <a:pt x="66068" y="56173"/>
                </a:lnTo>
                <a:lnTo>
                  <a:pt x="66249" y="56293"/>
                </a:lnTo>
                <a:lnTo>
                  <a:pt x="66490" y="56414"/>
                </a:lnTo>
                <a:lnTo>
                  <a:pt x="66671" y="56474"/>
                </a:lnTo>
                <a:lnTo>
                  <a:pt x="67154" y="56474"/>
                </a:lnTo>
                <a:lnTo>
                  <a:pt x="67335" y="56414"/>
                </a:lnTo>
                <a:lnTo>
                  <a:pt x="67576" y="56293"/>
                </a:lnTo>
                <a:lnTo>
                  <a:pt x="67757" y="56173"/>
                </a:lnTo>
                <a:lnTo>
                  <a:pt x="67878" y="55992"/>
                </a:lnTo>
                <a:lnTo>
                  <a:pt x="67999" y="55750"/>
                </a:lnTo>
                <a:lnTo>
                  <a:pt x="68059" y="55569"/>
                </a:lnTo>
                <a:lnTo>
                  <a:pt x="68059" y="55328"/>
                </a:lnTo>
                <a:lnTo>
                  <a:pt x="68059" y="55087"/>
                </a:lnTo>
                <a:lnTo>
                  <a:pt x="67999" y="54906"/>
                </a:lnTo>
                <a:lnTo>
                  <a:pt x="67878" y="54664"/>
                </a:lnTo>
                <a:lnTo>
                  <a:pt x="67757" y="54483"/>
                </a:lnTo>
                <a:lnTo>
                  <a:pt x="67576" y="54363"/>
                </a:lnTo>
                <a:lnTo>
                  <a:pt x="67335" y="54242"/>
                </a:lnTo>
                <a:lnTo>
                  <a:pt x="67154" y="54182"/>
                </a:lnTo>
                <a:close/>
                <a:moveTo>
                  <a:pt x="5853" y="57078"/>
                </a:moveTo>
                <a:lnTo>
                  <a:pt x="5672" y="57138"/>
                </a:lnTo>
                <a:lnTo>
                  <a:pt x="5431" y="57259"/>
                </a:lnTo>
                <a:lnTo>
                  <a:pt x="5310" y="57379"/>
                </a:lnTo>
                <a:lnTo>
                  <a:pt x="6517" y="59310"/>
                </a:lnTo>
                <a:lnTo>
                  <a:pt x="6818" y="59129"/>
                </a:lnTo>
                <a:lnTo>
                  <a:pt x="7060" y="58888"/>
                </a:lnTo>
                <a:lnTo>
                  <a:pt x="7180" y="58586"/>
                </a:lnTo>
                <a:lnTo>
                  <a:pt x="7241" y="58224"/>
                </a:lnTo>
                <a:lnTo>
                  <a:pt x="7241" y="57983"/>
                </a:lnTo>
                <a:lnTo>
                  <a:pt x="7180" y="57802"/>
                </a:lnTo>
                <a:lnTo>
                  <a:pt x="7060" y="57560"/>
                </a:lnTo>
                <a:lnTo>
                  <a:pt x="6939" y="57379"/>
                </a:lnTo>
                <a:lnTo>
                  <a:pt x="6758" y="57259"/>
                </a:lnTo>
                <a:lnTo>
                  <a:pt x="6517" y="57138"/>
                </a:lnTo>
                <a:lnTo>
                  <a:pt x="6336" y="57078"/>
                </a:lnTo>
                <a:close/>
                <a:moveTo>
                  <a:pt x="69567" y="57078"/>
                </a:moveTo>
                <a:lnTo>
                  <a:pt x="69386" y="57138"/>
                </a:lnTo>
                <a:lnTo>
                  <a:pt x="69145" y="57259"/>
                </a:lnTo>
                <a:lnTo>
                  <a:pt x="68964" y="57379"/>
                </a:lnTo>
                <a:lnTo>
                  <a:pt x="68843" y="57560"/>
                </a:lnTo>
                <a:lnTo>
                  <a:pt x="68723" y="57802"/>
                </a:lnTo>
                <a:lnTo>
                  <a:pt x="68662" y="57983"/>
                </a:lnTo>
                <a:lnTo>
                  <a:pt x="68662" y="58224"/>
                </a:lnTo>
                <a:lnTo>
                  <a:pt x="68723" y="58586"/>
                </a:lnTo>
                <a:lnTo>
                  <a:pt x="68843" y="58888"/>
                </a:lnTo>
                <a:lnTo>
                  <a:pt x="69085" y="59129"/>
                </a:lnTo>
                <a:lnTo>
                  <a:pt x="69386" y="59310"/>
                </a:lnTo>
                <a:lnTo>
                  <a:pt x="70593" y="57379"/>
                </a:lnTo>
                <a:lnTo>
                  <a:pt x="70472" y="57259"/>
                </a:lnTo>
                <a:lnTo>
                  <a:pt x="70231" y="57138"/>
                </a:lnTo>
                <a:lnTo>
                  <a:pt x="70050" y="57078"/>
                </a:lnTo>
                <a:close/>
                <a:moveTo>
                  <a:pt x="11645" y="57078"/>
                </a:moveTo>
                <a:lnTo>
                  <a:pt x="11464" y="57138"/>
                </a:lnTo>
                <a:lnTo>
                  <a:pt x="11223" y="57259"/>
                </a:lnTo>
                <a:lnTo>
                  <a:pt x="11042" y="57379"/>
                </a:lnTo>
                <a:lnTo>
                  <a:pt x="10921" y="57560"/>
                </a:lnTo>
                <a:lnTo>
                  <a:pt x="10800" y="57802"/>
                </a:lnTo>
                <a:lnTo>
                  <a:pt x="10740" y="57983"/>
                </a:lnTo>
                <a:lnTo>
                  <a:pt x="10740" y="58224"/>
                </a:lnTo>
                <a:lnTo>
                  <a:pt x="10740" y="58466"/>
                </a:lnTo>
                <a:lnTo>
                  <a:pt x="10800" y="58647"/>
                </a:lnTo>
                <a:lnTo>
                  <a:pt x="10921" y="58888"/>
                </a:lnTo>
                <a:lnTo>
                  <a:pt x="11042" y="59069"/>
                </a:lnTo>
                <a:lnTo>
                  <a:pt x="11223" y="59190"/>
                </a:lnTo>
                <a:lnTo>
                  <a:pt x="11464" y="59310"/>
                </a:lnTo>
                <a:lnTo>
                  <a:pt x="11645" y="59371"/>
                </a:lnTo>
                <a:lnTo>
                  <a:pt x="12128" y="59371"/>
                </a:lnTo>
                <a:lnTo>
                  <a:pt x="12309" y="59310"/>
                </a:lnTo>
                <a:lnTo>
                  <a:pt x="12550" y="59190"/>
                </a:lnTo>
                <a:lnTo>
                  <a:pt x="12731" y="59069"/>
                </a:lnTo>
                <a:lnTo>
                  <a:pt x="12852" y="58888"/>
                </a:lnTo>
                <a:lnTo>
                  <a:pt x="12973" y="58647"/>
                </a:lnTo>
                <a:lnTo>
                  <a:pt x="13033" y="58466"/>
                </a:lnTo>
                <a:lnTo>
                  <a:pt x="13033" y="58224"/>
                </a:lnTo>
                <a:lnTo>
                  <a:pt x="13033" y="57983"/>
                </a:lnTo>
                <a:lnTo>
                  <a:pt x="12973" y="57802"/>
                </a:lnTo>
                <a:lnTo>
                  <a:pt x="12852" y="57560"/>
                </a:lnTo>
                <a:lnTo>
                  <a:pt x="12731" y="57379"/>
                </a:lnTo>
                <a:lnTo>
                  <a:pt x="12550" y="57259"/>
                </a:lnTo>
                <a:lnTo>
                  <a:pt x="12309" y="57138"/>
                </a:lnTo>
                <a:lnTo>
                  <a:pt x="12128" y="57078"/>
                </a:lnTo>
                <a:close/>
                <a:moveTo>
                  <a:pt x="17437" y="57078"/>
                </a:moveTo>
                <a:lnTo>
                  <a:pt x="17256" y="57138"/>
                </a:lnTo>
                <a:lnTo>
                  <a:pt x="17015" y="57259"/>
                </a:lnTo>
                <a:lnTo>
                  <a:pt x="16834" y="57379"/>
                </a:lnTo>
                <a:lnTo>
                  <a:pt x="16713" y="57560"/>
                </a:lnTo>
                <a:lnTo>
                  <a:pt x="16593" y="57802"/>
                </a:lnTo>
                <a:lnTo>
                  <a:pt x="16532" y="57983"/>
                </a:lnTo>
                <a:lnTo>
                  <a:pt x="16532" y="58224"/>
                </a:lnTo>
                <a:lnTo>
                  <a:pt x="16532" y="58466"/>
                </a:lnTo>
                <a:lnTo>
                  <a:pt x="16593" y="58647"/>
                </a:lnTo>
                <a:lnTo>
                  <a:pt x="16713" y="58888"/>
                </a:lnTo>
                <a:lnTo>
                  <a:pt x="16834" y="59069"/>
                </a:lnTo>
                <a:lnTo>
                  <a:pt x="17015" y="59190"/>
                </a:lnTo>
                <a:lnTo>
                  <a:pt x="17256" y="59310"/>
                </a:lnTo>
                <a:lnTo>
                  <a:pt x="17437" y="59371"/>
                </a:lnTo>
                <a:lnTo>
                  <a:pt x="17920" y="59371"/>
                </a:lnTo>
                <a:lnTo>
                  <a:pt x="18101" y="59310"/>
                </a:lnTo>
                <a:lnTo>
                  <a:pt x="18342" y="59190"/>
                </a:lnTo>
                <a:lnTo>
                  <a:pt x="18523" y="59069"/>
                </a:lnTo>
                <a:lnTo>
                  <a:pt x="18644" y="58888"/>
                </a:lnTo>
                <a:lnTo>
                  <a:pt x="18765" y="58647"/>
                </a:lnTo>
                <a:lnTo>
                  <a:pt x="18825" y="58466"/>
                </a:lnTo>
                <a:lnTo>
                  <a:pt x="18825" y="58224"/>
                </a:lnTo>
                <a:lnTo>
                  <a:pt x="18825" y="57983"/>
                </a:lnTo>
                <a:lnTo>
                  <a:pt x="18765" y="57802"/>
                </a:lnTo>
                <a:lnTo>
                  <a:pt x="18644" y="57560"/>
                </a:lnTo>
                <a:lnTo>
                  <a:pt x="18523" y="57379"/>
                </a:lnTo>
                <a:lnTo>
                  <a:pt x="18342" y="57259"/>
                </a:lnTo>
                <a:lnTo>
                  <a:pt x="18101" y="57138"/>
                </a:lnTo>
                <a:lnTo>
                  <a:pt x="17920" y="57078"/>
                </a:lnTo>
                <a:close/>
                <a:moveTo>
                  <a:pt x="23230" y="57078"/>
                </a:moveTo>
                <a:lnTo>
                  <a:pt x="23049" y="57138"/>
                </a:lnTo>
                <a:lnTo>
                  <a:pt x="22807" y="57259"/>
                </a:lnTo>
                <a:lnTo>
                  <a:pt x="22626" y="57379"/>
                </a:lnTo>
                <a:lnTo>
                  <a:pt x="22506" y="57560"/>
                </a:lnTo>
                <a:lnTo>
                  <a:pt x="22385" y="57802"/>
                </a:lnTo>
                <a:lnTo>
                  <a:pt x="22325" y="57983"/>
                </a:lnTo>
                <a:lnTo>
                  <a:pt x="22325" y="58224"/>
                </a:lnTo>
                <a:lnTo>
                  <a:pt x="22325" y="58466"/>
                </a:lnTo>
                <a:lnTo>
                  <a:pt x="22385" y="58647"/>
                </a:lnTo>
                <a:lnTo>
                  <a:pt x="22506" y="58888"/>
                </a:lnTo>
                <a:lnTo>
                  <a:pt x="22626" y="59069"/>
                </a:lnTo>
                <a:lnTo>
                  <a:pt x="22807" y="59190"/>
                </a:lnTo>
                <a:lnTo>
                  <a:pt x="23049" y="59310"/>
                </a:lnTo>
                <a:lnTo>
                  <a:pt x="23230" y="59371"/>
                </a:lnTo>
                <a:lnTo>
                  <a:pt x="23712" y="59371"/>
                </a:lnTo>
                <a:lnTo>
                  <a:pt x="23893" y="59310"/>
                </a:lnTo>
                <a:lnTo>
                  <a:pt x="24135" y="59190"/>
                </a:lnTo>
                <a:lnTo>
                  <a:pt x="24316" y="59069"/>
                </a:lnTo>
                <a:lnTo>
                  <a:pt x="24436" y="58888"/>
                </a:lnTo>
                <a:lnTo>
                  <a:pt x="24557" y="58647"/>
                </a:lnTo>
                <a:lnTo>
                  <a:pt x="24617" y="58466"/>
                </a:lnTo>
                <a:lnTo>
                  <a:pt x="24617" y="58224"/>
                </a:lnTo>
                <a:lnTo>
                  <a:pt x="24617" y="57983"/>
                </a:lnTo>
                <a:lnTo>
                  <a:pt x="24557" y="57802"/>
                </a:lnTo>
                <a:lnTo>
                  <a:pt x="24436" y="57560"/>
                </a:lnTo>
                <a:lnTo>
                  <a:pt x="24316" y="57379"/>
                </a:lnTo>
                <a:lnTo>
                  <a:pt x="24135" y="57259"/>
                </a:lnTo>
                <a:lnTo>
                  <a:pt x="23893" y="57138"/>
                </a:lnTo>
                <a:lnTo>
                  <a:pt x="23712" y="57078"/>
                </a:lnTo>
                <a:close/>
                <a:moveTo>
                  <a:pt x="29022" y="57078"/>
                </a:moveTo>
                <a:lnTo>
                  <a:pt x="28841" y="57138"/>
                </a:lnTo>
                <a:lnTo>
                  <a:pt x="28599" y="57259"/>
                </a:lnTo>
                <a:lnTo>
                  <a:pt x="28418" y="57379"/>
                </a:lnTo>
                <a:lnTo>
                  <a:pt x="28298" y="57560"/>
                </a:lnTo>
                <a:lnTo>
                  <a:pt x="28177" y="57802"/>
                </a:lnTo>
                <a:lnTo>
                  <a:pt x="28117" y="57983"/>
                </a:lnTo>
                <a:lnTo>
                  <a:pt x="28117" y="58224"/>
                </a:lnTo>
                <a:lnTo>
                  <a:pt x="28117" y="58466"/>
                </a:lnTo>
                <a:lnTo>
                  <a:pt x="28177" y="58647"/>
                </a:lnTo>
                <a:lnTo>
                  <a:pt x="28298" y="58888"/>
                </a:lnTo>
                <a:lnTo>
                  <a:pt x="28418" y="59069"/>
                </a:lnTo>
                <a:lnTo>
                  <a:pt x="28599" y="59190"/>
                </a:lnTo>
                <a:lnTo>
                  <a:pt x="28841" y="59310"/>
                </a:lnTo>
                <a:lnTo>
                  <a:pt x="29022" y="59371"/>
                </a:lnTo>
                <a:lnTo>
                  <a:pt x="29505" y="59371"/>
                </a:lnTo>
                <a:lnTo>
                  <a:pt x="29686" y="59310"/>
                </a:lnTo>
                <a:lnTo>
                  <a:pt x="29927" y="59190"/>
                </a:lnTo>
                <a:lnTo>
                  <a:pt x="30108" y="59069"/>
                </a:lnTo>
                <a:lnTo>
                  <a:pt x="30229" y="58888"/>
                </a:lnTo>
                <a:lnTo>
                  <a:pt x="30349" y="58647"/>
                </a:lnTo>
                <a:lnTo>
                  <a:pt x="30410" y="58466"/>
                </a:lnTo>
                <a:lnTo>
                  <a:pt x="30410" y="58224"/>
                </a:lnTo>
                <a:lnTo>
                  <a:pt x="30410" y="57983"/>
                </a:lnTo>
                <a:lnTo>
                  <a:pt x="30349" y="57802"/>
                </a:lnTo>
                <a:lnTo>
                  <a:pt x="30229" y="57560"/>
                </a:lnTo>
                <a:lnTo>
                  <a:pt x="30108" y="57379"/>
                </a:lnTo>
                <a:lnTo>
                  <a:pt x="29927" y="57259"/>
                </a:lnTo>
                <a:lnTo>
                  <a:pt x="29686" y="57138"/>
                </a:lnTo>
                <a:lnTo>
                  <a:pt x="29505" y="57078"/>
                </a:lnTo>
                <a:close/>
                <a:moveTo>
                  <a:pt x="34814" y="57078"/>
                </a:moveTo>
                <a:lnTo>
                  <a:pt x="34633" y="57138"/>
                </a:lnTo>
                <a:lnTo>
                  <a:pt x="34392" y="57259"/>
                </a:lnTo>
                <a:lnTo>
                  <a:pt x="34211" y="57379"/>
                </a:lnTo>
                <a:lnTo>
                  <a:pt x="34090" y="57560"/>
                </a:lnTo>
                <a:lnTo>
                  <a:pt x="33969" y="57802"/>
                </a:lnTo>
                <a:lnTo>
                  <a:pt x="33909" y="57983"/>
                </a:lnTo>
                <a:lnTo>
                  <a:pt x="33909" y="58224"/>
                </a:lnTo>
                <a:lnTo>
                  <a:pt x="33909" y="58466"/>
                </a:lnTo>
                <a:lnTo>
                  <a:pt x="33969" y="58647"/>
                </a:lnTo>
                <a:lnTo>
                  <a:pt x="34090" y="58888"/>
                </a:lnTo>
                <a:lnTo>
                  <a:pt x="34211" y="59069"/>
                </a:lnTo>
                <a:lnTo>
                  <a:pt x="34392" y="59190"/>
                </a:lnTo>
                <a:lnTo>
                  <a:pt x="34633" y="59310"/>
                </a:lnTo>
                <a:lnTo>
                  <a:pt x="34814" y="59371"/>
                </a:lnTo>
                <a:lnTo>
                  <a:pt x="35297" y="59371"/>
                </a:lnTo>
                <a:lnTo>
                  <a:pt x="35478" y="59310"/>
                </a:lnTo>
                <a:lnTo>
                  <a:pt x="35719" y="59190"/>
                </a:lnTo>
                <a:lnTo>
                  <a:pt x="35900" y="59069"/>
                </a:lnTo>
                <a:lnTo>
                  <a:pt x="36021" y="58888"/>
                </a:lnTo>
                <a:lnTo>
                  <a:pt x="36141" y="58647"/>
                </a:lnTo>
                <a:lnTo>
                  <a:pt x="36202" y="58466"/>
                </a:lnTo>
                <a:lnTo>
                  <a:pt x="36202" y="58224"/>
                </a:lnTo>
                <a:lnTo>
                  <a:pt x="36202" y="57983"/>
                </a:lnTo>
                <a:lnTo>
                  <a:pt x="36141" y="57802"/>
                </a:lnTo>
                <a:lnTo>
                  <a:pt x="36021" y="57560"/>
                </a:lnTo>
                <a:lnTo>
                  <a:pt x="35900" y="57379"/>
                </a:lnTo>
                <a:lnTo>
                  <a:pt x="35719" y="57259"/>
                </a:lnTo>
                <a:lnTo>
                  <a:pt x="35478" y="57138"/>
                </a:lnTo>
                <a:lnTo>
                  <a:pt x="35297" y="57078"/>
                </a:lnTo>
                <a:close/>
                <a:moveTo>
                  <a:pt x="40606" y="57078"/>
                </a:moveTo>
                <a:lnTo>
                  <a:pt x="40425" y="57138"/>
                </a:lnTo>
                <a:lnTo>
                  <a:pt x="40184" y="57259"/>
                </a:lnTo>
                <a:lnTo>
                  <a:pt x="40003" y="57379"/>
                </a:lnTo>
                <a:lnTo>
                  <a:pt x="39882" y="57560"/>
                </a:lnTo>
                <a:lnTo>
                  <a:pt x="39762" y="57802"/>
                </a:lnTo>
                <a:lnTo>
                  <a:pt x="39701" y="57983"/>
                </a:lnTo>
                <a:lnTo>
                  <a:pt x="39701" y="58224"/>
                </a:lnTo>
                <a:lnTo>
                  <a:pt x="39701" y="58466"/>
                </a:lnTo>
                <a:lnTo>
                  <a:pt x="39762" y="58647"/>
                </a:lnTo>
                <a:lnTo>
                  <a:pt x="39882" y="58888"/>
                </a:lnTo>
                <a:lnTo>
                  <a:pt x="40003" y="59069"/>
                </a:lnTo>
                <a:lnTo>
                  <a:pt x="40184" y="59190"/>
                </a:lnTo>
                <a:lnTo>
                  <a:pt x="40425" y="59310"/>
                </a:lnTo>
                <a:lnTo>
                  <a:pt x="40606" y="59371"/>
                </a:lnTo>
                <a:lnTo>
                  <a:pt x="41089" y="59371"/>
                </a:lnTo>
                <a:lnTo>
                  <a:pt x="41270" y="59310"/>
                </a:lnTo>
                <a:lnTo>
                  <a:pt x="41511" y="59190"/>
                </a:lnTo>
                <a:lnTo>
                  <a:pt x="41692" y="59069"/>
                </a:lnTo>
                <a:lnTo>
                  <a:pt x="41813" y="58888"/>
                </a:lnTo>
                <a:lnTo>
                  <a:pt x="41934" y="58647"/>
                </a:lnTo>
                <a:lnTo>
                  <a:pt x="41994" y="58466"/>
                </a:lnTo>
                <a:lnTo>
                  <a:pt x="41994" y="58224"/>
                </a:lnTo>
                <a:lnTo>
                  <a:pt x="41994" y="57983"/>
                </a:lnTo>
                <a:lnTo>
                  <a:pt x="41934" y="57802"/>
                </a:lnTo>
                <a:lnTo>
                  <a:pt x="41813" y="57560"/>
                </a:lnTo>
                <a:lnTo>
                  <a:pt x="41692" y="57379"/>
                </a:lnTo>
                <a:lnTo>
                  <a:pt x="41511" y="57259"/>
                </a:lnTo>
                <a:lnTo>
                  <a:pt x="41270" y="57138"/>
                </a:lnTo>
                <a:lnTo>
                  <a:pt x="41089" y="57078"/>
                </a:lnTo>
                <a:close/>
                <a:moveTo>
                  <a:pt x="46399" y="57078"/>
                </a:moveTo>
                <a:lnTo>
                  <a:pt x="46218" y="57138"/>
                </a:lnTo>
                <a:lnTo>
                  <a:pt x="45976" y="57259"/>
                </a:lnTo>
                <a:lnTo>
                  <a:pt x="45795" y="57379"/>
                </a:lnTo>
                <a:lnTo>
                  <a:pt x="45674" y="57560"/>
                </a:lnTo>
                <a:lnTo>
                  <a:pt x="45554" y="57802"/>
                </a:lnTo>
                <a:lnTo>
                  <a:pt x="45493" y="57983"/>
                </a:lnTo>
                <a:lnTo>
                  <a:pt x="45493" y="58224"/>
                </a:lnTo>
                <a:lnTo>
                  <a:pt x="45493" y="58466"/>
                </a:lnTo>
                <a:lnTo>
                  <a:pt x="45554" y="58647"/>
                </a:lnTo>
                <a:lnTo>
                  <a:pt x="45674" y="58888"/>
                </a:lnTo>
                <a:lnTo>
                  <a:pt x="45795" y="59069"/>
                </a:lnTo>
                <a:lnTo>
                  <a:pt x="45976" y="59190"/>
                </a:lnTo>
                <a:lnTo>
                  <a:pt x="46218" y="59310"/>
                </a:lnTo>
                <a:lnTo>
                  <a:pt x="46399" y="59371"/>
                </a:lnTo>
                <a:lnTo>
                  <a:pt x="46881" y="59371"/>
                </a:lnTo>
                <a:lnTo>
                  <a:pt x="47062" y="59310"/>
                </a:lnTo>
                <a:lnTo>
                  <a:pt x="47304" y="59190"/>
                </a:lnTo>
                <a:lnTo>
                  <a:pt x="47485" y="59069"/>
                </a:lnTo>
                <a:lnTo>
                  <a:pt x="47605" y="58888"/>
                </a:lnTo>
                <a:lnTo>
                  <a:pt x="47726" y="58647"/>
                </a:lnTo>
                <a:lnTo>
                  <a:pt x="47786" y="58466"/>
                </a:lnTo>
                <a:lnTo>
                  <a:pt x="47786" y="58224"/>
                </a:lnTo>
                <a:lnTo>
                  <a:pt x="47786" y="57983"/>
                </a:lnTo>
                <a:lnTo>
                  <a:pt x="47726" y="57802"/>
                </a:lnTo>
                <a:lnTo>
                  <a:pt x="47605" y="57560"/>
                </a:lnTo>
                <a:lnTo>
                  <a:pt x="47485" y="57379"/>
                </a:lnTo>
                <a:lnTo>
                  <a:pt x="47304" y="57259"/>
                </a:lnTo>
                <a:lnTo>
                  <a:pt x="47062" y="57138"/>
                </a:lnTo>
                <a:lnTo>
                  <a:pt x="46881" y="57078"/>
                </a:lnTo>
                <a:close/>
                <a:moveTo>
                  <a:pt x="52191" y="57078"/>
                </a:moveTo>
                <a:lnTo>
                  <a:pt x="52010" y="57138"/>
                </a:lnTo>
                <a:lnTo>
                  <a:pt x="51768" y="57259"/>
                </a:lnTo>
                <a:lnTo>
                  <a:pt x="51587" y="57379"/>
                </a:lnTo>
                <a:lnTo>
                  <a:pt x="51467" y="57560"/>
                </a:lnTo>
                <a:lnTo>
                  <a:pt x="51346" y="57802"/>
                </a:lnTo>
                <a:lnTo>
                  <a:pt x="51286" y="57983"/>
                </a:lnTo>
                <a:lnTo>
                  <a:pt x="51286" y="58224"/>
                </a:lnTo>
                <a:lnTo>
                  <a:pt x="51286" y="58466"/>
                </a:lnTo>
                <a:lnTo>
                  <a:pt x="51346" y="58647"/>
                </a:lnTo>
                <a:lnTo>
                  <a:pt x="51467" y="58888"/>
                </a:lnTo>
                <a:lnTo>
                  <a:pt x="51587" y="59069"/>
                </a:lnTo>
                <a:lnTo>
                  <a:pt x="51768" y="59190"/>
                </a:lnTo>
                <a:lnTo>
                  <a:pt x="52010" y="59310"/>
                </a:lnTo>
                <a:lnTo>
                  <a:pt x="52191" y="59371"/>
                </a:lnTo>
                <a:lnTo>
                  <a:pt x="52673" y="59371"/>
                </a:lnTo>
                <a:lnTo>
                  <a:pt x="52854" y="59310"/>
                </a:lnTo>
                <a:lnTo>
                  <a:pt x="53096" y="59190"/>
                </a:lnTo>
                <a:lnTo>
                  <a:pt x="53277" y="59069"/>
                </a:lnTo>
                <a:lnTo>
                  <a:pt x="53397" y="58888"/>
                </a:lnTo>
                <a:lnTo>
                  <a:pt x="53518" y="58647"/>
                </a:lnTo>
                <a:lnTo>
                  <a:pt x="53578" y="58466"/>
                </a:lnTo>
                <a:lnTo>
                  <a:pt x="53578" y="58224"/>
                </a:lnTo>
                <a:lnTo>
                  <a:pt x="53578" y="57983"/>
                </a:lnTo>
                <a:lnTo>
                  <a:pt x="53518" y="57802"/>
                </a:lnTo>
                <a:lnTo>
                  <a:pt x="53397" y="57560"/>
                </a:lnTo>
                <a:lnTo>
                  <a:pt x="53277" y="57379"/>
                </a:lnTo>
                <a:lnTo>
                  <a:pt x="53096" y="57259"/>
                </a:lnTo>
                <a:lnTo>
                  <a:pt x="52854" y="57138"/>
                </a:lnTo>
                <a:lnTo>
                  <a:pt x="52673" y="57078"/>
                </a:lnTo>
                <a:close/>
                <a:moveTo>
                  <a:pt x="57983" y="57078"/>
                </a:moveTo>
                <a:lnTo>
                  <a:pt x="57802" y="57138"/>
                </a:lnTo>
                <a:lnTo>
                  <a:pt x="57561" y="57259"/>
                </a:lnTo>
                <a:lnTo>
                  <a:pt x="57380" y="57379"/>
                </a:lnTo>
                <a:lnTo>
                  <a:pt x="57259" y="57560"/>
                </a:lnTo>
                <a:lnTo>
                  <a:pt x="57138" y="57802"/>
                </a:lnTo>
                <a:lnTo>
                  <a:pt x="57078" y="57983"/>
                </a:lnTo>
                <a:lnTo>
                  <a:pt x="57078" y="58224"/>
                </a:lnTo>
                <a:lnTo>
                  <a:pt x="57078" y="58466"/>
                </a:lnTo>
                <a:lnTo>
                  <a:pt x="57138" y="58647"/>
                </a:lnTo>
                <a:lnTo>
                  <a:pt x="57259" y="58888"/>
                </a:lnTo>
                <a:lnTo>
                  <a:pt x="57380" y="59069"/>
                </a:lnTo>
                <a:lnTo>
                  <a:pt x="57561" y="59190"/>
                </a:lnTo>
                <a:lnTo>
                  <a:pt x="57802" y="59310"/>
                </a:lnTo>
                <a:lnTo>
                  <a:pt x="57983" y="59371"/>
                </a:lnTo>
                <a:lnTo>
                  <a:pt x="58466" y="59371"/>
                </a:lnTo>
                <a:lnTo>
                  <a:pt x="58647" y="59310"/>
                </a:lnTo>
                <a:lnTo>
                  <a:pt x="58888" y="59190"/>
                </a:lnTo>
                <a:lnTo>
                  <a:pt x="59069" y="59069"/>
                </a:lnTo>
                <a:lnTo>
                  <a:pt x="59190" y="58888"/>
                </a:lnTo>
                <a:lnTo>
                  <a:pt x="59310" y="58647"/>
                </a:lnTo>
                <a:lnTo>
                  <a:pt x="59371" y="58466"/>
                </a:lnTo>
                <a:lnTo>
                  <a:pt x="59371" y="58224"/>
                </a:lnTo>
                <a:lnTo>
                  <a:pt x="59371" y="57983"/>
                </a:lnTo>
                <a:lnTo>
                  <a:pt x="59310" y="57802"/>
                </a:lnTo>
                <a:lnTo>
                  <a:pt x="59190" y="57560"/>
                </a:lnTo>
                <a:lnTo>
                  <a:pt x="59069" y="57379"/>
                </a:lnTo>
                <a:lnTo>
                  <a:pt x="58888" y="57259"/>
                </a:lnTo>
                <a:lnTo>
                  <a:pt x="58647" y="57138"/>
                </a:lnTo>
                <a:lnTo>
                  <a:pt x="58466" y="57078"/>
                </a:lnTo>
                <a:close/>
                <a:moveTo>
                  <a:pt x="63775" y="57078"/>
                </a:moveTo>
                <a:lnTo>
                  <a:pt x="63594" y="57138"/>
                </a:lnTo>
                <a:lnTo>
                  <a:pt x="63353" y="57259"/>
                </a:lnTo>
                <a:lnTo>
                  <a:pt x="63172" y="57379"/>
                </a:lnTo>
                <a:lnTo>
                  <a:pt x="63051" y="57560"/>
                </a:lnTo>
                <a:lnTo>
                  <a:pt x="62931" y="57802"/>
                </a:lnTo>
                <a:lnTo>
                  <a:pt x="62870" y="57983"/>
                </a:lnTo>
                <a:lnTo>
                  <a:pt x="62870" y="58224"/>
                </a:lnTo>
                <a:lnTo>
                  <a:pt x="62870" y="58466"/>
                </a:lnTo>
                <a:lnTo>
                  <a:pt x="62931" y="58647"/>
                </a:lnTo>
                <a:lnTo>
                  <a:pt x="63051" y="58888"/>
                </a:lnTo>
                <a:lnTo>
                  <a:pt x="63172" y="59069"/>
                </a:lnTo>
                <a:lnTo>
                  <a:pt x="63353" y="59190"/>
                </a:lnTo>
                <a:lnTo>
                  <a:pt x="63594" y="59310"/>
                </a:lnTo>
                <a:lnTo>
                  <a:pt x="63775" y="59371"/>
                </a:lnTo>
                <a:lnTo>
                  <a:pt x="64258" y="59371"/>
                </a:lnTo>
                <a:lnTo>
                  <a:pt x="64439" y="59310"/>
                </a:lnTo>
                <a:lnTo>
                  <a:pt x="64680" y="59190"/>
                </a:lnTo>
                <a:lnTo>
                  <a:pt x="64861" y="59069"/>
                </a:lnTo>
                <a:lnTo>
                  <a:pt x="64982" y="58888"/>
                </a:lnTo>
                <a:lnTo>
                  <a:pt x="65103" y="58647"/>
                </a:lnTo>
                <a:lnTo>
                  <a:pt x="65163" y="58466"/>
                </a:lnTo>
                <a:lnTo>
                  <a:pt x="65163" y="58224"/>
                </a:lnTo>
                <a:lnTo>
                  <a:pt x="65163" y="57983"/>
                </a:lnTo>
                <a:lnTo>
                  <a:pt x="65103" y="57802"/>
                </a:lnTo>
                <a:lnTo>
                  <a:pt x="64982" y="57560"/>
                </a:lnTo>
                <a:lnTo>
                  <a:pt x="64861" y="57379"/>
                </a:lnTo>
                <a:lnTo>
                  <a:pt x="64680" y="57259"/>
                </a:lnTo>
                <a:lnTo>
                  <a:pt x="64439" y="57138"/>
                </a:lnTo>
                <a:lnTo>
                  <a:pt x="64258" y="57078"/>
                </a:lnTo>
                <a:close/>
                <a:moveTo>
                  <a:pt x="8689" y="59974"/>
                </a:moveTo>
                <a:lnTo>
                  <a:pt x="8447" y="60095"/>
                </a:lnTo>
                <a:lnTo>
                  <a:pt x="8206" y="60276"/>
                </a:lnTo>
                <a:lnTo>
                  <a:pt x="8025" y="60457"/>
                </a:lnTo>
                <a:lnTo>
                  <a:pt x="7904" y="60758"/>
                </a:lnTo>
                <a:lnTo>
                  <a:pt x="7844" y="61120"/>
                </a:lnTo>
                <a:lnTo>
                  <a:pt x="8689" y="62267"/>
                </a:lnTo>
                <a:lnTo>
                  <a:pt x="9232" y="62267"/>
                </a:lnTo>
                <a:lnTo>
                  <a:pt x="9413" y="62206"/>
                </a:lnTo>
                <a:lnTo>
                  <a:pt x="9654" y="62086"/>
                </a:lnTo>
                <a:lnTo>
                  <a:pt x="9835" y="61965"/>
                </a:lnTo>
                <a:lnTo>
                  <a:pt x="9956" y="61784"/>
                </a:lnTo>
                <a:lnTo>
                  <a:pt x="10076" y="61543"/>
                </a:lnTo>
                <a:lnTo>
                  <a:pt x="10137" y="61362"/>
                </a:lnTo>
                <a:lnTo>
                  <a:pt x="10137" y="61120"/>
                </a:lnTo>
                <a:lnTo>
                  <a:pt x="10076" y="60758"/>
                </a:lnTo>
                <a:lnTo>
                  <a:pt x="9956" y="60457"/>
                </a:lnTo>
                <a:lnTo>
                  <a:pt x="9775" y="60276"/>
                </a:lnTo>
                <a:lnTo>
                  <a:pt x="9533" y="60095"/>
                </a:lnTo>
                <a:lnTo>
                  <a:pt x="9292" y="59974"/>
                </a:lnTo>
                <a:close/>
                <a:moveTo>
                  <a:pt x="14481" y="59974"/>
                </a:moveTo>
                <a:lnTo>
                  <a:pt x="14240" y="60095"/>
                </a:lnTo>
                <a:lnTo>
                  <a:pt x="13998" y="60276"/>
                </a:lnTo>
                <a:lnTo>
                  <a:pt x="13817" y="60457"/>
                </a:lnTo>
                <a:lnTo>
                  <a:pt x="13697" y="60758"/>
                </a:lnTo>
                <a:lnTo>
                  <a:pt x="13636" y="61120"/>
                </a:lnTo>
                <a:lnTo>
                  <a:pt x="13636" y="61362"/>
                </a:lnTo>
                <a:lnTo>
                  <a:pt x="13697" y="61543"/>
                </a:lnTo>
                <a:lnTo>
                  <a:pt x="13817" y="61784"/>
                </a:lnTo>
                <a:lnTo>
                  <a:pt x="13938" y="61965"/>
                </a:lnTo>
                <a:lnTo>
                  <a:pt x="14119" y="62086"/>
                </a:lnTo>
                <a:lnTo>
                  <a:pt x="14360" y="62206"/>
                </a:lnTo>
                <a:lnTo>
                  <a:pt x="14541" y="62267"/>
                </a:lnTo>
                <a:lnTo>
                  <a:pt x="15024" y="62267"/>
                </a:lnTo>
                <a:lnTo>
                  <a:pt x="15205" y="62206"/>
                </a:lnTo>
                <a:lnTo>
                  <a:pt x="15446" y="62086"/>
                </a:lnTo>
                <a:lnTo>
                  <a:pt x="15627" y="61965"/>
                </a:lnTo>
                <a:lnTo>
                  <a:pt x="15748" y="61784"/>
                </a:lnTo>
                <a:lnTo>
                  <a:pt x="15869" y="61543"/>
                </a:lnTo>
                <a:lnTo>
                  <a:pt x="15929" y="61362"/>
                </a:lnTo>
                <a:lnTo>
                  <a:pt x="15929" y="61120"/>
                </a:lnTo>
                <a:lnTo>
                  <a:pt x="15869" y="60758"/>
                </a:lnTo>
                <a:lnTo>
                  <a:pt x="15748" y="60457"/>
                </a:lnTo>
                <a:lnTo>
                  <a:pt x="15567" y="60276"/>
                </a:lnTo>
                <a:lnTo>
                  <a:pt x="15326" y="60095"/>
                </a:lnTo>
                <a:lnTo>
                  <a:pt x="15084" y="59974"/>
                </a:lnTo>
                <a:close/>
                <a:moveTo>
                  <a:pt x="20273" y="59974"/>
                </a:moveTo>
                <a:lnTo>
                  <a:pt x="20032" y="60095"/>
                </a:lnTo>
                <a:lnTo>
                  <a:pt x="19790" y="60276"/>
                </a:lnTo>
                <a:lnTo>
                  <a:pt x="19609" y="60457"/>
                </a:lnTo>
                <a:lnTo>
                  <a:pt x="19489" y="60758"/>
                </a:lnTo>
                <a:lnTo>
                  <a:pt x="19428" y="61120"/>
                </a:lnTo>
                <a:lnTo>
                  <a:pt x="19428" y="61362"/>
                </a:lnTo>
                <a:lnTo>
                  <a:pt x="19489" y="61543"/>
                </a:lnTo>
                <a:lnTo>
                  <a:pt x="19609" y="61784"/>
                </a:lnTo>
                <a:lnTo>
                  <a:pt x="19730" y="61965"/>
                </a:lnTo>
                <a:lnTo>
                  <a:pt x="19911" y="62086"/>
                </a:lnTo>
                <a:lnTo>
                  <a:pt x="20152" y="62206"/>
                </a:lnTo>
                <a:lnTo>
                  <a:pt x="20333" y="62267"/>
                </a:lnTo>
                <a:lnTo>
                  <a:pt x="20816" y="62267"/>
                </a:lnTo>
                <a:lnTo>
                  <a:pt x="20997" y="62206"/>
                </a:lnTo>
                <a:lnTo>
                  <a:pt x="21239" y="62086"/>
                </a:lnTo>
                <a:lnTo>
                  <a:pt x="21420" y="61965"/>
                </a:lnTo>
                <a:lnTo>
                  <a:pt x="21540" y="61784"/>
                </a:lnTo>
                <a:lnTo>
                  <a:pt x="21661" y="61543"/>
                </a:lnTo>
                <a:lnTo>
                  <a:pt x="21721" y="61362"/>
                </a:lnTo>
                <a:lnTo>
                  <a:pt x="21721" y="61120"/>
                </a:lnTo>
                <a:lnTo>
                  <a:pt x="21661" y="60758"/>
                </a:lnTo>
                <a:lnTo>
                  <a:pt x="21540" y="60457"/>
                </a:lnTo>
                <a:lnTo>
                  <a:pt x="21359" y="60276"/>
                </a:lnTo>
                <a:lnTo>
                  <a:pt x="21118" y="60095"/>
                </a:lnTo>
                <a:lnTo>
                  <a:pt x="20876" y="59974"/>
                </a:lnTo>
                <a:close/>
                <a:moveTo>
                  <a:pt x="26065" y="59974"/>
                </a:moveTo>
                <a:lnTo>
                  <a:pt x="25824" y="60095"/>
                </a:lnTo>
                <a:lnTo>
                  <a:pt x="25583" y="60276"/>
                </a:lnTo>
                <a:lnTo>
                  <a:pt x="25402" y="60457"/>
                </a:lnTo>
                <a:lnTo>
                  <a:pt x="25281" y="60758"/>
                </a:lnTo>
                <a:lnTo>
                  <a:pt x="25221" y="61120"/>
                </a:lnTo>
                <a:lnTo>
                  <a:pt x="25221" y="61362"/>
                </a:lnTo>
                <a:lnTo>
                  <a:pt x="25281" y="61543"/>
                </a:lnTo>
                <a:lnTo>
                  <a:pt x="25402" y="61784"/>
                </a:lnTo>
                <a:lnTo>
                  <a:pt x="25522" y="61965"/>
                </a:lnTo>
                <a:lnTo>
                  <a:pt x="25703" y="62086"/>
                </a:lnTo>
                <a:lnTo>
                  <a:pt x="25945" y="62206"/>
                </a:lnTo>
                <a:lnTo>
                  <a:pt x="26126" y="62267"/>
                </a:lnTo>
                <a:lnTo>
                  <a:pt x="26608" y="62267"/>
                </a:lnTo>
                <a:lnTo>
                  <a:pt x="26789" y="62206"/>
                </a:lnTo>
                <a:lnTo>
                  <a:pt x="27031" y="62086"/>
                </a:lnTo>
                <a:lnTo>
                  <a:pt x="27212" y="61965"/>
                </a:lnTo>
                <a:lnTo>
                  <a:pt x="27332" y="61784"/>
                </a:lnTo>
                <a:lnTo>
                  <a:pt x="27453" y="61543"/>
                </a:lnTo>
                <a:lnTo>
                  <a:pt x="27513" y="61362"/>
                </a:lnTo>
                <a:lnTo>
                  <a:pt x="27513" y="61120"/>
                </a:lnTo>
                <a:lnTo>
                  <a:pt x="27453" y="60758"/>
                </a:lnTo>
                <a:lnTo>
                  <a:pt x="27332" y="60457"/>
                </a:lnTo>
                <a:lnTo>
                  <a:pt x="27151" y="60276"/>
                </a:lnTo>
                <a:lnTo>
                  <a:pt x="26910" y="60095"/>
                </a:lnTo>
                <a:lnTo>
                  <a:pt x="26669" y="59974"/>
                </a:lnTo>
                <a:close/>
                <a:moveTo>
                  <a:pt x="31858" y="59974"/>
                </a:moveTo>
                <a:lnTo>
                  <a:pt x="31616" y="60095"/>
                </a:lnTo>
                <a:lnTo>
                  <a:pt x="31375" y="60276"/>
                </a:lnTo>
                <a:lnTo>
                  <a:pt x="31194" y="60457"/>
                </a:lnTo>
                <a:lnTo>
                  <a:pt x="31073" y="60758"/>
                </a:lnTo>
                <a:lnTo>
                  <a:pt x="31013" y="61120"/>
                </a:lnTo>
                <a:lnTo>
                  <a:pt x="31013" y="61362"/>
                </a:lnTo>
                <a:lnTo>
                  <a:pt x="31073" y="61543"/>
                </a:lnTo>
                <a:lnTo>
                  <a:pt x="31194" y="61784"/>
                </a:lnTo>
                <a:lnTo>
                  <a:pt x="31315" y="61965"/>
                </a:lnTo>
                <a:lnTo>
                  <a:pt x="31496" y="62086"/>
                </a:lnTo>
                <a:lnTo>
                  <a:pt x="31737" y="62206"/>
                </a:lnTo>
                <a:lnTo>
                  <a:pt x="31918" y="62267"/>
                </a:lnTo>
                <a:lnTo>
                  <a:pt x="32401" y="62267"/>
                </a:lnTo>
                <a:lnTo>
                  <a:pt x="32582" y="62206"/>
                </a:lnTo>
                <a:lnTo>
                  <a:pt x="32823" y="62086"/>
                </a:lnTo>
                <a:lnTo>
                  <a:pt x="33004" y="61965"/>
                </a:lnTo>
                <a:lnTo>
                  <a:pt x="33125" y="61784"/>
                </a:lnTo>
                <a:lnTo>
                  <a:pt x="33245" y="61543"/>
                </a:lnTo>
                <a:lnTo>
                  <a:pt x="33306" y="61362"/>
                </a:lnTo>
                <a:lnTo>
                  <a:pt x="33306" y="61120"/>
                </a:lnTo>
                <a:lnTo>
                  <a:pt x="33245" y="60758"/>
                </a:lnTo>
                <a:lnTo>
                  <a:pt x="33125" y="60457"/>
                </a:lnTo>
                <a:lnTo>
                  <a:pt x="32944" y="60276"/>
                </a:lnTo>
                <a:lnTo>
                  <a:pt x="32702" y="60095"/>
                </a:lnTo>
                <a:lnTo>
                  <a:pt x="32461" y="59974"/>
                </a:lnTo>
                <a:close/>
                <a:moveTo>
                  <a:pt x="37650" y="59974"/>
                </a:moveTo>
                <a:lnTo>
                  <a:pt x="37408" y="60095"/>
                </a:lnTo>
                <a:lnTo>
                  <a:pt x="37167" y="60276"/>
                </a:lnTo>
                <a:lnTo>
                  <a:pt x="36986" y="60457"/>
                </a:lnTo>
                <a:lnTo>
                  <a:pt x="36865" y="60758"/>
                </a:lnTo>
                <a:lnTo>
                  <a:pt x="36805" y="61120"/>
                </a:lnTo>
                <a:lnTo>
                  <a:pt x="36805" y="61362"/>
                </a:lnTo>
                <a:lnTo>
                  <a:pt x="36865" y="61543"/>
                </a:lnTo>
                <a:lnTo>
                  <a:pt x="36986" y="61784"/>
                </a:lnTo>
                <a:lnTo>
                  <a:pt x="37107" y="61965"/>
                </a:lnTo>
                <a:lnTo>
                  <a:pt x="37288" y="62086"/>
                </a:lnTo>
                <a:lnTo>
                  <a:pt x="37529" y="62206"/>
                </a:lnTo>
                <a:lnTo>
                  <a:pt x="37710" y="62267"/>
                </a:lnTo>
                <a:lnTo>
                  <a:pt x="38193" y="62267"/>
                </a:lnTo>
                <a:lnTo>
                  <a:pt x="38374" y="62206"/>
                </a:lnTo>
                <a:lnTo>
                  <a:pt x="38615" y="62086"/>
                </a:lnTo>
                <a:lnTo>
                  <a:pt x="38796" y="61965"/>
                </a:lnTo>
                <a:lnTo>
                  <a:pt x="38917" y="61784"/>
                </a:lnTo>
                <a:lnTo>
                  <a:pt x="39038" y="61543"/>
                </a:lnTo>
                <a:lnTo>
                  <a:pt x="39098" y="61362"/>
                </a:lnTo>
                <a:lnTo>
                  <a:pt x="39098" y="61120"/>
                </a:lnTo>
                <a:lnTo>
                  <a:pt x="39038" y="60758"/>
                </a:lnTo>
                <a:lnTo>
                  <a:pt x="38917" y="60457"/>
                </a:lnTo>
                <a:lnTo>
                  <a:pt x="38736" y="60276"/>
                </a:lnTo>
                <a:lnTo>
                  <a:pt x="38495" y="60095"/>
                </a:lnTo>
                <a:lnTo>
                  <a:pt x="38253" y="59974"/>
                </a:lnTo>
                <a:close/>
                <a:moveTo>
                  <a:pt x="43442" y="59974"/>
                </a:moveTo>
                <a:lnTo>
                  <a:pt x="43201" y="60095"/>
                </a:lnTo>
                <a:lnTo>
                  <a:pt x="42959" y="60276"/>
                </a:lnTo>
                <a:lnTo>
                  <a:pt x="42778" y="60457"/>
                </a:lnTo>
                <a:lnTo>
                  <a:pt x="42658" y="60758"/>
                </a:lnTo>
                <a:lnTo>
                  <a:pt x="42597" y="61120"/>
                </a:lnTo>
                <a:lnTo>
                  <a:pt x="42597" y="61362"/>
                </a:lnTo>
                <a:lnTo>
                  <a:pt x="42658" y="61543"/>
                </a:lnTo>
                <a:lnTo>
                  <a:pt x="42778" y="61784"/>
                </a:lnTo>
                <a:lnTo>
                  <a:pt x="42899" y="61965"/>
                </a:lnTo>
                <a:lnTo>
                  <a:pt x="43080" y="62086"/>
                </a:lnTo>
                <a:lnTo>
                  <a:pt x="43321" y="62206"/>
                </a:lnTo>
                <a:lnTo>
                  <a:pt x="43502" y="62267"/>
                </a:lnTo>
                <a:lnTo>
                  <a:pt x="43985" y="62267"/>
                </a:lnTo>
                <a:lnTo>
                  <a:pt x="44166" y="62206"/>
                </a:lnTo>
                <a:lnTo>
                  <a:pt x="44407" y="62086"/>
                </a:lnTo>
                <a:lnTo>
                  <a:pt x="44588" y="61965"/>
                </a:lnTo>
                <a:lnTo>
                  <a:pt x="44709" y="61784"/>
                </a:lnTo>
                <a:lnTo>
                  <a:pt x="44830" y="61543"/>
                </a:lnTo>
                <a:lnTo>
                  <a:pt x="44890" y="61362"/>
                </a:lnTo>
                <a:lnTo>
                  <a:pt x="44890" y="61120"/>
                </a:lnTo>
                <a:lnTo>
                  <a:pt x="44830" y="60758"/>
                </a:lnTo>
                <a:lnTo>
                  <a:pt x="44709" y="60457"/>
                </a:lnTo>
                <a:lnTo>
                  <a:pt x="44528" y="60276"/>
                </a:lnTo>
                <a:lnTo>
                  <a:pt x="44287" y="60095"/>
                </a:lnTo>
                <a:lnTo>
                  <a:pt x="44045" y="59974"/>
                </a:lnTo>
                <a:close/>
                <a:moveTo>
                  <a:pt x="49234" y="59974"/>
                </a:moveTo>
                <a:lnTo>
                  <a:pt x="48993" y="60095"/>
                </a:lnTo>
                <a:lnTo>
                  <a:pt x="48752" y="60276"/>
                </a:lnTo>
                <a:lnTo>
                  <a:pt x="48571" y="60457"/>
                </a:lnTo>
                <a:lnTo>
                  <a:pt x="48450" y="60758"/>
                </a:lnTo>
                <a:lnTo>
                  <a:pt x="48390" y="61120"/>
                </a:lnTo>
                <a:lnTo>
                  <a:pt x="48390" y="61362"/>
                </a:lnTo>
                <a:lnTo>
                  <a:pt x="48450" y="61543"/>
                </a:lnTo>
                <a:lnTo>
                  <a:pt x="48571" y="61784"/>
                </a:lnTo>
                <a:lnTo>
                  <a:pt x="48691" y="61965"/>
                </a:lnTo>
                <a:lnTo>
                  <a:pt x="48872" y="62086"/>
                </a:lnTo>
                <a:lnTo>
                  <a:pt x="49114" y="62206"/>
                </a:lnTo>
                <a:lnTo>
                  <a:pt x="49295" y="62267"/>
                </a:lnTo>
                <a:lnTo>
                  <a:pt x="49777" y="62267"/>
                </a:lnTo>
                <a:lnTo>
                  <a:pt x="49958" y="62206"/>
                </a:lnTo>
                <a:lnTo>
                  <a:pt x="50200" y="62086"/>
                </a:lnTo>
                <a:lnTo>
                  <a:pt x="50381" y="61965"/>
                </a:lnTo>
                <a:lnTo>
                  <a:pt x="50501" y="61784"/>
                </a:lnTo>
                <a:lnTo>
                  <a:pt x="50622" y="61543"/>
                </a:lnTo>
                <a:lnTo>
                  <a:pt x="50682" y="61362"/>
                </a:lnTo>
                <a:lnTo>
                  <a:pt x="50682" y="61120"/>
                </a:lnTo>
                <a:lnTo>
                  <a:pt x="50622" y="60758"/>
                </a:lnTo>
                <a:lnTo>
                  <a:pt x="50501" y="60457"/>
                </a:lnTo>
                <a:lnTo>
                  <a:pt x="50320" y="60276"/>
                </a:lnTo>
                <a:lnTo>
                  <a:pt x="50079" y="60095"/>
                </a:lnTo>
                <a:lnTo>
                  <a:pt x="49838" y="59974"/>
                </a:lnTo>
                <a:close/>
                <a:moveTo>
                  <a:pt x="55027" y="59974"/>
                </a:moveTo>
                <a:lnTo>
                  <a:pt x="54785" y="60095"/>
                </a:lnTo>
                <a:lnTo>
                  <a:pt x="54544" y="60276"/>
                </a:lnTo>
                <a:lnTo>
                  <a:pt x="54363" y="60457"/>
                </a:lnTo>
                <a:lnTo>
                  <a:pt x="54242" y="60758"/>
                </a:lnTo>
                <a:lnTo>
                  <a:pt x="54182" y="61120"/>
                </a:lnTo>
                <a:lnTo>
                  <a:pt x="54182" y="61362"/>
                </a:lnTo>
                <a:lnTo>
                  <a:pt x="54242" y="61543"/>
                </a:lnTo>
                <a:lnTo>
                  <a:pt x="54363" y="61784"/>
                </a:lnTo>
                <a:lnTo>
                  <a:pt x="54483" y="61965"/>
                </a:lnTo>
                <a:lnTo>
                  <a:pt x="54665" y="62086"/>
                </a:lnTo>
                <a:lnTo>
                  <a:pt x="54906" y="62206"/>
                </a:lnTo>
                <a:lnTo>
                  <a:pt x="55087" y="62267"/>
                </a:lnTo>
                <a:lnTo>
                  <a:pt x="55570" y="62267"/>
                </a:lnTo>
                <a:lnTo>
                  <a:pt x="55751" y="62206"/>
                </a:lnTo>
                <a:lnTo>
                  <a:pt x="55992" y="62086"/>
                </a:lnTo>
                <a:lnTo>
                  <a:pt x="56173" y="61965"/>
                </a:lnTo>
                <a:lnTo>
                  <a:pt x="56294" y="61784"/>
                </a:lnTo>
                <a:lnTo>
                  <a:pt x="56414" y="61543"/>
                </a:lnTo>
                <a:lnTo>
                  <a:pt x="56475" y="61362"/>
                </a:lnTo>
                <a:lnTo>
                  <a:pt x="56475" y="61120"/>
                </a:lnTo>
                <a:lnTo>
                  <a:pt x="56414" y="60758"/>
                </a:lnTo>
                <a:lnTo>
                  <a:pt x="56294" y="60457"/>
                </a:lnTo>
                <a:lnTo>
                  <a:pt x="56113" y="60276"/>
                </a:lnTo>
                <a:lnTo>
                  <a:pt x="55871" y="60095"/>
                </a:lnTo>
                <a:lnTo>
                  <a:pt x="55630" y="59974"/>
                </a:lnTo>
                <a:close/>
                <a:moveTo>
                  <a:pt x="60819" y="59974"/>
                </a:moveTo>
                <a:lnTo>
                  <a:pt x="60577" y="60095"/>
                </a:lnTo>
                <a:lnTo>
                  <a:pt x="60336" y="60276"/>
                </a:lnTo>
                <a:lnTo>
                  <a:pt x="60155" y="60457"/>
                </a:lnTo>
                <a:lnTo>
                  <a:pt x="60034" y="60758"/>
                </a:lnTo>
                <a:lnTo>
                  <a:pt x="59974" y="61120"/>
                </a:lnTo>
                <a:lnTo>
                  <a:pt x="59974" y="61362"/>
                </a:lnTo>
                <a:lnTo>
                  <a:pt x="60034" y="61543"/>
                </a:lnTo>
                <a:lnTo>
                  <a:pt x="60155" y="61784"/>
                </a:lnTo>
                <a:lnTo>
                  <a:pt x="60276" y="61965"/>
                </a:lnTo>
                <a:lnTo>
                  <a:pt x="60457" y="62086"/>
                </a:lnTo>
                <a:lnTo>
                  <a:pt x="60698" y="62206"/>
                </a:lnTo>
                <a:lnTo>
                  <a:pt x="60879" y="62267"/>
                </a:lnTo>
                <a:lnTo>
                  <a:pt x="61362" y="62267"/>
                </a:lnTo>
                <a:lnTo>
                  <a:pt x="61543" y="62206"/>
                </a:lnTo>
                <a:lnTo>
                  <a:pt x="61784" y="62086"/>
                </a:lnTo>
                <a:lnTo>
                  <a:pt x="61965" y="61965"/>
                </a:lnTo>
                <a:lnTo>
                  <a:pt x="62086" y="61784"/>
                </a:lnTo>
                <a:lnTo>
                  <a:pt x="62206" y="61543"/>
                </a:lnTo>
                <a:lnTo>
                  <a:pt x="62267" y="61362"/>
                </a:lnTo>
                <a:lnTo>
                  <a:pt x="62267" y="61120"/>
                </a:lnTo>
                <a:lnTo>
                  <a:pt x="62206" y="60758"/>
                </a:lnTo>
                <a:lnTo>
                  <a:pt x="62086" y="60457"/>
                </a:lnTo>
                <a:lnTo>
                  <a:pt x="61905" y="60276"/>
                </a:lnTo>
                <a:lnTo>
                  <a:pt x="61663" y="60095"/>
                </a:lnTo>
                <a:lnTo>
                  <a:pt x="61422" y="59974"/>
                </a:lnTo>
                <a:close/>
                <a:moveTo>
                  <a:pt x="66611" y="59974"/>
                </a:moveTo>
                <a:lnTo>
                  <a:pt x="66370" y="60095"/>
                </a:lnTo>
                <a:lnTo>
                  <a:pt x="66128" y="60276"/>
                </a:lnTo>
                <a:lnTo>
                  <a:pt x="65947" y="60457"/>
                </a:lnTo>
                <a:lnTo>
                  <a:pt x="65827" y="60758"/>
                </a:lnTo>
                <a:lnTo>
                  <a:pt x="65766" y="61120"/>
                </a:lnTo>
                <a:lnTo>
                  <a:pt x="65766" y="61362"/>
                </a:lnTo>
                <a:lnTo>
                  <a:pt x="65827" y="61543"/>
                </a:lnTo>
                <a:lnTo>
                  <a:pt x="65947" y="61784"/>
                </a:lnTo>
                <a:lnTo>
                  <a:pt x="66068" y="61965"/>
                </a:lnTo>
                <a:lnTo>
                  <a:pt x="66249" y="62086"/>
                </a:lnTo>
                <a:lnTo>
                  <a:pt x="66490" y="62206"/>
                </a:lnTo>
                <a:lnTo>
                  <a:pt x="66671" y="62267"/>
                </a:lnTo>
                <a:lnTo>
                  <a:pt x="67214" y="62267"/>
                </a:lnTo>
                <a:lnTo>
                  <a:pt x="68059" y="61120"/>
                </a:lnTo>
                <a:lnTo>
                  <a:pt x="67999" y="60758"/>
                </a:lnTo>
                <a:lnTo>
                  <a:pt x="67878" y="60457"/>
                </a:lnTo>
                <a:lnTo>
                  <a:pt x="67697" y="60276"/>
                </a:lnTo>
                <a:lnTo>
                  <a:pt x="67456" y="60095"/>
                </a:lnTo>
                <a:lnTo>
                  <a:pt x="67214" y="59974"/>
                </a:lnTo>
                <a:close/>
                <a:moveTo>
                  <a:pt x="11645" y="62870"/>
                </a:moveTo>
                <a:lnTo>
                  <a:pt x="11464" y="62930"/>
                </a:lnTo>
                <a:lnTo>
                  <a:pt x="11223" y="63051"/>
                </a:lnTo>
                <a:lnTo>
                  <a:pt x="11042" y="63172"/>
                </a:lnTo>
                <a:lnTo>
                  <a:pt x="10921" y="63353"/>
                </a:lnTo>
                <a:lnTo>
                  <a:pt x="10800" y="63594"/>
                </a:lnTo>
                <a:lnTo>
                  <a:pt x="10740" y="63775"/>
                </a:lnTo>
                <a:lnTo>
                  <a:pt x="10740" y="64016"/>
                </a:lnTo>
                <a:lnTo>
                  <a:pt x="10740" y="64197"/>
                </a:lnTo>
                <a:lnTo>
                  <a:pt x="10800" y="64439"/>
                </a:lnTo>
                <a:lnTo>
                  <a:pt x="10981" y="64740"/>
                </a:lnTo>
                <a:lnTo>
                  <a:pt x="11162" y="64921"/>
                </a:lnTo>
                <a:lnTo>
                  <a:pt x="11464" y="65102"/>
                </a:lnTo>
                <a:lnTo>
                  <a:pt x="11705" y="65163"/>
                </a:lnTo>
                <a:lnTo>
                  <a:pt x="12128" y="65163"/>
                </a:lnTo>
                <a:lnTo>
                  <a:pt x="12309" y="65102"/>
                </a:lnTo>
                <a:lnTo>
                  <a:pt x="12550" y="64982"/>
                </a:lnTo>
                <a:lnTo>
                  <a:pt x="12731" y="64861"/>
                </a:lnTo>
                <a:lnTo>
                  <a:pt x="12852" y="64680"/>
                </a:lnTo>
                <a:lnTo>
                  <a:pt x="12973" y="64439"/>
                </a:lnTo>
                <a:lnTo>
                  <a:pt x="13033" y="64258"/>
                </a:lnTo>
                <a:lnTo>
                  <a:pt x="13033" y="64016"/>
                </a:lnTo>
                <a:lnTo>
                  <a:pt x="13033" y="63775"/>
                </a:lnTo>
                <a:lnTo>
                  <a:pt x="12973" y="63594"/>
                </a:lnTo>
                <a:lnTo>
                  <a:pt x="12852" y="63353"/>
                </a:lnTo>
                <a:lnTo>
                  <a:pt x="12731" y="63172"/>
                </a:lnTo>
                <a:lnTo>
                  <a:pt x="12550" y="63051"/>
                </a:lnTo>
                <a:lnTo>
                  <a:pt x="12309" y="62930"/>
                </a:lnTo>
                <a:lnTo>
                  <a:pt x="12128" y="62870"/>
                </a:lnTo>
                <a:close/>
                <a:moveTo>
                  <a:pt x="17437" y="62870"/>
                </a:moveTo>
                <a:lnTo>
                  <a:pt x="17256" y="62930"/>
                </a:lnTo>
                <a:lnTo>
                  <a:pt x="17015" y="63051"/>
                </a:lnTo>
                <a:lnTo>
                  <a:pt x="16834" y="63172"/>
                </a:lnTo>
                <a:lnTo>
                  <a:pt x="16713" y="63353"/>
                </a:lnTo>
                <a:lnTo>
                  <a:pt x="16593" y="63594"/>
                </a:lnTo>
                <a:lnTo>
                  <a:pt x="16532" y="63775"/>
                </a:lnTo>
                <a:lnTo>
                  <a:pt x="16532" y="64016"/>
                </a:lnTo>
                <a:lnTo>
                  <a:pt x="16532" y="64258"/>
                </a:lnTo>
                <a:lnTo>
                  <a:pt x="16593" y="64439"/>
                </a:lnTo>
                <a:lnTo>
                  <a:pt x="16713" y="64680"/>
                </a:lnTo>
                <a:lnTo>
                  <a:pt x="16834" y="64861"/>
                </a:lnTo>
                <a:lnTo>
                  <a:pt x="17015" y="64982"/>
                </a:lnTo>
                <a:lnTo>
                  <a:pt x="17256" y="65102"/>
                </a:lnTo>
                <a:lnTo>
                  <a:pt x="17437" y="65163"/>
                </a:lnTo>
                <a:lnTo>
                  <a:pt x="17920" y="65163"/>
                </a:lnTo>
                <a:lnTo>
                  <a:pt x="18101" y="65102"/>
                </a:lnTo>
                <a:lnTo>
                  <a:pt x="18342" y="64982"/>
                </a:lnTo>
                <a:lnTo>
                  <a:pt x="18523" y="64861"/>
                </a:lnTo>
                <a:lnTo>
                  <a:pt x="18644" y="64680"/>
                </a:lnTo>
                <a:lnTo>
                  <a:pt x="18765" y="64439"/>
                </a:lnTo>
                <a:lnTo>
                  <a:pt x="18825" y="64258"/>
                </a:lnTo>
                <a:lnTo>
                  <a:pt x="18825" y="64016"/>
                </a:lnTo>
                <a:lnTo>
                  <a:pt x="18825" y="63775"/>
                </a:lnTo>
                <a:lnTo>
                  <a:pt x="18765" y="63594"/>
                </a:lnTo>
                <a:lnTo>
                  <a:pt x="18644" y="63353"/>
                </a:lnTo>
                <a:lnTo>
                  <a:pt x="18523" y="63172"/>
                </a:lnTo>
                <a:lnTo>
                  <a:pt x="18342" y="63051"/>
                </a:lnTo>
                <a:lnTo>
                  <a:pt x="18101" y="62930"/>
                </a:lnTo>
                <a:lnTo>
                  <a:pt x="17920" y="62870"/>
                </a:lnTo>
                <a:close/>
                <a:moveTo>
                  <a:pt x="23230" y="62870"/>
                </a:moveTo>
                <a:lnTo>
                  <a:pt x="23049" y="62930"/>
                </a:lnTo>
                <a:lnTo>
                  <a:pt x="22807" y="63051"/>
                </a:lnTo>
                <a:lnTo>
                  <a:pt x="22626" y="63172"/>
                </a:lnTo>
                <a:lnTo>
                  <a:pt x="22506" y="63353"/>
                </a:lnTo>
                <a:lnTo>
                  <a:pt x="22385" y="63594"/>
                </a:lnTo>
                <a:lnTo>
                  <a:pt x="22325" y="63775"/>
                </a:lnTo>
                <a:lnTo>
                  <a:pt x="22325" y="64016"/>
                </a:lnTo>
                <a:lnTo>
                  <a:pt x="22325" y="64258"/>
                </a:lnTo>
                <a:lnTo>
                  <a:pt x="22385" y="64439"/>
                </a:lnTo>
                <a:lnTo>
                  <a:pt x="22506" y="64680"/>
                </a:lnTo>
                <a:lnTo>
                  <a:pt x="22626" y="64861"/>
                </a:lnTo>
                <a:lnTo>
                  <a:pt x="22807" y="64982"/>
                </a:lnTo>
                <a:lnTo>
                  <a:pt x="23049" y="65102"/>
                </a:lnTo>
                <a:lnTo>
                  <a:pt x="23230" y="65163"/>
                </a:lnTo>
                <a:lnTo>
                  <a:pt x="23712" y="65163"/>
                </a:lnTo>
                <a:lnTo>
                  <a:pt x="23893" y="65102"/>
                </a:lnTo>
                <a:lnTo>
                  <a:pt x="24135" y="64982"/>
                </a:lnTo>
                <a:lnTo>
                  <a:pt x="24316" y="64861"/>
                </a:lnTo>
                <a:lnTo>
                  <a:pt x="24436" y="64680"/>
                </a:lnTo>
                <a:lnTo>
                  <a:pt x="24557" y="64439"/>
                </a:lnTo>
                <a:lnTo>
                  <a:pt x="24617" y="64258"/>
                </a:lnTo>
                <a:lnTo>
                  <a:pt x="24617" y="64016"/>
                </a:lnTo>
                <a:lnTo>
                  <a:pt x="24617" y="63775"/>
                </a:lnTo>
                <a:lnTo>
                  <a:pt x="24557" y="63594"/>
                </a:lnTo>
                <a:lnTo>
                  <a:pt x="24436" y="63353"/>
                </a:lnTo>
                <a:lnTo>
                  <a:pt x="24316" y="63172"/>
                </a:lnTo>
                <a:lnTo>
                  <a:pt x="24135" y="63051"/>
                </a:lnTo>
                <a:lnTo>
                  <a:pt x="23893" y="62930"/>
                </a:lnTo>
                <a:lnTo>
                  <a:pt x="23712" y="62870"/>
                </a:lnTo>
                <a:close/>
                <a:moveTo>
                  <a:pt x="29022" y="62870"/>
                </a:moveTo>
                <a:lnTo>
                  <a:pt x="28841" y="62930"/>
                </a:lnTo>
                <a:lnTo>
                  <a:pt x="28599" y="63051"/>
                </a:lnTo>
                <a:lnTo>
                  <a:pt x="28418" y="63172"/>
                </a:lnTo>
                <a:lnTo>
                  <a:pt x="28298" y="63353"/>
                </a:lnTo>
                <a:lnTo>
                  <a:pt x="28177" y="63594"/>
                </a:lnTo>
                <a:lnTo>
                  <a:pt x="28117" y="63775"/>
                </a:lnTo>
                <a:lnTo>
                  <a:pt x="28117" y="64016"/>
                </a:lnTo>
                <a:lnTo>
                  <a:pt x="28117" y="64258"/>
                </a:lnTo>
                <a:lnTo>
                  <a:pt x="28177" y="64439"/>
                </a:lnTo>
                <a:lnTo>
                  <a:pt x="28298" y="64680"/>
                </a:lnTo>
                <a:lnTo>
                  <a:pt x="28418" y="64861"/>
                </a:lnTo>
                <a:lnTo>
                  <a:pt x="28599" y="64982"/>
                </a:lnTo>
                <a:lnTo>
                  <a:pt x="28841" y="65102"/>
                </a:lnTo>
                <a:lnTo>
                  <a:pt x="29022" y="65163"/>
                </a:lnTo>
                <a:lnTo>
                  <a:pt x="29505" y="65163"/>
                </a:lnTo>
                <a:lnTo>
                  <a:pt x="29686" y="65102"/>
                </a:lnTo>
                <a:lnTo>
                  <a:pt x="29927" y="64982"/>
                </a:lnTo>
                <a:lnTo>
                  <a:pt x="30108" y="64861"/>
                </a:lnTo>
                <a:lnTo>
                  <a:pt x="30229" y="64680"/>
                </a:lnTo>
                <a:lnTo>
                  <a:pt x="30349" y="64439"/>
                </a:lnTo>
                <a:lnTo>
                  <a:pt x="30410" y="64258"/>
                </a:lnTo>
                <a:lnTo>
                  <a:pt x="30410" y="64016"/>
                </a:lnTo>
                <a:lnTo>
                  <a:pt x="30410" y="63775"/>
                </a:lnTo>
                <a:lnTo>
                  <a:pt x="30349" y="63594"/>
                </a:lnTo>
                <a:lnTo>
                  <a:pt x="30229" y="63353"/>
                </a:lnTo>
                <a:lnTo>
                  <a:pt x="30108" y="63172"/>
                </a:lnTo>
                <a:lnTo>
                  <a:pt x="29927" y="63051"/>
                </a:lnTo>
                <a:lnTo>
                  <a:pt x="29686" y="62930"/>
                </a:lnTo>
                <a:lnTo>
                  <a:pt x="29505" y="62870"/>
                </a:lnTo>
                <a:close/>
                <a:moveTo>
                  <a:pt x="34814" y="62870"/>
                </a:moveTo>
                <a:lnTo>
                  <a:pt x="34633" y="62930"/>
                </a:lnTo>
                <a:lnTo>
                  <a:pt x="34392" y="63051"/>
                </a:lnTo>
                <a:lnTo>
                  <a:pt x="34211" y="63172"/>
                </a:lnTo>
                <a:lnTo>
                  <a:pt x="34090" y="63353"/>
                </a:lnTo>
                <a:lnTo>
                  <a:pt x="33969" y="63594"/>
                </a:lnTo>
                <a:lnTo>
                  <a:pt x="33909" y="63775"/>
                </a:lnTo>
                <a:lnTo>
                  <a:pt x="33909" y="64016"/>
                </a:lnTo>
                <a:lnTo>
                  <a:pt x="33909" y="64258"/>
                </a:lnTo>
                <a:lnTo>
                  <a:pt x="33969" y="64439"/>
                </a:lnTo>
                <a:lnTo>
                  <a:pt x="34090" y="64680"/>
                </a:lnTo>
                <a:lnTo>
                  <a:pt x="34211" y="64861"/>
                </a:lnTo>
                <a:lnTo>
                  <a:pt x="34392" y="64982"/>
                </a:lnTo>
                <a:lnTo>
                  <a:pt x="34633" y="65102"/>
                </a:lnTo>
                <a:lnTo>
                  <a:pt x="34814" y="65163"/>
                </a:lnTo>
                <a:lnTo>
                  <a:pt x="35297" y="65163"/>
                </a:lnTo>
                <a:lnTo>
                  <a:pt x="35478" y="65102"/>
                </a:lnTo>
                <a:lnTo>
                  <a:pt x="35719" y="64982"/>
                </a:lnTo>
                <a:lnTo>
                  <a:pt x="35900" y="64861"/>
                </a:lnTo>
                <a:lnTo>
                  <a:pt x="36021" y="64680"/>
                </a:lnTo>
                <a:lnTo>
                  <a:pt x="36141" y="64439"/>
                </a:lnTo>
                <a:lnTo>
                  <a:pt x="36202" y="64258"/>
                </a:lnTo>
                <a:lnTo>
                  <a:pt x="36202" y="64016"/>
                </a:lnTo>
                <a:lnTo>
                  <a:pt x="36202" y="63775"/>
                </a:lnTo>
                <a:lnTo>
                  <a:pt x="36141" y="63594"/>
                </a:lnTo>
                <a:lnTo>
                  <a:pt x="36021" y="63353"/>
                </a:lnTo>
                <a:lnTo>
                  <a:pt x="35900" y="63172"/>
                </a:lnTo>
                <a:lnTo>
                  <a:pt x="35719" y="63051"/>
                </a:lnTo>
                <a:lnTo>
                  <a:pt x="35478" y="62930"/>
                </a:lnTo>
                <a:lnTo>
                  <a:pt x="35297" y="62870"/>
                </a:lnTo>
                <a:close/>
                <a:moveTo>
                  <a:pt x="40606" y="62870"/>
                </a:moveTo>
                <a:lnTo>
                  <a:pt x="40425" y="62930"/>
                </a:lnTo>
                <a:lnTo>
                  <a:pt x="40184" y="63051"/>
                </a:lnTo>
                <a:lnTo>
                  <a:pt x="40003" y="63172"/>
                </a:lnTo>
                <a:lnTo>
                  <a:pt x="39882" y="63353"/>
                </a:lnTo>
                <a:lnTo>
                  <a:pt x="39762" y="63594"/>
                </a:lnTo>
                <a:lnTo>
                  <a:pt x="39701" y="63775"/>
                </a:lnTo>
                <a:lnTo>
                  <a:pt x="39701" y="64016"/>
                </a:lnTo>
                <a:lnTo>
                  <a:pt x="39701" y="64258"/>
                </a:lnTo>
                <a:lnTo>
                  <a:pt x="39762" y="64439"/>
                </a:lnTo>
                <a:lnTo>
                  <a:pt x="39882" y="64680"/>
                </a:lnTo>
                <a:lnTo>
                  <a:pt x="40003" y="64861"/>
                </a:lnTo>
                <a:lnTo>
                  <a:pt x="40184" y="64982"/>
                </a:lnTo>
                <a:lnTo>
                  <a:pt x="40425" y="65102"/>
                </a:lnTo>
                <a:lnTo>
                  <a:pt x="40606" y="65163"/>
                </a:lnTo>
                <a:lnTo>
                  <a:pt x="41089" y="65163"/>
                </a:lnTo>
                <a:lnTo>
                  <a:pt x="41270" y="65102"/>
                </a:lnTo>
                <a:lnTo>
                  <a:pt x="41511" y="64982"/>
                </a:lnTo>
                <a:lnTo>
                  <a:pt x="41692" y="64861"/>
                </a:lnTo>
                <a:lnTo>
                  <a:pt x="41813" y="64680"/>
                </a:lnTo>
                <a:lnTo>
                  <a:pt x="41934" y="64439"/>
                </a:lnTo>
                <a:lnTo>
                  <a:pt x="41994" y="64258"/>
                </a:lnTo>
                <a:lnTo>
                  <a:pt x="41994" y="64016"/>
                </a:lnTo>
                <a:lnTo>
                  <a:pt x="41994" y="63775"/>
                </a:lnTo>
                <a:lnTo>
                  <a:pt x="41934" y="63594"/>
                </a:lnTo>
                <a:lnTo>
                  <a:pt x="41813" y="63353"/>
                </a:lnTo>
                <a:lnTo>
                  <a:pt x="41692" y="63172"/>
                </a:lnTo>
                <a:lnTo>
                  <a:pt x="41511" y="63051"/>
                </a:lnTo>
                <a:lnTo>
                  <a:pt x="41270" y="62930"/>
                </a:lnTo>
                <a:lnTo>
                  <a:pt x="41089" y="62870"/>
                </a:lnTo>
                <a:close/>
                <a:moveTo>
                  <a:pt x="46399" y="62870"/>
                </a:moveTo>
                <a:lnTo>
                  <a:pt x="46218" y="62930"/>
                </a:lnTo>
                <a:lnTo>
                  <a:pt x="45976" y="63051"/>
                </a:lnTo>
                <a:lnTo>
                  <a:pt x="45795" y="63172"/>
                </a:lnTo>
                <a:lnTo>
                  <a:pt x="45674" y="63353"/>
                </a:lnTo>
                <a:lnTo>
                  <a:pt x="45554" y="63594"/>
                </a:lnTo>
                <a:lnTo>
                  <a:pt x="45493" y="63775"/>
                </a:lnTo>
                <a:lnTo>
                  <a:pt x="45493" y="64016"/>
                </a:lnTo>
                <a:lnTo>
                  <a:pt x="45493" y="64258"/>
                </a:lnTo>
                <a:lnTo>
                  <a:pt x="45554" y="64439"/>
                </a:lnTo>
                <a:lnTo>
                  <a:pt x="45674" y="64680"/>
                </a:lnTo>
                <a:lnTo>
                  <a:pt x="45795" y="64861"/>
                </a:lnTo>
                <a:lnTo>
                  <a:pt x="45976" y="64982"/>
                </a:lnTo>
                <a:lnTo>
                  <a:pt x="46218" y="65102"/>
                </a:lnTo>
                <a:lnTo>
                  <a:pt x="46399" y="65163"/>
                </a:lnTo>
                <a:lnTo>
                  <a:pt x="46881" y="65163"/>
                </a:lnTo>
                <a:lnTo>
                  <a:pt x="47062" y="65102"/>
                </a:lnTo>
                <a:lnTo>
                  <a:pt x="47304" y="64982"/>
                </a:lnTo>
                <a:lnTo>
                  <a:pt x="47485" y="64861"/>
                </a:lnTo>
                <a:lnTo>
                  <a:pt x="47605" y="64680"/>
                </a:lnTo>
                <a:lnTo>
                  <a:pt x="47726" y="64439"/>
                </a:lnTo>
                <a:lnTo>
                  <a:pt x="47786" y="64258"/>
                </a:lnTo>
                <a:lnTo>
                  <a:pt x="47786" y="64016"/>
                </a:lnTo>
                <a:lnTo>
                  <a:pt x="47786" y="63775"/>
                </a:lnTo>
                <a:lnTo>
                  <a:pt x="47726" y="63594"/>
                </a:lnTo>
                <a:lnTo>
                  <a:pt x="47605" y="63353"/>
                </a:lnTo>
                <a:lnTo>
                  <a:pt x="47485" y="63172"/>
                </a:lnTo>
                <a:lnTo>
                  <a:pt x="47304" y="63051"/>
                </a:lnTo>
                <a:lnTo>
                  <a:pt x="47062" y="62930"/>
                </a:lnTo>
                <a:lnTo>
                  <a:pt x="46881" y="62870"/>
                </a:lnTo>
                <a:close/>
                <a:moveTo>
                  <a:pt x="52191" y="62870"/>
                </a:moveTo>
                <a:lnTo>
                  <a:pt x="52010" y="62930"/>
                </a:lnTo>
                <a:lnTo>
                  <a:pt x="51768" y="63051"/>
                </a:lnTo>
                <a:lnTo>
                  <a:pt x="51587" y="63172"/>
                </a:lnTo>
                <a:lnTo>
                  <a:pt x="51467" y="63353"/>
                </a:lnTo>
                <a:lnTo>
                  <a:pt x="51346" y="63594"/>
                </a:lnTo>
                <a:lnTo>
                  <a:pt x="51286" y="63775"/>
                </a:lnTo>
                <a:lnTo>
                  <a:pt x="51286" y="64016"/>
                </a:lnTo>
                <a:lnTo>
                  <a:pt x="51286" y="64258"/>
                </a:lnTo>
                <a:lnTo>
                  <a:pt x="51346" y="64439"/>
                </a:lnTo>
                <a:lnTo>
                  <a:pt x="51467" y="64680"/>
                </a:lnTo>
                <a:lnTo>
                  <a:pt x="51587" y="64861"/>
                </a:lnTo>
                <a:lnTo>
                  <a:pt x="51768" y="64982"/>
                </a:lnTo>
                <a:lnTo>
                  <a:pt x="52010" y="65102"/>
                </a:lnTo>
                <a:lnTo>
                  <a:pt x="52191" y="65163"/>
                </a:lnTo>
                <a:lnTo>
                  <a:pt x="52673" y="65163"/>
                </a:lnTo>
                <a:lnTo>
                  <a:pt x="52854" y="65102"/>
                </a:lnTo>
                <a:lnTo>
                  <a:pt x="53096" y="64982"/>
                </a:lnTo>
                <a:lnTo>
                  <a:pt x="53277" y="64861"/>
                </a:lnTo>
                <a:lnTo>
                  <a:pt x="53397" y="64680"/>
                </a:lnTo>
                <a:lnTo>
                  <a:pt x="53518" y="64439"/>
                </a:lnTo>
                <a:lnTo>
                  <a:pt x="53578" y="64258"/>
                </a:lnTo>
                <a:lnTo>
                  <a:pt x="53578" y="64016"/>
                </a:lnTo>
                <a:lnTo>
                  <a:pt x="53578" y="63775"/>
                </a:lnTo>
                <a:lnTo>
                  <a:pt x="53518" y="63594"/>
                </a:lnTo>
                <a:lnTo>
                  <a:pt x="53397" y="63353"/>
                </a:lnTo>
                <a:lnTo>
                  <a:pt x="53277" y="63172"/>
                </a:lnTo>
                <a:lnTo>
                  <a:pt x="53096" y="63051"/>
                </a:lnTo>
                <a:lnTo>
                  <a:pt x="52854" y="62930"/>
                </a:lnTo>
                <a:lnTo>
                  <a:pt x="52673" y="62870"/>
                </a:lnTo>
                <a:close/>
                <a:moveTo>
                  <a:pt x="57983" y="62870"/>
                </a:moveTo>
                <a:lnTo>
                  <a:pt x="57802" y="62930"/>
                </a:lnTo>
                <a:lnTo>
                  <a:pt x="57561" y="63051"/>
                </a:lnTo>
                <a:lnTo>
                  <a:pt x="57380" y="63172"/>
                </a:lnTo>
                <a:lnTo>
                  <a:pt x="57259" y="63353"/>
                </a:lnTo>
                <a:lnTo>
                  <a:pt x="57138" y="63594"/>
                </a:lnTo>
                <a:lnTo>
                  <a:pt x="57078" y="63775"/>
                </a:lnTo>
                <a:lnTo>
                  <a:pt x="57078" y="64016"/>
                </a:lnTo>
                <a:lnTo>
                  <a:pt x="57078" y="64258"/>
                </a:lnTo>
                <a:lnTo>
                  <a:pt x="57138" y="64439"/>
                </a:lnTo>
                <a:lnTo>
                  <a:pt x="57259" y="64680"/>
                </a:lnTo>
                <a:lnTo>
                  <a:pt x="57380" y="64861"/>
                </a:lnTo>
                <a:lnTo>
                  <a:pt x="57561" y="64982"/>
                </a:lnTo>
                <a:lnTo>
                  <a:pt x="57802" y="65102"/>
                </a:lnTo>
                <a:lnTo>
                  <a:pt x="57983" y="65163"/>
                </a:lnTo>
                <a:lnTo>
                  <a:pt x="58466" y="65163"/>
                </a:lnTo>
                <a:lnTo>
                  <a:pt x="58647" y="65102"/>
                </a:lnTo>
                <a:lnTo>
                  <a:pt x="58888" y="64982"/>
                </a:lnTo>
                <a:lnTo>
                  <a:pt x="59069" y="64861"/>
                </a:lnTo>
                <a:lnTo>
                  <a:pt x="59190" y="64680"/>
                </a:lnTo>
                <a:lnTo>
                  <a:pt x="59310" y="64439"/>
                </a:lnTo>
                <a:lnTo>
                  <a:pt x="59371" y="64258"/>
                </a:lnTo>
                <a:lnTo>
                  <a:pt x="59371" y="64016"/>
                </a:lnTo>
                <a:lnTo>
                  <a:pt x="59371" y="63775"/>
                </a:lnTo>
                <a:lnTo>
                  <a:pt x="59310" y="63594"/>
                </a:lnTo>
                <a:lnTo>
                  <a:pt x="59190" y="63353"/>
                </a:lnTo>
                <a:lnTo>
                  <a:pt x="59069" y="63172"/>
                </a:lnTo>
                <a:lnTo>
                  <a:pt x="58888" y="63051"/>
                </a:lnTo>
                <a:lnTo>
                  <a:pt x="58647" y="62930"/>
                </a:lnTo>
                <a:lnTo>
                  <a:pt x="58466" y="62870"/>
                </a:lnTo>
                <a:close/>
                <a:moveTo>
                  <a:pt x="63775" y="62870"/>
                </a:moveTo>
                <a:lnTo>
                  <a:pt x="63594" y="62930"/>
                </a:lnTo>
                <a:lnTo>
                  <a:pt x="63353" y="63051"/>
                </a:lnTo>
                <a:lnTo>
                  <a:pt x="63172" y="63172"/>
                </a:lnTo>
                <a:lnTo>
                  <a:pt x="63051" y="63353"/>
                </a:lnTo>
                <a:lnTo>
                  <a:pt x="62931" y="63594"/>
                </a:lnTo>
                <a:lnTo>
                  <a:pt x="62870" y="63775"/>
                </a:lnTo>
                <a:lnTo>
                  <a:pt x="62870" y="64016"/>
                </a:lnTo>
                <a:lnTo>
                  <a:pt x="62870" y="64258"/>
                </a:lnTo>
                <a:lnTo>
                  <a:pt x="62931" y="64439"/>
                </a:lnTo>
                <a:lnTo>
                  <a:pt x="63051" y="64680"/>
                </a:lnTo>
                <a:lnTo>
                  <a:pt x="63172" y="64861"/>
                </a:lnTo>
                <a:lnTo>
                  <a:pt x="63353" y="64982"/>
                </a:lnTo>
                <a:lnTo>
                  <a:pt x="63594" y="65102"/>
                </a:lnTo>
                <a:lnTo>
                  <a:pt x="63775" y="65163"/>
                </a:lnTo>
                <a:lnTo>
                  <a:pt x="64198" y="65163"/>
                </a:lnTo>
                <a:lnTo>
                  <a:pt x="64439" y="65102"/>
                </a:lnTo>
                <a:lnTo>
                  <a:pt x="64741" y="64921"/>
                </a:lnTo>
                <a:lnTo>
                  <a:pt x="64922" y="64740"/>
                </a:lnTo>
                <a:lnTo>
                  <a:pt x="65103" y="64439"/>
                </a:lnTo>
                <a:lnTo>
                  <a:pt x="65163" y="64197"/>
                </a:lnTo>
                <a:lnTo>
                  <a:pt x="65163" y="64016"/>
                </a:lnTo>
                <a:lnTo>
                  <a:pt x="65163" y="63775"/>
                </a:lnTo>
                <a:lnTo>
                  <a:pt x="65103" y="63594"/>
                </a:lnTo>
                <a:lnTo>
                  <a:pt x="64982" y="63353"/>
                </a:lnTo>
                <a:lnTo>
                  <a:pt x="64861" y="63172"/>
                </a:lnTo>
                <a:lnTo>
                  <a:pt x="64680" y="63051"/>
                </a:lnTo>
                <a:lnTo>
                  <a:pt x="64439" y="62930"/>
                </a:lnTo>
                <a:lnTo>
                  <a:pt x="64258" y="62870"/>
                </a:lnTo>
                <a:close/>
                <a:moveTo>
                  <a:pt x="14541" y="65766"/>
                </a:moveTo>
                <a:lnTo>
                  <a:pt x="14360" y="65826"/>
                </a:lnTo>
                <a:lnTo>
                  <a:pt x="14119" y="65947"/>
                </a:lnTo>
                <a:lnTo>
                  <a:pt x="13938" y="66068"/>
                </a:lnTo>
                <a:lnTo>
                  <a:pt x="13817" y="66249"/>
                </a:lnTo>
                <a:lnTo>
                  <a:pt x="13697" y="66490"/>
                </a:lnTo>
                <a:lnTo>
                  <a:pt x="13636" y="66671"/>
                </a:lnTo>
                <a:lnTo>
                  <a:pt x="13636" y="66912"/>
                </a:lnTo>
                <a:lnTo>
                  <a:pt x="13636" y="67214"/>
                </a:lnTo>
                <a:lnTo>
                  <a:pt x="14783" y="68059"/>
                </a:lnTo>
                <a:lnTo>
                  <a:pt x="15024" y="68059"/>
                </a:lnTo>
                <a:lnTo>
                  <a:pt x="15205" y="67999"/>
                </a:lnTo>
                <a:lnTo>
                  <a:pt x="15446" y="67878"/>
                </a:lnTo>
                <a:lnTo>
                  <a:pt x="15627" y="67757"/>
                </a:lnTo>
                <a:lnTo>
                  <a:pt x="15748" y="67576"/>
                </a:lnTo>
                <a:lnTo>
                  <a:pt x="15869" y="67335"/>
                </a:lnTo>
                <a:lnTo>
                  <a:pt x="15929" y="67154"/>
                </a:lnTo>
                <a:lnTo>
                  <a:pt x="15929" y="66912"/>
                </a:lnTo>
                <a:lnTo>
                  <a:pt x="15929" y="66671"/>
                </a:lnTo>
                <a:lnTo>
                  <a:pt x="15869" y="66490"/>
                </a:lnTo>
                <a:lnTo>
                  <a:pt x="15748" y="66249"/>
                </a:lnTo>
                <a:lnTo>
                  <a:pt x="15627" y="66068"/>
                </a:lnTo>
                <a:lnTo>
                  <a:pt x="15446" y="65947"/>
                </a:lnTo>
                <a:lnTo>
                  <a:pt x="15205" y="65826"/>
                </a:lnTo>
                <a:lnTo>
                  <a:pt x="15024" y="65766"/>
                </a:lnTo>
                <a:close/>
                <a:moveTo>
                  <a:pt x="20333" y="65766"/>
                </a:moveTo>
                <a:lnTo>
                  <a:pt x="20152" y="65826"/>
                </a:lnTo>
                <a:lnTo>
                  <a:pt x="19911" y="65947"/>
                </a:lnTo>
                <a:lnTo>
                  <a:pt x="19730" y="66068"/>
                </a:lnTo>
                <a:lnTo>
                  <a:pt x="19609" y="66249"/>
                </a:lnTo>
                <a:lnTo>
                  <a:pt x="19489" y="66490"/>
                </a:lnTo>
                <a:lnTo>
                  <a:pt x="19428" y="66671"/>
                </a:lnTo>
                <a:lnTo>
                  <a:pt x="19428" y="66912"/>
                </a:lnTo>
                <a:lnTo>
                  <a:pt x="19428" y="67154"/>
                </a:lnTo>
                <a:lnTo>
                  <a:pt x="19489" y="67335"/>
                </a:lnTo>
                <a:lnTo>
                  <a:pt x="19609" y="67576"/>
                </a:lnTo>
                <a:lnTo>
                  <a:pt x="19730" y="67757"/>
                </a:lnTo>
                <a:lnTo>
                  <a:pt x="19911" y="67878"/>
                </a:lnTo>
                <a:lnTo>
                  <a:pt x="20152" y="67999"/>
                </a:lnTo>
                <a:lnTo>
                  <a:pt x="20333" y="68059"/>
                </a:lnTo>
                <a:lnTo>
                  <a:pt x="20816" y="68059"/>
                </a:lnTo>
                <a:lnTo>
                  <a:pt x="20997" y="67999"/>
                </a:lnTo>
                <a:lnTo>
                  <a:pt x="21239" y="67878"/>
                </a:lnTo>
                <a:lnTo>
                  <a:pt x="21420" y="67757"/>
                </a:lnTo>
                <a:lnTo>
                  <a:pt x="21540" y="67576"/>
                </a:lnTo>
                <a:lnTo>
                  <a:pt x="21661" y="67335"/>
                </a:lnTo>
                <a:lnTo>
                  <a:pt x="21721" y="67154"/>
                </a:lnTo>
                <a:lnTo>
                  <a:pt x="21721" y="66912"/>
                </a:lnTo>
                <a:lnTo>
                  <a:pt x="21721" y="66671"/>
                </a:lnTo>
                <a:lnTo>
                  <a:pt x="21661" y="66490"/>
                </a:lnTo>
                <a:lnTo>
                  <a:pt x="21540" y="66249"/>
                </a:lnTo>
                <a:lnTo>
                  <a:pt x="21420" y="66068"/>
                </a:lnTo>
                <a:lnTo>
                  <a:pt x="21239" y="65947"/>
                </a:lnTo>
                <a:lnTo>
                  <a:pt x="20997" y="65826"/>
                </a:lnTo>
                <a:lnTo>
                  <a:pt x="20816" y="65766"/>
                </a:lnTo>
                <a:close/>
                <a:moveTo>
                  <a:pt x="26126" y="65766"/>
                </a:moveTo>
                <a:lnTo>
                  <a:pt x="25945" y="65826"/>
                </a:lnTo>
                <a:lnTo>
                  <a:pt x="25703" y="65947"/>
                </a:lnTo>
                <a:lnTo>
                  <a:pt x="25522" y="66068"/>
                </a:lnTo>
                <a:lnTo>
                  <a:pt x="25402" y="66249"/>
                </a:lnTo>
                <a:lnTo>
                  <a:pt x="25281" y="66490"/>
                </a:lnTo>
                <a:lnTo>
                  <a:pt x="25221" y="66671"/>
                </a:lnTo>
                <a:lnTo>
                  <a:pt x="25221" y="66912"/>
                </a:lnTo>
                <a:lnTo>
                  <a:pt x="25221" y="67154"/>
                </a:lnTo>
                <a:lnTo>
                  <a:pt x="25281" y="67335"/>
                </a:lnTo>
                <a:lnTo>
                  <a:pt x="25402" y="67576"/>
                </a:lnTo>
                <a:lnTo>
                  <a:pt x="25522" y="67757"/>
                </a:lnTo>
                <a:lnTo>
                  <a:pt x="25703" y="67878"/>
                </a:lnTo>
                <a:lnTo>
                  <a:pt x="25945" y="67999"/>
                </a:lnTo>
                <a:lnTo>
                  <a:pt x="26126" y="68059"/>
                </a:lnTo>
                <a:lnTo>
                  <a:pt x="26608" y="68059"/>
                </a:lnTo>
                <a:lnTo>
                  <a:pt x="26789" y="67999"/>
                </a:lnTo>
                <a:lnTo>
                  <a:pt x="27031" y="67878"/>
                </a:lnTo>
                <a:lnTo>
                  <a:pt x="27212" y="67757"/>
                </a:lnTo>
                <a:lnTo>
                  <a:pt x="27332" y="67576"/>
                </a:lnTo>
                <a:lnTo>
                  <a:pt x="27453" y="67335"/>
                </a:lnTo>
                <a:lnTo>
                  <a:pt x="27513" y="67154"/>
                </a:lnTo>
                <a:lnTo>
                  <a:pt x="27513" y="66912"/>
                </a:lnTo>
                <a:lnTo>
                  <a:pt x="27513" y="66671"/>
                </a:lnTo>
                <a:lnTo>
                  <a:pt x="27453" y="66490"/>
                </a:lnTo>
                <a:lnTo>
                  <a:pt x="27332" y="66249"/>
                </a:lnTo>
                <a:lnTo>
                  <a:pt x="27212" y="66068"/>
                </a:lnTo>
                <a:lnTo>
                  <a:pt x="27031" y="65947"/>
                </a:lnTo>
                <a:lnTo>
                  <a:pt x="26789" y="65826"/>
                </a:lnTo>
                <a:lnTo>
                  <a:pt x="26608" y="65766"/>
                </a:lnTo>
                <a:close/>
                <a:moveTo>
                  <a:pt x="31918" y="65766"/>
                </a:moveTo>
                <a:lnTo>
                  <a:pt x="31737" y="65826"/>
                </a:lnTo>
                <a:lnTo>
                  <a:pt x="31496" y="65947"/>
                </a:lnTo>
                <a:lnTo>
                  <a:pt x="31315" y="66068"/>
                </a:lnTo>
                <a:lnTo>
                  <a:pt x="31194" y="66249"/>
                </a:lnTo>
                <a:lnTo>
                  <a:pt x="31073" y="66490"/>
                </a:lnTo>
                <a:lnTo>
                  <a:pt x="31013" y="66671"/>
                </a:lnTo>
                <a:lnTo>
                  <a:pt x="31013" y="66912"/>
                </a:lnTo>
                <a:lnTo>
                  <a:pt x="31013" y="67154"/>
                </a:lnTo>
                <a:lnTo>
                  <a:pt x="31073" y="67335"/>
                </a:lnTo>
                <a:lnTo>
                  <a:pt x="31194" y="67576"/>
                </a:lnTo>
                <a:lnTo>
                  <a:pt x="31315" y="67757"/>
                </a:lnTo>
                <a:lnTo>
                  <a:pt x="31496" y="67878"/>
                </a:lnTo>
                <a:lnTo>
                  <a:pt x="31737" y="67999"/>
                </a:lnTo>
                <a:lnTo>
                  <a:pt x="31918" y="68059"/>
                </a:lnTo>
                <a:lnTo>
                  <a:pt x="32401" y="68059"/>
                </a:lnTo>
                <a:lnTo>
                  <a:pt x="32582" y="67999"/>
                </a:lnTo>
                <a:lnTo>
                  <a:pt x="32823" y="67878"/>
                </a:lnTo>
                <a:lnTo>
                  <a:pt x="33004" y="67757"/>
                </a:lnTo>
                <a:lnTo>
                  <a:pt x="33125" y="67576"/>
                </a:lnTo>
                <a:lnTo>
                  <a:pt x="33245" y="67335"/>
                </a:lnTo>
                <a:lnTo>
                  <a:pt x="33306" y="67154"/>
                </a:lnTo>
                <a:lnTo>
                  <a:pt x="33306" y="66912"/>
                </a:lnTo>
                <a:lnTo>
                  <a:pt x="33306" y="66671"/>
                </a:lnTo>
                <a:lnTo>
                  <a:pt x="33245" y="66490"/>
                </a:lnTo>
                <a:lnTo>
                  <a:pt x="33125" y="66249"/>
                </a:lnTo>
                <a:lnTo>
                  <a:pt x="33004" y="66068"/>
                </a:lnTo>
                <a:lnTo>
                  <a:pt x="32823" y="65947"/>
                </a:lnTo>
                <a:lnTo>
                  <a:pt x="32582" y="65826"/>
                </a:lnTo>
                <a:lnTo>
                  <a:pt x="32401" y="65766"/>
                </a:lnTo>
                <a:close/>
                <a:moveTo>
                  <a:pt x="37710" y="65766"/>
                </a:moveTo>
                <a:lnTo>
                  <a:pt x="37529" y="65826"/>
                </a:lnTo>
                <a:lnTo>
                  <a:pt x="37288" y="65947"/>
                </a:lnTo>
                <a:lnTo>
                  <a:pt x="37107" y="66068"/>
                </a:lnTo>
                <a:lnTo>
                  <a:pt x="36986" y="66249"/>
                </a:lnTo>
                <a:lnTo>
                  <a:pt x="36865" y="66490"/>
                </a:lnTo>
                <a:lnTo>
                  <a:pt x="36805" y="66671"/>
                </a:lnTo>
                <a:lnTo>
                  <a:pt x="36805" y="66912"/>
                </a:lnTo>
                <a:lnTo>
                  <a:pt x="36805" y="67154"/>
                </a:lnTo>
                <a:lnTo>
                  <a:pt x="36865" y="67335"/>
                </a:lnTo>
                <a:lnTo>
                  <a:pt x="36986" y="67576"/>
                </a:lnTo>
                <a:lnTo>
                  <a:pt x="37107" y="67757"/>
                </a:lnTo>
                <a:lnTo>
                  <a:pt x="37288" y="67878"/>
                </a:lnTo>
                <a:lnTo>
                  <a:pt x="37529" y="67999"/>
                </a:lnTo>
                <a:lnTo>
                  <a:pt x="37710" y="68059"/>
                </a:lnTo>
                <a:lnTo>
                  <a:pt x="38193" y="68059"/>
                </a:lnTo>
                <a:lnTo>
                  <a:pt x="38374" y="67999"/>
                </a:lnTo>
                <a:lnTo>
                  <a:pt x="38615" y="67878"/>
                </a:lnTo>
                <a:lnTo>
                  <a:pt x="38796" y="67757"/>
                </a:lnTo>
                <a:lnTo>
                  <a:pt x="38917" y="67576"/>
                </a:lnTo>
                <a:lnTo>
                  <a:pt x="39038" y="67335"/>
                </a:lnTo>
                <a:lnTo>
                  <a:pt x="39098" y="67154"/>
                </a:lnTo>
                <a:lnTo>
                  <a:pt x="39098" y="66912"/>
                </a:lnTo>
                <a:lnTo>
                  <a:pt x="39098" y="66671"/>
                </a:lnTo>
                <a:lnTo>
                  <a:pt x="39038" y="66490"/>
                </a:lnTo>
                <a:lnTo>
                  <a:pt x="38917" y="66249"/>
                </a:lnTo>
                <a:lnTo>
                  <a:pt x="38796" y="66068"/>
                </a:lnTo>
                <a:lnTo>
                  <a:pt x="38615" y="65947"/>
                </a:lnTo>
                <a:lnTo>
                  <a:pt x="38374" y="65826"/>
                </a:lnTo>
                <a:lnTo>
                  <a:pt x="38193" y="65766"/>
                </a:lnTo>
                <a:close/>
                <a:moveTo>
                  <a:pt x="43502" y="65766"/>
                </a:moveTo>
                <a:lnTo>
                  <a:pt x="43321" y="65826"/>
                </a:lnTo>
                <a:lnTo>
                  <a:pt x="43080" y="65947"/>
                </a:lnTo>
                <a:lnTo>
                  <a:pt x="42899" y="66068"/>
                </a:lnTo>
                <a:lnTo>
                  <a:pt x="42778" y="66249"/>
                </a:lnTo>
                <a:lnTo>
                  <a:pt x="42658" y="66490"/>
                </a:lnTo>
                <a:lnTo>
                  <a:pt x="42597" y="66671"/>
                </a:lnTo>
                <a:lnTo>
                  <a:pt x="42597" y="66912"/>
                </a:lnTo>
                <a:lnTo>
                  <a:pt x="42597" y="67154"/>
                </a:lnTo>
                <a:lnTo>
                  <a:pt x="42658" y="67335"/>
                </a:lnTo>
                <a:lnTo>
                  <a:pt x="42778" y="67576"/>
                </a:lnTo>
                <a:lnTo>
                  <a:pt x="42899" y="67757"/>
                </a:lnTo>
                <a:lnTo>
                  <a:pt x="43080" y="67878"/>
                </a:lnTo>
                <a:lnTo>
                  <a:pt x="43321" y="67999"/>
                </a:lnTo>
                <a:lnTo>
                  <a:pt x="43502" y="68059"/>
                </a:lnTo>
                <a:lnTo>
                  <a:pt x="43985" y="68059"/>
                </a:lnTo>
                <a:lnTo>
                  <a:pt x="44166" y="67999"/>
                </a:lnTo>
                <a:lnTo>
                  <a:pt x="44407" y="67878"/>
                </a:lnTo>
                <a:lnTo>
                  <a:pt x="44588" y="67757"/>
                </a:lnTo>
                <a:lnTo>
                  <a:pt x="44709" y="67576"/>
                </a:lnTo>
                <a:lnTo>
                  <a:pt x="44830" y="67335"/>
                </a:lnTo>
                <a:lnTo>
                  <a:pt x="44890" y="67154"/>
                </a:lnTo>
                <a:lnTo>
                  <a:pt x="44890" y="66912"/>
                </a:lnTo>
                <a:lnTo>
                  <a:pt x="44890" y="66671"/>
                </a:lnTo>
                <a:lnTo>
                  <a:pt x="44830" y="66490"/>
                </a:lnTo>
                <a:lnTo>
                  <a:pt x="44709" y="66249"/>
                </a:lnTo>
                <a:lnTo>
                  <a:pt x="44588" y="66068"/>
                </a:lnTo>
                <a:lnTo>
                  <a:pt x="44407" y="65947"/>
                </a:lnTo>
                <a:lnTo>
                  <a:pt x="44166" y="65826"/>
                </a:lnTo>
                <a:lnTo>
                  <a:pt x="43985" y="65766"/>
                </a:lnTo>
                <a:close/>
                <a:moveTo>
                  <a:pt x="49295" y="65766"/>
                </a:moveTo>
                <a:lnTo>
                  <a:pt x="49114" y="65826"/>
                </a:lnTo>
                <a:lnTo>
                  <a:pt x="48872" y="65947"/>
                </a:lnTo>
                <a:lnTo>
                  <a:pt x="48691" y="66068"/>
                </a:lnTo>
                <a:lnTo>
                  <a:pt x="48571" y="66249"/>
                </a:lnTo>
                <a:lnTo>
                  <a:pt x="48450" y="66490"/>
                </a:lnTo>
                <a:lnTo>
                  <a:pt x="48390" y="66671"/>
                </a:lnTo>
                <a:lnTo>
                  <a:pt x="48390" y="66912"/>
                </a:lnTo>
                <a:lnTo>
                  <a:pt x="48390" y="67154"/>
                </a:lnTo>
                <a:lnTo>
                  <a:pt x="48450" y="67335"/>
                </a:lnTo>
                <a:lnTo>
                  <a:pt x="48571" y="67576"/>
                </a:lnTo>
                <a:lnTo>
                  <a:pt x="48691" y="67757"/>
                </a:lnTo>
                <a:lnTo>
                  <a:pt x="48872" y="67878"/>
                </a:lnTo>
                <a:lnTo>
                  <a:pt x="49114" y="67999"/>
                </a:lnTo>
                <a:lnTo>
                  <a:pt x="49295" y="68059"/>
                </a:lnTo>
                <a:lnTo>
                  <a:pt x="49777" y="68059"/>
                </a:lnTo>
                <a:lnTo>
                  <a:pt x="49958" y="67999"/>
                </a:lnTo>
                <a:lnTo>
                  <a:pt x="50200" y="67878"/>
                </a:lnTo>
                <a:lnTo>
                  <a:pt x="50381" y="67757"/>
                </a:lnTo>
                <a:lnTo>
                  <a:pt x="50501" y="67576"/>
                </a:lnTo>
                <a:lnTo>
                  <a:pt x="50622" y="67335"/>
                </a:lnTo>
                <a:lnTo>
                  <a:pt x="50682" y="67154"/>
                </a:lnTo>
                <a:lnTo>
                  <a:pt x="50682" y="66912"/>
                </a:lnTo>
                <a:lnTo>
                  <a:pt x="50682" y="66671"/>
                </a:lnTo>
                <a:lnTo>
                  <a:pt x="50622" y="66490"/>
                </a:lnTo>
                <a:lnTo>
                  <a:pt x="50501" y="66249"/>
                </a:lnTo>
                <a:lnTo>
                  <a:pt x="50381" y="66068"/>
                </a:lnTo>
                <a:lnTo>
                  <a:pt x="50200" y="65947"/>
                </a:lnTo>
                <a:lnTo>
                  <a:pt x="49958" y="65826"/>
                </a:lnTo>
                <a:lnTo>
                  <a:pt x="49777" y="65766"/>
                </a:lnTo>
                <a:close/>
                <a:moveTo>
                  <a:pt x="55087" y="65766"/>
                </a:moveTo>
                <a:lnTo>
                  <a:pt x="54906" y="65826"/>
                </a:lnTo>
                <a:lnTo>
                  <a:pt x="54665" y="65947"/>
                </a:lnTo>
                <a:lnTo>
                  <a:pt x="54483" y="66068"/>
                </a:lnTo>
                <a:lnTo>
                  <a:pt x="54363" y="66249"/>
                </a:lnTo>
                <a:lnTo>
                  <a:pt x="54242" y="66490"/>
                </a:lnTo>
                <a:lnTo>
                  <a:pt x="54182" y="66671"/>
                </a:lnTo>
                <a:lnTo>
                  <a:pt x="54182" y="66912"/>
                </a:lnTo>
                <a:lnTo>
                  <a:pt x="54182" y="67154"/>
                </a:lnTo>
                <a:lnTo>
                  <a:pt x="54242" y="67335"/>
                </a:lnTo>
                <a:lnTo>
                  <a:pt x="54363" y="67576"/>
                </a:lnTo>
                <a:lnTo>
                  <a:pt x="54483" y="67757"/>
                </a:lnTo>
                <a:lnTo>
                  <a:pt x="54665" y="67878"/>
                </a:lnTo>
                <a:lnTo>
                  <a:pt x="54906" y="67999"/>
                </a:lnTo>
                <a:lnTo>
                  <a:pt x="55087" y="68059"/>
                </a:lnTo>
                <a:lnTo>
                  <a:pt x="55570" y="68059"/>
                </a:lnTo>
                <a:lnTo>
                  <a:pt x="55751" y="67999"/>
                </a:lnTo>
                <a:lnTo>
                  <a:pt x="55992" y="67878"/>
                </a:lnTo>
                <a:lnTo>
                  <a:pt x="56173" y="67757"/>
                </a:lnTo>
                <a:lnTo>
                  <a:pt x="56294" y="67576"/>
                </a:lnTo>
                <a:lnTo>
                  <a:pt x="56414" y="67335"/>
                </a:lnTo>
                <a:lnTo>
                  <a:pt x="56475" y="67154"/>
                </a:lnTo>
                <a:lnTo>
                  <a:pt x="56475" y="66912"/>
                </a:lnTo>
                <a:lnTo>
                  <a:pt x="56475" y="66671"/>
                </a:lnTo>
                <a:lnTo>
                  <a:pt x="56414" y="66490"/>
                </a:lnTo>
                <a:lnTo>
                  <a:pt x="56294" y="66249"/>
                </a:lnTo>
                <a:lnTo>
                  <a:pt x="56173" y="66068"/>
                </a:lnTo>
                <a:lnTo>
                  <a:pt x="55992" y="65947"/>
                </a:lnTo>
                <a:lnTo>
                  <a:pt x="55751" y="65826"/>
                </a:lnTo>
                <a:lnTo>
                  <a:pt x="55570" y="65766"/>
                </a:lnTo>
                <a:close/>
                <a:moveTo>
                  <a:pt x="60879" y="65766"/>
                </a:moveTo>
                <a:lnTo>
                  <a:pt x="60698" y="65826"/>
                </a:lnTo>
                <a:lnTo>
                  <a:pt x="60457" y="65947"/>
                </a:lnTo>
                <a:lnTo>
                  <a:pt x="60276" y="66068"/>
                </a:lnTo>
                <a:lnTo>
                  <a:pt x="60155" y="66249"/>
                </a:lnTo>
                <a:lnTo>
                  <a:pt x="60034" y="66490"/>
                </a:lnTo>
                <a:lnTo>
                  <a:pt x="59974" y="66671"/>
                </a:lnTo>
                <a:lnTo>
                  <a:pt x="59974" y="66912"/>
                </a:lnTo>
                <a:lnTo>
                  <a:pt x="59974" y="67154"/>
                </a:lnTo>
                <a:lnTo>
                  <a:pt x="60034" y="67335"/>
                </a:lnTo>
                <a:lnTo>
                  <a:pt x="60155" y="67576"/>
                </a:lnTo>
                <a:lnTo>
                  <a:pt x="60276" y="67757"/>
                </a:lnTo>
                <a:lnTo>
                  <a:pt x="60457" y="67878"/>
                </a:lnTo>
                <a:lnTo>
                  <a:pt x="60698" y="67999"/>
                </a:lnTo>
                <a:lnTo>
                  <a:pt x="60879" y="68059"/>
                </a:lnTo>
                <a:lnTo>
                  <a:pt x="61120" y="68059"/>
                </a:lnTo>
                <a:lnTo>
                  <a:pt x="62267" y="67214"/>
                </a:lnTo>
                <a:lnTo>
                  <a:pt x="62267" y="66912"/>
                </a:lnTo>
                <a:lnTo>
                  <a:pt x="62267" y="66671"/>
                </a:lnTo>
                <a:lnTo>
                  <a:pt x="62206" y="66490"/>
                </a:lnTo>
                <a:lnTo>
                  <a:pt x="62086" y="66249"/>
                </a:lnTo>
                <a:lnTo>
                  <a:pt x="61965" y="66068"/>
                </a:lnTo>
                <a:lnTo>
                  <a:pt x="61784" y="65947"/>
                </a:lnTo>
                <a:lnTo>
                  <a:pt x="61543" y="65826"/>
                </a:lnTo>
                <a:lnTo>
                  <a:pt x="61362" y="65766"/>
                </a:lnTo>
                <a:close/>
                <a:moveTo>
                  <a:pt x="17679" y="68662"/>
                </a:moveTo>
                <a:lnTo>
                  <a:pt x="17317" y="68723"/>
                </a:lnTo>
                <a:lnTo>
                  <a:pt x="17015" y="68843"/>
                </a:lnTo>
                <a:lnTo>
                  <a:pt x="16774" y="69085"/>
                </a:lnTo>
                <a:lnTo>
                  <a:pt x="16593" y="69386"/>
                </a:lnTo>
                <a:lnTo>
                  <a:pt x="18523" y="70593"/>
                </a:lnTo>
                <a:lnTo>
                  <a:pt x="18644" y="70472"/>
                </a:lnTo>
                <a:lnTo>
                  <a:pt x="18765" y="70231"/>
                </a:lnTo>
                <a:lnTo>
                  <a:pt x="18825" y="70050"/>
                </a:lnTo>
                <a:lnTo>
                  <a:pt x="18825" y="69809"/>
                </a:lnTo>
                <a:lnTo>
                  <a:pt x="18825" y="69567"/>
                </a:lnTo>
                <a:lnTo>
                  <a:pt x="18765" y="69386"/>
                </a:lnTo>
                <a:lnTo>
                  <a:pt x="18644" y="69145"/>
                </a:lnTo>
                <a:lnTo>
                  <a:pt x="18523" y="68964"/>
                </a:lnTo>
                <a:lnTo>
                  <a:pt x="18342" y="68843"/>
                </a:lnTo>
                <a:lnTo>
                  <a:pt x="18101" y="68723"/>
                </a:lnTo>
                <a:lnTo>
                  <a:pt x="17920" y="68662"/>
                </a:lnTo>
                <a:close/>
                <a:moveTo>
                  <a:pt x="57983" y="68662"/>
                </a:moveTo>
                <a:lnTo>
                  <a:pt x="57802" y="68723"/>
                </a:lnTo>
                <a:lnTo>
                  <a:pt x="57561" y="68843"/>
                </a:lnTo>
                <a:lnTo>
                  <a:pt x="57380" y="68964"/>
                </a:lnTo>
                <a:lnTo>
                  <a:pt x="57259" y="69145"/>
                </a:lnTo>
                <a:lnTo>
                  <a:pt x="57138" y="69386"/>
                </a:lnTo>
                <a:lnTo>
                  <a:pt x="57078" y="69567"/>
                </a:lnTo>
                <a:lnTo>
                  <a:pt x="57078" y="69809"/>
                </a:lnTo>
                <a:lnTo>
                  <a:pt x="57078" y="70050"/>
                </a:lnTo>
                <a:lnTo>
                  <a:pt x="57138" y="70231"/>
                </a:lnTo>
                <a:lnTo>
                  <a:pt x="57259" y="70472"/>
                </a:lnTo>
                <a:lnTo>
                  <a:pt x="57380" y="70593"/>
                </a:lnTo>
                <a:lnTo>
                  <a:pt x="59310" y="69386"/>
                </a:lnTo>
                <a:lnTo>
                  <a:pt x="59129" y="69085"/>
                </a:lnTo>
                <a:lnTo>
                  <a:pt x="58888" y="68843"/>
                </a:lnTo>
                <a:lnTo>
                  <a:pt x="58586" y="68723"/>
                </a:lnTo>
                <a:lnTo>
                  <a:pt x="58224" y="68662"/>
                </a:lnTo>
                <a:close/>
                <a:moveTo>
                  <a:pt x="23230" y="68662"/>
                </a:moveTo>
                <a:lnTo>
                  <a:pt x="23049" y="68723"/>
                </a:lnTo>
                <a:lnTo>
                  <a:pt x="22807" y="68843"/>
                </a:lnTo>
                <a:lnTo>
                  <a:pt x="22626" y="68964"/>
                </a:lnTo>
                <a:lnTo>
                  <a:pt x="22506" y="69145"/>
                </a:lnTo>
                <a:lnTo>
                  <a:pt x="22385" y="69386"/>
                </a:lnTo>
                <a:lnTo>
                  <a:pt x="22325" y="69567"/>
                </a:lnTo>
                <a:lnTo>
                  <a:pt x="22325" y="69809"/>
                </a:lnTo>
                <a:lnTo>
                  <a:pt x="22325" y="70050"/>
                </a:lnTo>
                <a:lnTo>
                  <a:pt x="22385" y="70231"/>
                </a:lnTo>
                <a:lnTo>
                  <a:pt x="22506" y="70472"/>
                </a:lnTo>
                <a:lnTo>
                  <a:pt x="22626" y="70653"/>
                </a:lnTo>
                <a:lnTo>
                  <a:pt x="22807" y="70774"/>
                </a:lnTo>
                <a:lnTo>
                  <a:pt x="23049" y="70895"/>
                </a:lnTo>
                <a:lnTo>
                  <a:pt x="23230" y="70955"/>
                </a:lnTo>
                <a:lnTo>
                  <a:pt x="23712" y="70955"/>
                </a:lnTo>
                <a:lnTo>
                  <a:pt x="23893" y="70895"/>
                </a:lnTo>
                <a:lnTo>
                  <a:pt x="24135" y="70774"/>
                </a:lnTo>
                <a:lnTo>
                  <a:pt x="24316" y="70653"/>
                </a:lnTo>
                <a:lnTo>
                  <a:pt x="24436" y="70472"/>
                </a:lnTo>
                <a:lnTo>
                  <a:pt x="24557" y="70231"/>
                </a:lnTo>
                <a:lnTo>
                  <a:pt x="24617" y="70050"/>
                </a:lnTo>
                <a:lnTo>
                  <a:pt x="24617" y="69809"/>
                </a:lnTo>
                <a:lnTo>
                  <a:pt x="24617" y="69567"/>
                </a:lnTo>
                <a:lnTo>
                  <a:pt x="24557" y="69386"/>
                </a:lnTo>
                <a:lnTo>
                  <a:pt x="24436" y="69145"/>
                </a:lnTo>
                <a:lnTo>
                  <a:pt x="24316" y="68964"/>
                </a:lnTo>
                <a:lnTo>
                  <a:pt x="24135" y="68843"/>
                </a:lnTo>
                <a:lnTo>
                  <a:pt x="23893" y="68723"/>
                </a:lnTo>
                <a:lnTo>
                  <a:pt x="23712" y="68662"/>
                </a:lnTo>
                <a:close/>
                <a:moveTo>
                  <a:pt x="29022" y="68662"/>
                </a:moveTo>
                <a:lnTo>
                  <a:pt x="28841" y="68723"/>
                </a:lnTo>
                <a:lnTo>
                  <a:pt x="28599" y="68843"/>
                </a:lnTo>
                <a:lnTo>
                  <a:pt x="28418" y="68964"/>
                </a:lnTo>
                <a:lnTo>
                  <a:pt x="28298" y="69145"/>
                </a:lnTo>
                <a:lnTo>
                  <a:pt x="28177" y="69386"/>
                </a:lnTo>
                <a:lnTo>
                  <a:pt x="28117" y="69567"/>
                </a:lnTo>
                <a:lnTo>
                  <a:pt x="28117" y="69809"/>
                </a:lnTo>
                <a:lnTo>
                  <a:pt x="28117" y="70050"/>
                </a:lnTo>
                <a:lnTo>
                  <a:pt x="28177" y="70231"/>
                </a:lnTo>
                <a:lnTo>
                  <a:pt x="28298" y="70472"/>
                </a:lnTo>
                <a:lnTo>
                  <a:pt x="28418" y="70653"/>
                </a:lnTo>
                <a:lnTo>
                  <a:pt x="28599" y="70774"/>
                </a:lnTo>
                <a:lnTo>
                  <a:pt x="28841" y="70895"/>
                </a:lnTo>
                <a:lnTo>
                  <a:pt x="29022" y="70955"/>
                </a:lnTo>
                <a:lnTo>
                  <a:pt x="29505" y="70955"/>
                </a:lnTo>
                <a:lnTo>
                  <a:pt x="29686" y="70895"/>
                </a:lnTo>
                <a:lnTo>
                  <a:pt x="29927" y="70774"/>
                </a:lnTo>
                <a:lnTo>
                  <a:pt x="30108" y="70653"/>
                </a:lnTo>
                <a:lnTo>
                  <a:pt x="30229" y="70472"/>
                </a:lnTo>
                <a:lnTo>
                  <a:pt x="30349" y="70231"/>
                </a:lnTo>
                <a:lnTo>
                  <a:pt x="30410" y="70050"/>
                </a:lnTo>
                <a:lnTo>
                  <a:pt x="30410" y="69809"/>
                </a:lnTo>
                <a:lnTo>
                  <a:pt x="30410" y="69567"/>
                </a:lnTo>
                <a:lnTo>
                  <a:pt x="30349" y="69386"/>
                </a:lnTo>
                <a:lnTo>
                  <a:pt x="30229" y="69145"/>
                </a:lnTo>
                <a:lnTo>
                  <a:pt x="30108" y="68964"/>
                </a:lnTo>
                <a:lnTo>
                  <a:pt x="29927" y="68843"/>
                </a:lnTo>
                <a:lnTo>
                  <a:pt x="29686" y="68723"/>
                </a:lnTo>
                <a:lnTo>
                  <a:pt x="29505" y="68662"/>
                </a:lnTo>
                <a:close/>
                <a:moveTo>
                  <a:pt x="34814" y="68662"/>
                </a:moveTo>
                <a:lnTo>
                  <a:pt x="34633" y="68723"/>
                </a:lnTo>
                <a:lnTo>
                  <a:pt x="34392" y="68843"/>
                </a:lnTo>
                <a:lnTo>
                  <a:pt x="34211" y="68964"/>
                </a:lnTo>
                <a:lnTo>
                  <a:pt x="34090" y="69145"/>
                </a:lnTo>
                <a:lnTo>
                  <a:pt x="33969" y="69386"/>
                </a:lnTo>
                <a:lnTo>
                  <a:pt x="33909" y="69567"/>
                </a:lnTo>
                <a:lnTo>
                  <a:pt x="33909" y="69809"/>
                </a:lnTo>
                <a:lnTo>
                  <a:pt x="33909" y="70050"/>
                </a:lnTo>
                <a:lnTo>
                  <a:pt x="33969" y="70231"/>
                </a:lnTo>
                <a:lnTo>
                  <a:pt x="34090" y="70472"/>
                </a:lnTo>
                <a:lnTo>
                  <a:pt x="34211" y="70653"/>
                </a:lnTo>
                <a:lnTo>
                  <a:pt x="34392" y="70774"/>
                </a:lnTo>
                <a:lnTo>
                  <a:pt x="34633" y="70895"/>
                </a:lnTo>
                <a:lnTo>
                  <a:pt x="34814" y="70955"/>
                </a:lnTo>
                <a:lnTo>
                  <a:pt x="35297" y="70955"/>
                </a:lnTo>
                <a:lnTo>
                  <a:pt x="35478" y="70895"/>
                </a:lnTo>
                <a:lnTo>
                  <a:pt x="35719" y="70774"/>
                </a:lnTo>
                <a:lnTo>
                  <a:pt x="35900" y="70653"/>
                </a:lnTo>
                <a:lnTo>
                  <a:pt x="36021" y="70472"/>
                </a:lnTo>
                <a:lnTo>
                  <a:pt x="36141" y="70231"/>
                </a:lnTo>
                <a:lnTo>
                  <a:pt x="36202" y="70050"/>
                </a:lnTo>
                <a:lnTo>
                  <a:pt x="36202" y="69809"/>
                </a:lnTo>
                <a:lnTo>
                  <a:pt x="36202" y="69567"/>
                </a:lnTo>
                <a:lnTo>
                  <a:pt x="36141" y="69386"/>
                </a:lnTo>
                <a:lnTo>
                  <a:pt x="36021" y="69145"/>
                </a:lnTo>
                <a:lnTo>
                  <a:pt x="35900" y="68964"/>
                </a:lnTo>
                <a:lnTo>
                  <a:pt x="35719" y="68843"/>
                </a:lnTo>
                <a:lnTo>
                  <a:pt x="35478" y="68723"/>
                </a:lnTo>
                <a:lnTo>
                  <a:pt x="35297" y="68662"/>
                </a:lnTo>
                <a:close/>
                <a:moveTo>
                  <a:pt x="40606" y="68662"/>
                </a:moveTo>
                <a:lnTo>
                  <a:pt x="40425" y="68723"/>
                </a:lnTo>
                <a:lnTo>
                  <a:pt x="40184" y="68843"/>
                </a:lnTo>
                <a:lnTo>
                  <a:pt x="40003" y="68964"/>
                </a:lnTo>
                <a:lnTo>
                  <a:pt x="39882" y="69145"/>
                </a:lnTo>
                <a:lnTo>
                  <a:pt x="39762" y="69386"/>
                </a:lnTo>
                <a:lnTo>
                  <a:pt x="39701" y="69567"/>
                </a:lnTo>
                <a:lnTo>
                  <a:pt x="39701" y="69809"/>
                </a:lnTo>
                <a:lnTo>
                  <a:pt x="39701" y="70050"/>
                </a:lnTo>
                <a:lnTo>
                  <a:pt x="39762" y="70231"/>
                </a:lnTo>
                <a:lnTo>
                  <a:pt x="39882" y="70472"/>
                </a:lnTo>
                <a:lnTo>
                  <a:pt x="40003" y="70653"/>
                </a:lnTo>
                <a:lnTo>
                  <a:pt x="40184" y="70774"/>
                </a:lnTo>
                <a:lnTo>
                  <a:pt x="40425" y="70895"/>
                </a:lnTo>
                <a:lnTo>
                  <a:pt x="40606" y="70955"/>
                </a:lnTo>
                <a:lnTo>
                  <a:pt x="41089" y="70955"/>
                </a:lnTo>
                <a:lnTo>
                  <a:pt x="41270" y="70895"/>
                </a:lnTo>
                <a:lnTo>
                  <a:pt x="41511" y="70774"/>
                </a:lnTo>
                <a:lnTo>
                  <a:pt x="41692" y="70653"/>
                </a:lnTo>
                <a:lnTo>
                  <a:pt x="41813" y="70472"/>
                </a:lnTo>
                <a:lnTo>
                  <a:pt x="41934" y="70231"/>
                </a:lnTo>
                <a:lnTo>
                  <a:pt x="41994" y="70050"/>
                </a:lnTo>
                <a:lnTo>
                  <a:pt x="41994" y="69809"/>
                </a:lnTo>
                <a:lnTo>
                  <a:pt x="41994" y="69567"/>
                </a:lnTo>
                <a:lnTo>
                  <a:pt x="41934" y="69386"/>
                </a:lnTo>
                <a:lnTo>
                  <a:pt x="41813" y="69145"/>
                </a:lnTo>
                <a:lnTo>
                  <a:pt x="41692" y="68964"/>
                </a:lnTo>
                <a:lnTo>
                  <a:pt x="41511" y="68843"/>
                </a:lnTo>
                <a:lnTo>
                  <a:pt x="41270" y="68723"/>
                </a:lnTo>
                <a:lnTo>
                  <a:pt x="41089" y="68662"/>
                </a:lnTo>
                <a:close/>
                <a:moveTo>
                  <a:pt x="46399" y="68662"/>
                </a:moveTo>
                <a:lnTo>
                  <a:pt x="46218" y="68723"/>
                </a:lnTo>
                <a:lnTo>
                  <a:pt x="45976" y="68843"/>
                </a:lnTo>
                <a:lnTo>
                  <a:pt x="45795" y="68964"/>
                </a:lnTo>
                <a:lnTo>
                  <a:pt x="45674" y="69145"/>
                </a:lnTo>
                <a:lnTo>
                  <a:pt x="45554" y="69386"/>
                </a:lnTo>
                <a:lnTo>
                  <a:pt x="45493" y="69567"/>
                </a:lnTo>
                <a:lnTo>
                  <a:pt x="45493" y="69809"/>
                </a:lnTo>
                <a:lnTo>
                  <a:pt x="45493" y="70050"/>
                </a:lnTo>
                <a:lnTo>
                  <a:pt x="45554" y="70231"/>
                </a:lnTo>
                <a:lnTo>
                  <a:pt x="45674" y="70472"/>
                </a:lnTo>
                <a:lnTo>
                  <a:pt x="45795" y="70653"/>
                </a:lnTo>
                <a:lnTo>
                  <a:pt x="45976" y="70774"/>
                </a:lnTo>
                <a:lnTo>
                  <a:pt x="46218" y="70895"/>
                </a:lnTo>
                <a:lnTo>
                  <a:pt x="46399" y="70955"/>
                </a:lnTo>
                <a:lnTo>
                  <a:pt x="46881" y="70955"/>
                </a:lnTo>
                <a:lnTo>
                  <a:pt x="47062" y="70895"/>
                </a:lnTo>
                <a:lnTo>
                  <a:pt x="47304" y="70774"/>
                </a:lnTo>
                <a:lnTo>
                  <a:pt x="47485" y="70653"/>
                </a:lnTo>
                <a:lnTo>
                  <a:pt x="47605" y="70472"/>
                </a:lnTo>
                <a:lnTo>
                  <a:pt x="47726" y="70231"/>
                </a:lnTo>
                <a:lnTo>
                  <a:pt x="47786" y="70050"/>
                </a:lnTo>
                <a:lnTo>
                  <a:pt x="47786" y="69809"/>
                </a:lnTo>
                <a:lnTo>
                  <a:pt x="47786" y="69567"/>
                </a:lnTo>
                <a:lnTo>
                  <a:pt x="47726" y="69386"/>
                </a:lnTo>
                <a:lnTo>
                  <a:pt x="47605" y="69145"/>
                </a:lnTo>
                <a:lnTo>
                  <a:pt x="47485" y="68964"/>
                </a:lnTo>
                <a:lnTo>
                  <a:pt x="47304" y="68843"/>
                </a:lnTo>
                <a:lnTo>
                  <a:pt x="47062" y="68723"/>
                </a:lnTo>
                <a:lnTo>
                  <a:pt x="46881" y="68662"/>
                </a:lnTo>
                <a:close/>
                <a:moveTo>
                  <a:pt x="52191" y="68662"/>
                </a:moveTo>
                <a:lnTo>
                  <a:pt x="52010" y="68723"/>
                </a:lnTo>
                <a:lnTo>
                  <a:pt x="51768" y="68843"/>
                </a:lnTo>
                <a:lnTo>
                  <a:pt x="51587" y="68964"/>
                </a:lnTo>
                <a:lnTo>
                  <a:pt x="51467" y="69145"/>
                </a:lnTo>
                <a:lnTo>
                  <a:pt x="51346" y="69386"/>
                </a:lnTo>
                <a:lnTo>
                  <a:pt x="51286" y="69567"/>
                </a:lnTo>
                <a:lnTo>
                  <a:pt x="51286" y="69809"/>
                </a:lnTo>
                <a:lnTo>
                  <a:pt x="51286" y="70050"/>
                </a:lnTo>
                <a:lnTo>
                  <a:pt x="51346" y="70231"/>
                </a:lnTo>
                <a:lnTo>
                  <a:pt x="51467" y="70472"/>
                </a:lnTo>
                <a:lnTo>
                  <a:pt x="51587" y="70653"/>
                </a:lnTo>
                <a:lnTo>
                  <a:pt x="51768" y="70774"/>
                </a:lnTo>
                <a:lnTo>
                  <a:pt x="52010" y="70895"/>
                </a:lnTo>
                <a:lnTo>
                  <a:pt x="52191" y="70955"/>
                </a:lnTo>
                <a:lnTo>
                  <a:pt x="52673" y="70955"/>
                </a:lnTo>
                <a:lnTo>
                  <a:pt x="52854" y="70895"/>
                </a:lnTo>
                <a:lnTo>
                  <a:pt x="53096" y="70774"/>
                </a:lnTo>
                <a:lnTo>
                  <a:pt x="53277" y="70653"/>
                </a:lnTo>
                <a:lnTo>
                  <a:pt x="53397" y="70472"/>
                </a:lnTo>
                <a:lnTo>
                  <a:pt x="53518" y="70231"/>
                </a:lnTo>
                <a:lnTo>
                  <a:pt x="53578" y="70050"/>
                </a:lnTo>
                <a:lnTo>
                  <a:pt x="53578" y="69809"/>
                </a:lnTo>
                <a:lnTo>
                  <a:pt x="53578" y="69567"/>
                </a:lnTo>
                <a:lnTo>
                  <a:pt x="53518" y="69386"/>
                </a:lnTo>
                <a:lnTo>
                  <a:pt x="53397" y="69145"/>
                </a:lnTo>
                <a:lnTo>
                  <a:pt x="53277" y="68964"/>
                </a:lnTo>
                <a:lnTo>
                  <a:pt x="53096" y="68843"/>
                </a:lnTo>
                <a:lnTo>
                  <a:pt x="52854" y="68723"/>
                </a:lnTo>
                <a:lnTo>
                  <a:pt x="52673" y="68662"/>
                </a:lnTo>
                <a:close/>
                <a:moveTo>
                  <a:pt x="20575" y="71558"/>
                </a:moveTo>
                <a:lnTo>
                  <a:pt x="20273" y="71619"/>
                </a:lnTo>
                <a:lnTo>
                  <a:pt x="21661" y="72282"/>
                </a:lnTo>
                <a:lnTo>
                  <a:pt x="21540" y="72041"/>
                </a:lnTo>
                <a:lnTo>
                  <a:pt x="21359" y="71860"/>
                </a:lnTo>
                <a:lnTo>
                  <a:pt x="21118" y="71679"/>
                </a:lnTo>
                <a:lnTo>
                  <a:pt x="20876" y="71558"/>
                </a:lnTo>
                <a:close/>
                <a:moveTo>
                  <a:pt x="55027" y="71558"/>
                </a:moveTo>
                <a:lnTo>
                  <a:pt x="54785" y="71679"/>
                </a:lnTo>
                <a:lnTo>
                  <a:pt x="54544" y="71860"/>
                </a:lnTo>
                <a:lnTo>
                  <a:pt x="54363" y="72041"/>
                </a:lnTo>
                <a:lnTo>
                  <a:pt x="54242" y="72282"/>
                </a:lnTo>
                <a:lnTo>
                  <a:pt x="55630" y="71619"/>
                </a:lnTo>
                <a:lnTo>
                  <a:pt x="55328" y="71558"/>
                </a:lnTo>
                <a:close/>
                <a:moveTo>
                  <a:pt x="26065" y="71558"/>
                </a:moveTo>
                <a:lnTo>
                  <a:pt x="25824" y="71679"/>
                </a:lnTo>
                <a:lnTo>
                  <a:pt x="25583" y="71860"/>
                </a:lnTo>
                <a:lnTo>
                  <a:pt x="25402" y="72041"/>
                </a:lnTo>
                <a:lnTo>
                  <a:pt x="25281" y="72343"/>
                </a:lnTo>
                <a:lnTo>
                  <a:pt x="25221" y="72705"/>
                </a:lnTo>
                <a:lnTo>
                  <a:pt x="25221" y="72946"/>
                </a:lnTo>
                <a:lnTo>
                  <a:pt x="25281" y="73127"/>
                </a:lnTo>
                <a:lnTo>
                  <a:pt x="25402" y="73368"/>
                </a:lnTo>
                <a:lnTo>
                  <a:pt x="25522" y="73549"/>
                </a:lnTo>
                <a:lnTo>
                  <a:pt x="25703" y="73670"/>
                </a:lnTo>
                <a:lnTo>
                  <a:pt x="25945" y="73791"/>
                </a:lnTo>
                <a:lnTo>
                  <a:pt x="26126" y="73851"/>
                </a:lnTo>
                <a:lnTo>
                  <a:pt x="26608" y="73851"/>
                </a:lnTo>
                <a:lnTo>
                  <a:pt x="26789" y="73791"/>
                </a:lnTo>
                <a:lnTo>
                  <a:pt x="27031" y="73670"/>
                </a:lnTo>
                <a:lnTo>
                  <a:pt x="27212" y="73549"/>
                </a:lnTo>
                <a:lnTo>
                  <a:pt x="27332" y="73368"/>
                </a:lnTo>
                <a:lnTo>
                  <a:pt x="27453" y="73127"/>
                </a:lnTo>
                <a:lnTo>
                  <a:pt x="27513" y="72946"/>
                </a:lnTo>
                <a:lnTo>
                  <a:pt x="27513" y="72705"/>
                </a:lnTo>
                <a:lnTo>
                  <a:pt x="27453" y="72343"/>
                </a:lnTo>
                <a:lnTo>
                  <a:pt x="27332" y="72041"/>
                </a:lnTo>
                <a:lnTo>
                  <a:pt x="27151" y="71860"/>
                </a:lnTo>
                <a:lnTo>
                  <a:pt x="26910" y="71679"/>
                </a:lnTo>
                <a:lnTo>
                  <a:pt x="26669" y="71558"/>
                </a:lnTo>
                <a:close/>
                <a:moveTo>
                  <a:pt x="31858" y="71558"/>
                </a:moveTo>
                <a:lnTo>
                  <a:pt x="31616" y="71679"/>
                </a:lnTo>
                <a:lnTo>
                  <a:pt x="31375" y="71860"/>
                </a:lnTo>
                <a:lnTo>
                  <a:pt x="31194" y="72041"/>
                </a:lnTo>
                <a:lnTo>
                  <a:pt x="31073" y="72343"/>
                </a:lnTo>
                <a:lnTo>
                  <a:pt x="31013" y="72705"/>
                </a:lnTo>
                <a:lnTo>
                  <a:pt x="31013" y="72946"/>
                </a:lnTo>
                <a:lnTo>
                  <a:pt x="31073" y="73127"/>
                </a:lnTo>
                <a:lnTo>
                  <a:pt x="31194" y="73368"/>
                </a:lnTo>
                <a:lnTo>
                  <a:pt x="31315" y="73549"/>
                </a:lnTo>
                <a:lnTo>
                  <a:pt x="31496" y="73670"/>
                </a:lnTo>
                <a:lnTo>
                  <a:pt x="31737" y="73791"/>
                </a:lnTo>
                <a:lnTo>
                  <a:pt x="31918" y="73851"/>
                </a:lnTo>
                <a:lnTo>
                  <a:pt x="32401" y="73851"/>
                </a:lnTo>
                <a:lnTo>
                  <a:pt x="32582" y="73791"/>
                </a:lnTo>
                <a:lnTo>
                  <a:pt x="32823" y="73670"/>
                </a:lnTo>
                <a:lnTo>
                  <a:pt x="33004" y="73549"/>
                </a:lnTo>
                <a:lnTo>
                  <a:pt x="33125" y="73368"/>
                </a:lnTo>
                <a:lnTo>
                  <a:pt x="33245" y="73127"/>
                </a:lnTo>
                <a:lnTo>
                  <a:pt x="33306" y="72946"/>
                </a:lnTo>
                <a:lnTo>
                  <a:pt x="33306" y="72705"/>
                </a:lnTo>
                <a:lnTo>
                  <a:pt x="33245" y="72343"/>
                </a:lnTo>
                <a:lnTo>
                  <a:pt x="33125" y="72041"/>
                </a:lnTo>
                <a:lnTo>
                  <a:pt x="32944" y="71860"/>
                </a:lnTo>
                <a:lnTo>
                  <a:pt x="32702" y="71679"/>
                </a:lnTo>
                <a:lnTo>
                  <a:pt x="32461" y="71558"/>
                </a:lnTo>
                <a:close/>
                <a:moveTo>
                  <a:pt x="37650" y="71558"/>
                </a:moveTo>
                <a:lnTo>
                  <a:pt x="37408" y="71679"/>
                </a:lnTo>
                <a:lnTo>
                  <a:pt x="37167" y="71860"/>
                </a:lnTo>
                <a:lnTo>
                  <a:pt x="36986" y="72041"/>
                </a:lnTo>
                <a:lnTo>
                  <a:pt x="36865" y="72343"/>
                </a:lnTo>
                <a:lnTo>
                  <a:pt x="36805" y="72705"/>
                </a:lnTo>
                <a:lnTo>
                  <a:pt x="36805" y="72946"/>
                </a:lnTo>
                <a:lnTo>
                  <a:pt x="36865" y="73127"/>
                </a:lnTo>
                <a:lnTo>
                  <a:pt x="36986" y="73368"/>
                </a:lnTo>
                <a:lnTo>
                  <a:pt x="37107" y="73549"/>
                </a:lnTo>
                <a:lnTo>
                  <a:pt x="37288" y="73670"/>
                </a:lnTo>
                <a:lnTo>
                  <a:pt x="37529" y="73791"/>
                </a:lnTo>
                <a:lnTo>
                  <a:pt x="37710" y="73851"/>
                </a:lnTo>
                <a:lnTo>
                  <a:pt x="38193" y="73851"/>
                </a:lnTo>
                <a:lnTo>
                  <a:pt x="38374" y="73791"/>
                </a:lnTo>
                <a:lnTo>
                  <a:pt x="38615" y="73670"/>
                </a:lnTo>
                <a:lnTo>
                  <a:pt x="38796" y="73549"/>
                </a:lnTo>
                <a:lnTo>
                  <a:pt x="38917" y="73368"/>
                </a:lnTo>
                <a:lnTo>
                  <a:pt x="39038" y="73127"/>
                </a:lnTo>
                <a:lnTo>
                  <a:pt x="39098" y="72946"/>
                </a:lnTo>
                <a:lnTo>
                  <a:pt x="39098" y="72705"/>
                </a:lnTo>
                <a:lnTo>
                  <a:pt x="39038" y="72343"/>
                </a:lnTo>
                <a:lnTo>
                  <a:pt x="38917" y="72041"/>
                </a:lnTo>
                <a:lnTo>
                  <a:pt x="38736" y="71860"/>
                </a:lnTo>
                <a:lnTo>
                  <a:pt x="38495" y="71679"/>
                </a:lnTo>
                <a:lnTo>
                  <a:pt x="38253" y="71558"/>
                </a:lnTo>
                <a:close/>
                <a:moveTo>
                  <a:pt x="43442" y="71558"/>
                </a:moveTo>
                <a:lnTo>
                  <a:pt x="43201" y="71679"/>
                </a:lnTo>
                <a:lnTo>
                  <a:pt x="42959" y="71860"/>
                </a:lnTo>
                <a:lnTo>
                  <a:pt x="42778" y="72041"/>
                </a:lnTo>
                <a:lnTo>
                  <a:pt x="42658" y="72343"/>
                </a:lnTo>
                <a:lnTo>
                  <a:pt x="42597" y="72705"/>
                </a:lnTo>
                <a:lnTo>
                  <a:pt x="42597" y="72946"/>
                </a:lnTo>
                <a:lnTo>
                  <a:pt x="42658" y="73127"/>
                </a:lnTo>
                <a:lnTo>
                  <a:pt x="42778" y="73368"/>
                </a:lnTo>
                <a:lnTo>
                  <a:pt x="42899" y="73549"/>
                </a:lnTo>
                <a:lnTo>
                  <a:pt x="43080" y="73670"/>
                </a:lnTo>
                <a:lnTo>
                  <a:pt x="43321" y="73791"/>
                </a:lnTo>
                <a:lnTo>
                  <a:pt x="43502" y="73851"/>
                </a:lnTo>
                <a:lnTo>
                  <a:pt x="43985" y="73851"/>
                </a:lnTo>
                <a:lnTo>
                  <a:pt x="44166" y="73791"/>
                </a:lnTo>
                <a:lnTo>
                  <a:pt x="44407" y="73670"/>
                </a:lnTo>
                <a:lnTo>
                  <a:pt x="44588" y="73549"/>
                </a:lnTo>
                <a:lnTo>
                  <a:pt x="44709" y="73368"/>
                </a:lnTo>
                <a:lnTo>
                  <a:pt x="44830" y="73127"/>
                </a:lnTo>
                <a:lnTo>
                  <a:pt x="44890" y="72946"/>
                </a:lnTo>
                <a:lnTo>
                  <a:pt x="44890" y="72705"/>
                </a:lnTo>
                <a:lnTo>
                  <a:pt x="44830" y="72343"/>
                </a:lnTo>
                <a:lnTo>
                  <a:pt x="44709" y="72041"/>
                </a:lnTo>
                <a:lnTo>
                  <a:pt x="44528" y="71860"/>
                </a:lnTo>
                <a:lnTo>
                  <a:pt x="44287" y="71679"/>
                </a:lnTo>
                <a:lnTo>
                  <a:pt x="44045" y="71558"/>
                </a:lnTo>
                <a:close/>
                <a:moveTo>
                  <a:pt x="49234" y="71558"/>
                </a:moveTo>
                <a:lnTo>
                  <a:pt x="48993" y="71679"/>
                </a:lnTo>
                <a:lnTo>
                  <a:pt x="48752" y="71860"/>
                </a:lnTo>
                <a:lnTo>
                  <a:pt x="48571" y="72041"/>
                </a:lnTo>
                <a:lnTo>
                  <a:pt x="48450" y="72343"/>
                </a:lnTo>
                <a:lnTo>
                  <a:pt x="48390" y="72705"/>
                </a:lnTo>
                <a:lnTo>
                  <a:pt x="48390" y="72946"/>
                </a:lnTo>
                <a:lnTo>
                  <a:pt x="48450" y="73127"/>
                </a:lnTo>
                <a:lnTo>
                  <a:pt x="48571" y="73368"/>
                </a:lnTo>
                <a:lnTo>
                  <a:pt x="48691" y="73549"/>
                </a:lnTo>
                <a:lnTo>
                  <a:pt x="48872" y="73670"/>
                </a:lnTo>
                <a:lnTo>
                  <a:pt x="49114" y="73791"/>
                </a:lnTo>
                <a:lnTo>
                  <a:pt x="49295" y="73851"/>
                </a:lnTo>
                <a:lnTo>
                  <a:pt x="49777" y="73851"/>
                </a:lnTo>
                <a:lnTo>
                  <a:pt x="49958" y="73791"/>
                </a:lnTo>
                <a:lnTo>
                  <a:pt x="50200" y="73670"/>
                </a:lnTo>
                <a:lnTo>
                  <a:pt x="50381" y="73549"/>
                </a:lnTo>
                <a:lnTo>
                  <a:pt x="50501" y="73368"/>
                </a:lnTo>
                <a:lnTo>
                  <a:pt x="50622" y="73127"/>
                </a:lnTo>
                <a:lnTo>
                  <a:pt x="50682" y="72946"/>
                </a:lnTo>
                <a:lnTo>
                  <a:pt x="50682" y="72705"/>
                </a:lnTo>
                <a:lnTo>
                  <a:pt x="50622" y="72343"/>
                </a:lnTo>
                <a:lnTo>
                  <a:pt x="50501" y="72041"/>
                </a:lnTo>
                <a:lnTo>
                  <a:pt x="50320" y="71860"/>
                </a:lnTo>
                <a:lnTo>
                  <a:pt x="50079" y="71679"/>
                </a:lnTo>
                <a:lnTo>
                  <a:pt x="49838" y="71558"/>
                </a:lnTo>
                <a:close/>
                <a:moveTo>
                  <a:pt x="29022" y="74454"/>
                </a:moveTo>
                <a:lnTo>
                  <a:pt x="28841" y="74515"/>
                </a:lnTo>
                <a:lnTo>
                  <a:pt x="28660" y="74635"/>
                </a:lnTo>
                <a:lnTo>
                  <a:pt x="28479" y="74756"/>
                </a:lnTo>
                <a:lnTo>
                  <a:pt x="30349" y="75178"/>
                </a:lnTo>
                <a:lnTo>
                  <a:pt x="30349" y="75178"/>
                </a:lnTo>
                <a:lnTo>
                  <a:pt x="30168" y="74877"/>
                </a:lnTo>
                <a:lnTo>
                  <a:pt x="29927" y="74635"/>
                </a:lnTo>
                <a:lnTo>
                  <a:pt x="29625" y="74515"/>
                </a:lnTo>
                <a:lnTo>
                  <a:pt x="29263" y="74454"/>
                </a:lnTo>
                <a:close/>
                <a:moveTo>
                  <a:pt x="46640" y="74454"/>
                </a:moveTo>
                <a:lnTo>
                  <a:pt x="46278" y="74515"/>
                </a:lnTo>
                <a:lnTo>
                  <a:pt x="45976" y="74635"/>
                </a:lnTo>
                <a:lnTo>
                  <a:pt x="45735" y="74877"/>
                </a:lnTo>
                <a:lnTo>
                  <a:pt x="45554" y="75178"/>
                </a:lnTo>
                <a:lnTo>
                  <a:pt x="45554" y="75178"/>
                </a:lnTo>
                <a:lnTo>
                  <a:pt x="47424" y="74756"/>
                </a:lnTo>
                <a:lnTo>
                  <a:pt x="47243" y="74635"/>
                </a:lnTo>
                <a:lnTo>
                  <a:pt x="47062" y="74515"/>
                </a:lnTo>
                <a:lnTo>
                  <a:pt x="46881" y="74454"/>
                </a:lnTo>
                <a:close/>
                <a:moveTo>
                  <a:pt x="34814" y="74454"/>
                </a:moveTo>
                <a:lnTo>
                  <a:pt x="34633" y="74515"/>
                </a:lnTo>
                <a:lnTo>
                  <a:pt x="34392" y="74635"/>
                </a:lnTo>
                <a:lnTo>
                  <a:pt x="34211" y="74756"/>
                </a:lnTo>
                <a:lnTo>
                  <a:pt x="34090" y="74937"/>
                </a:lnTo>
                <a:lnTo>
                  <a:pt x="33969" y="75178"/>
                </a:lnTo>
                <a:lnTo>
                  <a:pt x="33909" y="75359"/>
                </a:lnTo>
                <a:lnTo>
                  <a:pt x="33909" y="75601"/>
                </a:lnTo>
                <a:lnTo>
                  <a:pt x="33909" y="75721"/>
                </a:lnTo>
                <a:lnTo>
                  <a:pt x="36141" y="75903"/>
                </a:lnTo>
                <a:lnTo>
                  <a:pt x="36202" y="75601"/>
                </a:lnTo>
                <a:lnTo>
                  <a:pt x="36202" y="75359"/>
                </a:lnTo>
                <a:lnTo>
                  <a:pt x="36141" y="75178"/>
                </a:lnTo>
                <a:lnTo>
                  <a:pt x="36021" y="74937"/>
                </a:lnTo>
                <a:lnTo>
                  <a:pt x="35900" y="74756"/>
                </a:lnTo>
                <a:lnTo>
                  <a:pt x="35719" y="74635"/>
                </a:lnTo>
                <a:lnTo>
                  <a:pt x="35478" y="74515"/>
                </a:lnTo>
                <a:lnTo>
                  <a:pt x="35297" y="74454"/>
                </a:lnTo>
                <a:close/>
                <a:moveTo>
                  <a:pt x="40606" y="74454"/>
                </a:moveTo>
                <a:lnTo>
                  <a:pt x="40425" y="74515"/>
                </a:lnTo>
                <a:lnTo>
                  <a:pt x="40184" y="74635"/>
                </a:lnTo>
                <a:lnTo>
                  <a:pt x="40003" y="74756"/>
                </a:lnTo>
                <a:lnTo>
                  <a:pt x="39882" y="74937"/>
                </a:lnTo>
                <a:lnTo>
                  <a:pt x="39762" y="75178"/>
                </a:lnTo>
                <a:lnTo>
                  <a:pt x="39701" y="75359"/>
                </a:lnTo>
                <a:lnTo>
                  <a:pt x="39701" y="75601"/>
                </a:lnTo>
                <a:lnTo>
                  <a:pt x="39762" y="75903"/>
                </a:lnTo>
                <a:lnTo>
                  <a:pt x="41994" y="75721"/>
                </a:lnTo>
                <a:lnTo>
                  <a:pt x="41994" y="75601"/>
                </a:lnTo>
                <a:lnTo>
                  <a:pt x="41994" y="75359"/>
                </a:lnTo>
                <a:lnTo>
                  <a:pt x="41934" y="75178"/>
                </a:lnTo>
                <a:lnTo>
                  <a:pt x="41813" y="74937"/>
                </a:lnTo>
                <a:lnTo>
                  <a:pt x="41692" y="74756"/>
                </a:lnTo>
                <a:lnTo>
                  <a:pt x="41511" y="74635"/>
                </a:lnTo>
                <a:lnTo>
                  <a:pt x="41270" y="74515"/>
                </a:lnTo>
                <a:lnTo>
                  <a:pt x="41089" y="74454"/>
                </a:lnTo>
                <a:close/>
              </a:path>
            </a:pathLst>
          </a:custGeom>
          <a:solidFill>
            <a:srgbClr val="99FF99"/>
          </a:solidFill>
          <a:ln>
            <a:solidFill>
              <a:srgbClr val="99FF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96172" y="1378560"/>
            <a:ext cx="1424722" cy="1424722"/>
          </a:xfrm>
          <a:custGeom>
            <a:avLst/>
            <a:gdLst/>
            <a:ahLst/>
            <a:cxnLst/>
            <a:rect l="l" t="t" r="r" b="b"/>
            <a:pathLst>
              <a:path w="73610" h="73610" extrusionOk="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4C2"/>
              </a:solidFill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694350" y="694075"/>
            <a:ext cx="3755100" cy="3755100"/>
          </a:xfrm>
          <a:prstGeom prst="ellipse">
            <a:avLst/>
          </a:prstGeom>
          <a:solidFill>
            <a:srgbClr val="542A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878525" y="1991825"/>
            <a:ext cx="3387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bg1">
                    <a:lumMod val="9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378899" y="2701499"/>
            <a:ext cx="462000" cy="4620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320850" y="3525150"/>
            <a:ext cx="462000" cy="3996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2025975" y="1258251"/>
            <a:ext cx="584400" cy="5058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7439350" y="1196950"/>
            <a:ext cx="425700" cy="3684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587275" y="808800"/>
            <a:ext cx="731400" cy="731400"/>
          </a:xfrm>
          <a:prstGeom prst="donut">
            <a:avLst>
              <a:gd name="adj" fmla="val 10551"/>
            </a:avLst>
          </a:prstGeom>
          <a:solidFill>
            <a:srgbClr val="99FF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218800" y="3924750"/>
            <a:ext cx="632700" cy="632700"/>
          </a:xfrm>
          <a:prstGeom prst="ellipse">
            <a:avLst/>
          </a:prstGeom>
          <a:noFill/>
          <a:ln w="9525" cap="flat" cmpd="sng">
            <a:solidFill>
              <a:srgbClr val="99FF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6056000" y="3149475"/>
            <a:ext cx="1383355" cy="1058469"/>
          </a:xfrm>
          <a:custGeom>
            <a:avLst/>
            <a:gdLst/>
            <a:ahLst/>
            <a:cxnLst/>
            <a:rect l="l" t="t" r="r" b="b"/>
            <a:pathLst>
              <a:path w="88634" h="67818" extrusionOk="0">
                <a:moveTo>
                  <a:pt x="0" y="0"/>
                </a:moveTo>
                <a:lnTo>
                  <a:pt x="4284" y="6637"/>
                </a:lnTo>
                <a:lnTo>
                  <a:pt x="4284" y="0"/>
                </a:lnTo>
                <a:close/>
                <a:moveTo>
                  <a:pt x="84289" y="0"/>
                </a:moveTo>
                <a:lnTo>
                  <a:pt x="84289" y="6637"/>
                </a:lnTo>
                <a:lnTo>
                  <a:pt x="88633" y="0"/>
                </a:lnTo>
                <a:close/>
                <a:moveTo>
                  <a:pt x="7844" y="0"/>
                </a:moveTo>
                <a:lnTo>
                  <a:pt x="7844" y="12007"/>
                </a:lnTo>
                <a:lnTo>
                  <a:pt x="12791" y="19609"/>
                </a:lnTo>
                <a:lnTo>
                  <a:pt x="12791" y="0"/>
                </a:lnTo>
                <a:close/>
                <a:moveTo>
                  <a:pt x="75842" y="0"/>
                </a:moveTo>
                <a:lnTo>
                  <a:pt x="75842" y="19609"/>
                </a:lnTo>
                <a:lnTo>
                  <a:pt x="80790" y="12007"/>
                </a:lnTo>
                <a:lnTo>
                  <a:pt x="80790" y="0"/>
                </a:lnTo>
                <a:close/>
                <a:moveTo>
                  <a:pt x="16351" y="0"/>
                </a:moveTo>
                <a:lnTo>
                  <a:pt x="16351" y="25039"/>
                </a:lnTo>
                <a:lnTo>
                  <a:pt x="21299" y="32581"/>
                </a:lnTo>
                <a:lnTo>
                  <a:pt x="21299" y="0"/>
                </a:lnTo>
                <a:close/>
                <a:moveTo>
                  <a:pt x="67335" y="0"/>
                </a:moveTo>
                <a:lnTo>
                  <a:pt x="67335" y="32581"/>
                </a:lnTo>
                <a:lnTo>
                  <a:pt x="72282" y="25039"/>
                </a:lnTo>
                <a:lnTo>
                  <a:pt x="72282" y="0"/>
                </a:lnTo>
                <a:close/>
                <a:moveTo>
                  <a:pt x="24859" y="0"/>
                </a:moveTo>
                <a:lnTo>
                  <a:pt x="24859" y="38012"/>
                </a:lnTo>
                <a:lnTo>
                  <a:pt x="29806" y="45614"/>
                </a:lnTo>
                <a:lnTo>
                  <a:pt x="29806" y="0"/>
                </a:lnTo>
                <a:close/>
                <a:moveTo>
                  <a:pt x="58828" y="0"/>
                </a:moveTo>
                <a:lnTo>
                  <a:pt x="58828" y="45614"/>
                </a:lnTo>
                <a:lnTo>
                  <a:pt x="63775" y="38012"/>
                </a:lnTo>
                <a:lnTo>
                  <a:pt x="63775" y="0"/>
                </a:lnTo>
                <a:close/>
                <a:moveTo>
                  <a:pt x="33306" y="0"/>
                </a:moveTo>
                <a:lnTo>
                  <a:pt x="33306" y="51044"/>
                </a:lnTo>
                <a:lnTo>
                  <a:pt x="38313" y="58586"/>
                </a:lnTo>
                <a:lnTo>
                  <a:pt x="38313" y="0"/>
                </a:lnTo>
                <a:close/>
                <a:moveTo>
                  <a:pt x="50320" y="0"/>
                </a:moveTo>
                <a:lnTo>
                  <a:pt x="50320" y="58586"/>
                </a:lnTo>
                <a:lnTo>
                  <a:pt x="55268" y="51044"/>
                </a:lnTo>
                <a:lnTo>
                  <a:pt x="55268" y="0"/>
                </a:lnTo>
                <a:close/>
                <a:moveTo>
                  <a:pt x="41813" y="0"/>
                </a:moveTo>
                <a:lnTo>
                  <a:pt x="41813" y="64016"/>
                </a:lnTo>
                <a:lnTo>
                  <a:pt x="44287" y="67817"/>
                </a:lnTo>
                <a:lnTo>
                  <a:pt x="46760" y="64016"/>
                </a:lnTo>
                <a:lnTo>
                  <a:pt x="4676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1372">
            <a:off x="7518650" y="3105312"/>
            <a:ext cx="751500" cy="7143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5"/>
          <p:cNvGrpSpPr/>
          <p:nvPr/>
        </p:nvGrpSpPr>
        <p:grpSpPr>
          <a:xfrm>
            <a:off x="-1" y="0"/>
            <a:ext cx="9262753" cy="1082330"/>
            <a:chOff x="0" y="0"/>
            <a:chExt cx="9144000" cy="1082330"/>
          </a:xfrm>
        </p:grpSpPr>
        <p:sp>
          <p:nvSpPr>
            <p:cNvPr id="85" name="Google Shape;85;p5"/>
            <p:cNvSpPr/>
            <p:nvPr/>
          </p:nvSpPr>
          <p:spPr>
            <a:xfrm>
              <a:off x="0" y="0"/>
              <a:ext cx="9144000" cy="843918"/>
            </a:xfrm>
            <a:prstGeom prst="rect">
              <a:avLst/>
            </a:prstGeom>
            <a:solidFill>
              <a:srgbClr val="542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4343698" y="625730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99FF9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10800000">
              <a:off x="4456350" y="773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2047950" y="-190002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22;p10">
            <a:extLst>
              <a:ext uri="{FF2B5EF4-FFF2-40B4-BE49-F238E27FC236}">
                <a16:creationId xmlns:a16="http://schemas.microsoft.com/office/drawing/2014/main" id="{C2FD2AB7-ADFB-4FEC-9A19-7B6B3B59D30E}"/>
              </a:ext>
            </a:extLst>
          </p:cNvPr>
          <p:cNvSpPr/>
          <p:nvPr userDrawn="1"/>
        </p:nvSpPr>
        <p:spPr>
          <a:xfrm rot="20700354">
            <a:off x="616946" y="-228598"/>
            <a:ext cx="670101" cy="636713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99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26;p10">
            <a:extLst>
              <a:ext uri="{FF2B5EF4-FFF2-40B4-BE49-F238E27FC236}">
                <a16:creationId xmlns:a16="http://schemas.microsoft.com/office/drawing/2014/main" id="{48C5858B-7253-4108-89DB-1241C078869F}"/>
              </a:ext>
            </a:extLst>
          </p:cNvPr>
          <p:cNvSpPr/>
          <p:nvPr userDrawn="1"/>
        </p:nvSpPr>
        <p:spPr>
          <a:xfrm>
            <a:off x="452751" y="-85402"/>
            <a:ext cx="313491" cy="313491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29;p10">
            <a:extLst>
              <a:ext uri="{FF2B5EF4-FFF2-40B4-BE49-F238E27FC236}">
                <a16:creationId xmlns:a16="http://schemas.microsoft.com/office/drawing/2014/main" id="{B0A37216-F029-4C19-A7BE-F3011832F8D7}"/>
              </a:ext>
            </a:extLst>
          </p:cNvPr>
          <p:cNvSpPr/>
          <p:nvPr userDrawn="1"/>
        </p:nvSpPr>
        <p:spPr>
          <a:xfrm>
            <a:off x="100477" y="287376"/>
            <a:ext cx="658241" cy="658241"/>
          </a:xfrm>
          <a:custGeom>
            <a:avLst/>
            <a:gdLst/>
            <a:ahLst/>
            <a:cxnLst/>
            <a:rect l="l" t="t" r="r" b="b"/>
            <a:pathLst>
              <a:path w="75903" h="75903" extrusionOk="0">
                <a:moveTo>
                  <a:pt x="30349" y="724"/>
                </a:moveTo>
                <a:lnTo>
                  <a:pt x="28479" y="1147"/>
                </a:lnTo>
                <a:lnTo>
                  <a:pt x="28599" y="1267"/>
                </a:lnTo>
                <a:lnTo>
                  <a:pt x="28841" y="1388"/>
                </a:lnTo>
                <a:lnTo>
                  <a:pt x="29022" y="1448"/>
                </a:lnTo>
                <a:lnTo>
                  <a:pt x="29263" y="1448"/>
                </a:lnTo>
                <a:lnTo>
                  <a:pt x="29625" y="1388"/>
                </a:lnTo>
                <a:lnTo>
                  <a:pt x="29927" y="1267"/>
                </a:lnTo>
                <a:lnTo>
                  <a:pt x="30168" y="1026"/>
                </a:lnTo>
                <a:lnTo>
                  <a:pt x="30349" y="724"/>
                </a:lnTo>
                <a:close/>
                <a:moveTo>
                  <a:pt x="36141" y="0"/>
                </a:moveTo>
                <a:lnTo>
                  <a:pt x="33909" y="181"/>
                </a:lnTo>
                <a:lnTo>
                  <a:pt x="33909" y="302"/>
                </a:lnTo>
                <a:lnTo>
                  <a:pt x="33909" y="543"/>
                </a:lnTo>
                <a:lnTo>
                  <a:pt x="33969" y="724"/>
                </a:lnTo>
                <a:lnTo>
                  <a:pt x="34090" y="966"/>
                </a:lnTo>
                <a:lnTo>
                  <a:pt x="34211" y="1147"/>
                </a:lnTo>
                <a:lnTo>
                  <a:pt x="34392" y="1267"/>
                </a:lnTo>
                <a:lnTo>
                  <a:pt x="34633" y="1388"/>
                </a:lnTo>
                <a:lnTo>
                  <a:pt x="34814" y="1448"/>
                </a:lnTo>
                <a:lnTo>
                  <a:pt x="35297" y="1448"/>
                </a:lnTo>
                <a:lnTo>
                  <a:pt x="35478" y="1388"/>
                </a:lnTo>
                <a:lnTo>
                  <a:pt x="35719" y="1267"/>
                </a:lnTo>
                <a:lnTo>
                  <a:pt x="35900" y="1147"/>
                </a:lnTo>
                <a:lnTo>
                  <a:pt x="36021" y="966"/>
                </a:lnTo>
                <a:lnTo>
                  <a:pt x="36141" y="724"/>
                </a:lnTo>
                <a:lnTo>
                  <a:pt x="36202" y="543"/>
                </a:lnTo>
                <a:lnTo>
                  <a:pt x="36202" y="302"/>
                </a:lnTo>
                <a:lnTo>
                  <a:pt x="36141" y="0"/>
                </a:lnTo>
                <a:close/>
                <a:moveTo>
                  <a:pt x="39762" y="0"/>
                </a:moveTo>
                <a:lnTo>
                  <a:pt x="39701" y="302"/>
                </a:lnTo>
                <a:lnTo>
                  <a:pt x="39701" y="543"/>
                </a:lnTo>
                <a:lnTo>
                  <a:pt x="39762" y="724"/>
                </a:lnTo>
                <a:lnTo>
                  <a:pt x="39882" y="966"/>
                </a:lnTo>
                <a:lnTo>
                  <a:pt x="40003" y="1147"/>
                </a:lnTo>
                <a:lnTo>
                  <a:pt x="40184" y="1267"/>
                </a:lnTo>
                <a:lnTo>
                  <a:pt x="40425" y="1388"/>
                </a:lnTo>
                <a:lnTo>
                  <a:pt x="40606" y="1448"/>
                </a:lnTo>
                <a:lnTo>
                  <a:pt x="41089" y="1448"/>
                </a:lnTo>
                <a:lnTo>
                  <a:pt x="41270" y="1388"/>
                </a:lnTo>
                <a:lnTo>
                  <a:pt x="41511" y="1267"/>
                </a:lnTo>
                <a:lnTo>
                  <a:pt x="41692" y="1147"/>
                </a:lnTo>
                <a:lnTo>
                  <a:pt x="41813" y="966"/>
                </a:lnTo>
                <a:lnTo>
                  <a:pt x="41934" y="724"/>
                </a:lnTo>
                <a:lnTo>
                  <a:pt x="41994" y="543"/>
                </a:lnTo>
                <a:lnTo>
                  <a:pt x="41994" y="302"/>
                </a:lnTo>
                <a:lnTo>
                  <a:pt x="41994" y="181"/>
                </a:lnTo>
                <a:lnTo>
                  <a:pt x="39762" y="0"/>
                </a:lnTo>
                <a:close/>
                <a:moveTo>
                  <a:pt x="45554" y="724"/>
                </a:moveTo>
                <a:lnTo>
                  <a:pt x="45735" y="1026"/>
                </a:lnTo>
                <a:lnTo>
                  <a:pt x="45976" y="1267"/>
                </a:lnTo>
                <a:lnTo>
                  <a:pt x="46278" y="1388"/>
                </a:lnTo>
                <a:lnTo>
                  <a:pt x="46640" y="1448"/>
                </a:lnTo>
                <a:lnTo>
                  <a:pt x="46881" y="1448"/>
                </a:lnTo>
                <a:lnTo>
                  <a:pt x="47062" y="1388"/>
                </a:lnTo>
                <a:lnTo>
                  <a:pt x="47243" y="1267"/>
                </a:lnTo>
                <a:lnTo>
                  <a:pt x="47424" y="1147"/>
                </a:lnTo>
                <a:lnTo>
                  <a:pt x="45554" y="724"/>
                </a:lnTo>
                <a:close/>
                <a:moveTo>
                  <a:pt x="21661" y="3620"/>
                </a:moveTo>
                <a:lnTo>
                  <a:pt x="20273" y="4284"/>
                </a:lnTo>
                <a:lnTo>
                  <a:pt x="20575" y="4344"/>
                </a:lnTo>
                <a:lnTo>
                  <a:pt x="20937" y="4284"/>
                </a:lnTo>
                <a:lnTo>
                  <a:pt x="21239" y="4163"/>
                </a:lnTo>
                <a:lnTo>
                  <a:pt x="21480" y="3922"/>
                </a:lnTo>
                <a:lnTo>
                  <a:pt x="21661" y="3620"/>
                </a:lnTo>
                <a:close/>
                <a:moveTo>
                  <a:pt x="26065" y="2052"/>
                </a:moveTo>
                <a:lnTo>
                  <a:pt x="25824" y="2172"/>
                </a:lnTo>
                <a:lnTo>
                  <a:pt x="25583" y="2353"/>
                </a:lnTo>
                <a:lnTo>
                  <a:pt x="25402" y="2534"/>
                </a:lnTo>
                <a:lnTo>
                  <a:pt x="25281" y="2836"/>
                </a:lnTo>
                <a:lnTo>
                  <a:pt x="25221" y="3198"/>
                </a:lnTo>
                <a:lnTo>
                  <a:pt x="25221" y="3439"/>
                </a:lnTo>
                <a:lnTo>
                  <a:pt x="25281" y="3620"/>
                </a:lnTo>
                <a:lnTo>
                  <a:pt x="25402" y="3862"/>
                </a:lnTo>
                <a:lnTo>
                  <a:pt x="25522" y="4043"/>
                </a:lnTo>
                <a:lnTo>
                  <a:pt x="25703" y="4163"/>
                </a:lnTo>
                <a:lnTo>
                  <a:pt x="25945" y="4284"/>
                </a:lnTo>
                <a:lnTo>
                  <a:pt x="26126" y="4344"/>
                </a:lnTo>
                <a:lnTo>
                  <a:pt x="26608" y="4344"/>
                </a:lnTo>
                <a:lnTo>
                  <a:pt x="26789" y="4284"/>
                </a:lnTo>
                <a:lnTo>
                  <a:pt x="27031" y="4163"/>
                </a:lnTo>
                <a:lnTo>
                  <a:pt x="27212" y="4043"/>
                </a:lnTo>
                <a:lnTo>
                  <a:pt x="27332" y="3862"/>
                </a:lnTo>
                <a:lnTo>
                  <a:pt x="27453" y="3620"/>
                </a:lnTo>
                <a:lnTo>
                  <a:pt x="27513" y="3439"/>
                </a:lnTo>
                <a:lnTo>
                  <a:pt x="27513" y="3198"/>
                </a:lnTo>
                <a:lnTo>
                  <a:pt x="27453" y="2836"/>
                </a:lnTo>
                <a:lnTo>
                  <a:pt x="27332" y="2534"/>
                </a:lnTo>
                <a:lnTo>
                  <a:pt x="27151" y="2353"/>
                </a:lnTo>
                <a:lnTo>
                  <a:pt x="26910" y="2172"/>
                </a:lnTo>
                <a:lnTo>
                  <a:pt x="26669" y="2052"/>
                </a:lnTo>
                <a:close/>
                <a:moveTo>
                  <a:pt x="31858" y="2052"/>
                </a:moveTo>
                <a:lnTo>
                  <a:pt x="31616" y="2172"/>
                </a:lnTo>
                <a:lnTo>
                  <a:pt x="31375" y="2353"/>
                </a:lnTo>
                <a:lnTo>
                  <a:pt x="31194" y="2534"/>
                </a:lnTo>
                <a:lnTo>
                  <a:pt x="31073" y="2836"/>
                </a:lnTo>
                <a:lnTo>
                  <a:pt x="31013" y="3198"/>
                </a:lnTo>
                <a:lnTo>
                  <a:pt x="31013" y="3439"/>
                </a:lnTo>
                <a:lnTo>
                  <a:pt x="31073" y="3620"/>
                </a:lnTo>
                <a:lnTo>
                  <a:pt x="31194" y="3862"/>
                </a:lnTo>
                <a:lnTo>
                  <a:pt x="31315" y="4043"/>
                </a:lnTo>
                <a:lnTo>
                  <a:pt x="31496" y="4163"/>
                </a:lnTo>
                <a:lnTo>
                  <a:pt x="31737" y="4284"/>
                </a:lnTo>
                <a:lnTo>
                  <a:pt x="31918" y="4344"/>
                </a:lnTo>
                <a:lnTo>
                  <a:pt x="32401" y="4344"/>
                </a:lnTo>
                <a:lnTo>
                  <a:pt x="32582" y="4284"/>
                </a:lnTo>
                <a:lnTo>
                  <a:pt x="32823" y="4163"/>
                </a:lnTo>
                <a:lnTo>
                  <a:pt x="33004" y="4043"/>
                </a:lnTo>
                <a:lnTo>
                  <a:pt x="33125" y="3862"/>
                </a:lnTo>
                <a:lnTo>
                  <a:pt x="33245" y="3620"/>
                </a:lnTo>
                <a:lnTo>
                  <a:pt x="33306" y="3439"/>
                </a:lnTo>
                <a:lnTo>
                  <a:pt x="33306" y="3198"/>
                </a:lnTo>
                <a:lnTo>
                  <a:pt x="33245" y="2836"/>
                </a:lnTo>
                <a:lnTo>
                  <a:pt x="33125" y="2534"/>
                </a:lnTo>
                <a:lnTo>
                  <a:pt x="32944" y="2353"/>
                </a:lnTo>
                <a:lnTo>
                  <a:pt x="32702" y="2172"/>
                </a:lnTo>
                <a:lnTo>
                  <a:pt x="32461" y="2052"/>
                </a:lnTo>
                <a:close/>
                <a:moveTo>
                  <a:pt x="37650" y="2052"/>
                </a:moveTo>
                <a:lnTo>
                  <a:pt x="37408" y="2172"/>
                </a:lnTo>
                <a:lnTo>
                  <a:pt x="37167" y="2353"/>
                </a:lnTo>
                <a:lnTo>
                  <a:pt x="36986" y="2534"/>
                </a:lnTo>
                <a:lnTo>
                  <a:pt x="36865" y="2836"/>
                </a:lnTo>
                <a:lnTo>
                  <a:pt x="36805" y="3198"/>
                </a:lnTo>
                <a:lnTo>
                  <a:pt x="36805" y="3439"/>
                </a:lnTo>
                <a:lnTo>
                  <a:pt x="36865" y="3620"/>
                </a:lnTo>
                <a:lnTo>
                  <a:pt x="36986" y="3862"/>
                </a:lnTo>
                <a:lnTo>
                  <a:pt x="37107" y="4043"/>
                </a:lnTo>
                <a:lnTo>
                  <a:pt x="37288" y="4163"/>
                </a:lnTo>
                <a:lnTo>
                  <a:pt x="37529" y="4284"/>
                </a:lnTo>
                <a:lnTo>
                  <a:pt x="37710" y="4344"/>
                </a:lnTo>
                <a:lnTo>
                  <a:pt x="38193" y="4344"/>
                </a:lnTo>
                <a:lnTo>
                  <a:pt x="38374" y="4284"/>
                </a:lnTo>
                <a:lnTo>
                  <a:pt x="38615" y="4163"/>
                </a:lnTo>
                <a:lnTo>
                  <a:pt x="38796" y="4043"/>
                </a:lnTo>
                <a:lnTo>
                  <a:pt x="38917" y="3862"/>
                </a:lnTo>
                <a:lnTo>
                  <a:pt x="39038" y="3620"/>
                </a:lnTo>
                <a:lnTo>
                  <a:pt x="39098" y="3439"/>
                </a:lnTo>
                <a:lnTo>
                  <a:pt x="39098" y="3198"/>
                </a:lnTo>
                <a:lnTo>
                  <a:pt x="39038" y="2836"/>
                </a:lnTo>
                <a:lnTo>
                  <a:pt x="38917" y="2534"/>
                </a:lnTo>
                <a:lnTo>
                  <a:pt x="38736" y="2353"/>
                </a:lnTo>
                <a:lnTo>
                  <a:pt x="38495" y="2172"/>
                </a:lnTo>
                <a:lnTo>
                  <a:pt x="38253" y="2052"/>
                </a:lnTo>
                <a:close/>
                <a:moveTo>
                  <a:pt x="43442" y="2052"/>
                </a:moveTo>
                <a:lnTo>
                  <a:pt x="43201" y="2172"/>
                </a:lnTo>
                <a:lnTo>
                  <a:pt x="42959" y="2353"/>
                </a:lnTo>
                <a:lnTo>
                  <a:pt x="42778" y="2534"/>
                </a:lnTo>
                <a:lnTo>
                  <a:pt x="42658" y="2836"/>
                </a:lnTo>
                <a:lnTo>
                  <a:pt x="42597" y="3198"/>
                </a:lnTo>
                <a:lnTo>
                  <a:pt x="42597" y="3439"/>
                </a:lnTo>
                <a:lnTo>
                  <a:pt x="42658" y="3620"/>
                </a:lnTo>
                <a:lnTo>
                  <a:pt x="42778" y="3862"/>
                </a:lnTo>
                <a:lnTo>
                  <a:pt x="42899" y="4043"/>
                </a:lnTo>
                <a:lnTo>
                  <a:pt x="43080" y="4163"/>
                </a:lnTo>
                <a:lnTo>
                  <a:pt x="43321" y="4284"/>
                </a:lnTo>
                <a:lnTo>
                  <a:pt x="43502" y="4344"/>
                </a:lnTo>
                <a:lnTo>
                  <a:pt x="43985" y="4344"/>
                </a:lnTo>
                <a:lnTo>
                  <a:pt x="44166" y="4284"/>
                </a:lnTo>
                <a:lnTo>
                  <a:pt x="44407" y="4163"/>
                </a:lnTo>
                <a:lnTo>
                  <a:pt x="44588" y="4043"/>
                </a:lnTo>
                <a:lnTo>
                  <a:pt x="44709" y="3862"/>
                </a:lnTo>
                <a:lnTo>
                  <a:pt x="44830" y="3620"/>
                </a:lnTo>
                <a:lnTo>
                  <a:pt x="44890" y="3439"/>
                </a:lnTo>
                <a:lnTo>
                  <a:pt x="44890" y="3198"/>
                </a:lnTo>
                <a:lnTo>
                  <a:pt x="44830" y="2836"/>
                </a:lnTo>
                <a:lnTo>
                  <a:pt x="44709" y="2534"/>
                </a:lnTo>
                <a:lnTo>
                  <a:pt x="44528" y="2353"/>
                </a:lnTo>
                <a:lnTo>
                  <a:pt x="44287" y="2172"/>
                </a:lnTo>
                <a:lnTo>
                  <a:pt x="44045" y="2052"/>
                </a:lnTo>
                <a:close/>
                <a:moveTo>
                  <a:pt x="49234" y="2052"/>
                </a:moveTo>
                <a:lnTo>
                  <a:pt x="48993" y="2172"/>
                </a:lnTo>
                <a:lnTo>
                  <a:pt x="48752" y="2353"/>
                </a:lnTo>
                <a:lnTo>
                  <a:pt x="48571" y="2534"/>
                </a:lnTo>
                <a:lnTo>
                  <a:pt x="48450" y="2836"/>
                </a:lnTo>
                <a:lnTo>
                  <a:pt x="48390" y="3198"/>
                </a:lnTo>
                <a:lnTo>
                  <a:pt x="48390" y="3439"/>
                </a:lnTo>
                <a:lnTo>
                  <a:pt x="48450" y="3620"/>
                </a:lnTo>
                <a:lnTo>
                  <a:pt x="48571" y="3862"/>
                </a:lnTo>
                <a:lnTo>
                  <a:pt x="48691" y="4043"/>
                </a:lnTo>
                <a:lnTo>
                  <a:pt x="48872" y="4163"/>
                </a:lnTo>
                <a:lnTo>
                  <a:pt x="49114" y="4284"/>
                </a:lnTo>
                <a:lnTo>
                  <a:pt x="49295" y="4344"/>
                </a:lnTo>
                <a:lnTo>
                  <a:pt x="49777" y="4344"/>
                </a:lnTo>
                <a:lnTo>
                  <a:pt x="49958" y="4284"/>
                </a:lnTo>
                <a:lnTo>
                  <a:pt x="50200" y="4163"/>
                </a:lnTo>
                <a:lnTo>
                  <a:pt x="50381" y="4043"/>
                </a:lnTo>
                <a:lnTo>
                  <a:pt x="50501" y="3862"/>
                </a:lnTo>
                <a:lnTo>
                  <a:pt x="50622" y="3620"/>
                </a:lnTo>
                <a:lnTo>
                  <a:pt x="50682" y="3439"/>
                </a:lnTo>
                <a:lnTo>
                  <a:pt x="50682" y="3198"/>
                </a:lnTo>
                <a:lnTo>
                  <a:pt x="50622" y="2836"/>
                </a:lnTo>
                <a:lnTo>
                  <a:pt x="50501" y="2534"/>
                </a:lnTo>
                <a:lnTo>
                  <a:pt x="50320" y="2353"/>
                </a:lnTo>
                <a:lnTo>
                  <a:pt x="50079" y="2172"/>
                </a:lnTo>
                <a:lnTo>
                  <a:pt x="49838" y="2052"/>
                </a:lnTo>
                <a:close/>
                <a:moveTo>
                  <a:pt x="54242" y="3620"/>
                </a:moveTo>
                <a:lnTo>
                  <a:pt x="54423" y="3922"/>
                </a:lnTo>
                <a:lnTo>
                  <a:pt x="54665" y="4163"/>
                </a:lnTo>
                <a:lnTo>
                  <a:pt x="54966" y="4284"/>
                </a:lnTo>
                <a:lnTo>
                  <a:pt x="55328" y="4344"/>
                </a:lnTo>
                <a:lnTo>
                  <a:pt x="55630" y="4284"/>
                </a:lnTo>
                <a:lnTo>
                  <a:pt x="54242" y="3620"/>
                </a:lnTo>
                <a:close/>
                <a:moveTo>
                  <a:pt x="18523" y="5310"/>
                </a:moveTo>
                <a:lnTo>
                  <a:pt x="16593" y="6517"/>
                </a:lnTo>
                <a:lnTo>
                  <a:pt x="16774" y="6818"/>
                </a:lnTo>
                <a:lnTo>
                  <a:pt x="17015" y="7060"/>
                </a:lnTo>
                <a:lnTo>
                  <a:pt x="17317" y="7180"/>
                </a:lnTo>
                <a:lnTo>
                  <a:pt x="17679" y="7241"/>
                </a:lnTo>
                <a:lnTo>
                  <a:pt x="17920" y="7241"/>
                </a:lnTo>
                <a:lnTo>
                  <a:pt x="18101" y="7180"/>
                </a:lnTo>
                <a:lnTo>
                  <a:pt x="18342" y="7060"/>
                </a:lnTo>
                <a:lnTo>
                  <a:pt x="18523" y="6939"/>
                </a:lnTo>
                <a:lnTo>
                  <a:pt x="18644" y="6758"/>
                </a:lnTo>
                <a:lnTo>
                  <a:pt x="18765" y="6517"/>
                </a:lnTo>
                <a:lnTo>
                  <a:pt x="18825" y="6336"/>
                </a:lnTo>
                <a:lnTo>
                  <a:pt x="18825" y="6094"/>
                </a:lnTo>
                <a:lnTo>
                  <a:pt x="18825" y="5853"/>
                </a:lnTo>
                <a:lnTo>
                  <a:pt x="18765" y="5672"/>
                </a:lnTo>
                <a:lnTo>
                  <a:pt x="18644" y="5430"/>
                </a:lnTo>
                <a:lnTo>
                  <a:pt x="18523" y="5310"/>
                </a:lnTo>
                <a:close/>
                <a:moveTo>
                  <a:pt x="23230" y="4948"/>
                </a:moveTo>
                <a:lnTo>
                  <a:pt x="23049" y="5008"/>
                </a:lnTo>
                <a:lnTo>
                  <a:pt x="22807" y="5129"/>
                </a:lnTo>
                <a:lnTo>
                  <a:pt x="22626" y="5249"/>
                </a:lnTo>
                <a:lnTo>
                  <a:pt x="22506" y="5430"/>
                </a:lnTo>
                <a:lnTo>
                  <a:pt x="22385" y="5672"/>
                </a:lnTo>
                <a:lnTo>
                  <a:pt x="22325" y="5853"/>
                </a:lnTo>
                <a:lnTo>
                  <a:pt x="22325" y="6094"/>
                </a:lnTo>
                <a:lnTo>
                  <a:pt x="22325" y="6336"/>
                </a:lnTo>
                <a:lnTo>
                  <a:pt x="22385" y="6517"/>
                </a:lnTo>
                <a:lnTo>
                  <a:pt x="22506" y="6758"/>
                </a:lnTo>
                <a:lnTo>
                  <a:pt x="22626" y="6939"/>
                </a:lnTo>
                <a:lnTo>
                  <a:pt x="22807" y="7060"/>
                </a:lnTo>
                <a:lnTo>
                  <a:pt x="23049" y="7180"/>
                </a:lnTo>
                <a:lnTo>
                  <a:pt x="23230" y="7241"/>
                </a:lnTo>
                <a:lnTo>
                  <a:pt x="23712" y="7241"/>
                </a:lnTo>
                <a:lnTo>
                  <a:pt x="23893" y="7180"/>
                </a:lnTo>
                <a:lnTo>
                  <a:pt x="24135" y="7060"/>
                </a:lnTo>
                <a:lnTo>
                  <a:pt x="24316" y="6939"/>
                </a:lnTo>
                <a:lnTo>
                  <a:pt x="24436" y="6758"/>
                </a:lnTo>
                <a:lnTo>
                  <a:pt x="24557" y="6517"/>
                </a:lnTo>
                <a:lnTo>
                  <a:pt x="24617" y="6336"/>
                </a:lnTo>
                <a:lnTo>
                  <a:pt x="24617" y="6094"/>
                </a:lnTo>
                <a:lnTo>
                  <a:pt x="24617" y="5853"/>
                </a:lnTo>
                <a:lnTo>
                  <a:pt x="24557" y="5672"/>
                </a:lnTo>
                <a:lnTo>
                  <a:pt x="24436" y="5430"/>
                </a:lnTo>
                <a:lnTo>
                  <a:pt x="24316" y="5249"/>
                </a:lnTo>
                <a:lnTo>
                  <a:pt x="24135" y="5129"/>
                </a:lnTo>
                <a:lnTo>
                  <a:pt x="23893" y="5008"/>
                </a:lnTo>
                <a:lnTo>
                  <a:pt x="23712" y="4948"/>
                </a:lnTo>
                <a:close/>
                <a:moveTo>
                  <a:pt x="29022" y="4948"/>
                </a:moveTo>
                <a:lnTo>
                  <a:pt x="28841" y="5008"/>
                </a:lnTo>
                <a:lnTo>
                  <a:pt x="28599" y="5129"/>
                </a:lnTo>
                <a:lnTo>
                  <a:pt x="28418" y="5249"/>
                </a:lnTo>
                <a:lnTo>
                  <a:pt x="28298" y="5430"/>
                </a:lnTo>
                <a:lnTo>
                  <a:pt x="28177" y="5672"/>
                </a:lnTo>
                <a:lnTo>
                  <a:pt x="28117" y="5853"/>
                </a:lnTo>
                <a:lnTo>
                  <a:pt x="28117" y="6094"/>
                </a:lnTo>
                <a:lnTo>
                  <a:pt x="28117" y="6336"/>
                </a:lnTo>
                <a:lnTo>
                  <a:pt x="28177" y="6517"/>
                </a:lnTo>
                <a:lnTo>
                  <a:pt x="28298" y="6758"/>
                </a:lnTo>
                <a:lnTo>
                  <a:pt x="28418" y="6939"/>
                </a:lnTo>
                <a:lnTo>
                  <a:pt x="28599" y="7060"/>
                </a:lnTo>
                <a:lnTo>
                  <a:pt x="28841" y="7180"/>
                </a:lnTo>
                <a:lnTo>
                  <a:pt x="29022" y="7241"/>
                </a:lnTo>
                <a:lnTo>
                  <a:pt x="29505" y="7241"/>
                </a:lnTo>
                <a:lnTo>
                  <a:pt x="29686" y="7180"/>
                </a:lnTo>
                <a:lnTo>
                  <a:pt x="29927" y="7060"/>
                </a:lnTo>
                <a:lnTo>
                  <a:pt x="30108" y="6939"/>
                </a:lnTo>
                <a:lnTo>
                  <a:pt x="30229" y="6758"/>
                </a:lnTo>
                <a:lnTo>
                  <a:pt x="30349" y="6517"/>
                </a:lnTo>
                <a:lnTo>
                  <a:pt x="30410" y="6336"/>
                </a:lnTo>
                <a:lnTo>
                  <a:pt x="30410" y="6094"/>
                </a:lnTo>
                <a:lnTo>
                  <a:pt x="30410" y="5853"/>
                </a:lnTo>
                <a:lnTo>
                  <a:pt x="30349" y="5672"/>
                </a:lnTo>
                <a:lnTo>
                  <a:pt x="30229" y="5430"/>
                </a:lnTo>
                <a:lnTo>
                  <a:pt x="30108" y="5249"/>
                </a:lnTo>
                <a:lnTo>
                  <a:pt x="29927" y="5129"/>
                </a:lnTo>
                <a:lnTo>
                  <a:pt x="29686" y="5008"/>
                </a:lnTo>
                <a:lnTo>
                  <a:pt x="29505" y="4948"/>
                </a:lnTo>
                <a:close/>
                <a:moveTo>
                  <a:pt x="34814" y="4948"/>
                </a:moveTo>
                <a:lnTo>
                  <a:pt x="34633" y="5008"/>
                </a:lnTo>
                <a:lnTo>
                  <a:pt x="34392" y="5129"/>
                </a:lnTo>
                <a:lnTo>
                  <a:pt x="34211" y="5249"/>
                </a:lnTo>
                <a:lnTo>
                  <a:pt x="34090" y="5430"/>
                </a:lnTo>
                <a:lnTo>
                  <a:pt x="33969" y="5672"/>
                </a:lnTo>
                <a:lnTo>
                  <a:pt x="33909" y="5853"/>
                </a:lnTo>
                <a:lnTo>
                  <a:pt x="33909" y="6094"/>
                </a:lnTo>
                <a:lnTo>
                  <a:pt x="33909" y="6336"/>
                </a:lnTo>
                <a:lnTo>
                  <a:pt x="33969" y="6517"/>
                </a:lnTo>
                <a:lnTo>
                  <a:pt x="34090" y="6758"/>
                </a:lnTo>
                <a:lnTo>
                  <a:pt x="34211" y="6939"/>
                </a:lnTo>
                <a:lnTo>
                  <a:pt x="34392" y="7060"/>
                </a:lnTo>
                <a:lnTo>
                  <a:pt x="34633" y="7180"/>
                </a:lnTo>
                <a:lnTo>
                  <a:pt x="34814" y="7241"/>
                </a:lnTo>
                <a:lnTo>
                  <a:pt x="35297" y="7241"/>
                </a:lnTo>
                <a:lnTo>
                  <a:pt x="35478" y="7180"/>
                </a:lnTo>
                <a:lnTo>
                  <a:pt x="35719" y="7060"/>
                </a:lnTo>
                <a:lnTo>
                  <a:pt x="35900" y="6939"/>
                </a:lnTo>
                <a:lnTo>
                  <a:pt x="36021" y="6758"/>
                </a:lnTo>
                <a:lnTo>
                  <a:pt x="36141" y="6517"/>
                </a:lnTo>
                <a:lnTo>
                  <a:pt x="36202" y="6336"/>
                </a:lnTo>
                <a:lnTo>
                  <a:pt x="36202" y="6094"/>
                </a:lnTo>
                <a:lnTo>
                  <a:pt x="36202" y="5853"/>
                </a:lnTo>
                <a:lnTo>
                  <a:pt x="36141" y="5672"/>
                </a:lnTo>
                <a:lnTo>
                  <a:pt x="36021" y="5430"/>
                </a:lnTo>
                <a:lnTo>
                  <a:pt x="35900" y="5249"/>
                </a:lnTo>
                <a:lnTo>
                  <a:pt x="35719" y="5129"/>
                </a:lnTo>
                <a:lnTo>
                  <a:pt x="35478" y="5008"/>
                </a:lnTo>
                <a:lnTo>
                  <a:pt x="35297" y="4948"/>
                </a:lnTo>
                <a:close/>
                <a:moveTo>
                  <a:pt x="40606" y="4948"/>
                </a:moveTo>
                <a:lnTo>
                  <a:pt x="40425" y="5008"/>
                </a:lnTo>
                <a:lnTo>
                  <a:pt x="40184" y="5129"/>
                </a:lnTo>
                <a:lnTo>
                  <a:pt x="40003" y="5249"/>
                </a:lnTo>
                <a:lnTo>
                  <a:pt x="39882" y="5430"/>
                </a:lnTo>
                <a:lnTo>
                  <a:pt x="39762" y="5672"/>
                </a:lnTo>
                <a:lnTo>
                  <a:pt x="39701" y="5853"/>
                </a:lnTo>
                <a:lnTo>
                  <a:pt x="39701" y="6094"/>
                </a:lnTo>
                <a:lnTo>
                  <a:pt x="39701" y="6336"/>
                </a:lnTo>
                <a:lnTo>
                  <a:pt x="39762" y="6517"/>
                </a:lnTo>
                <a:lnTo>
                  <a:pt x="39882" y="6758"/>
                </a:lnTo>
                <a:lnTo>
                  <a:pt x="40003" y="6939"/>
                </a:lnTo>
                <a:lnTo>
                  <a:pt x="40184" y="7060"/>
                </a:lnTo>
                <a:lnTo>
                  <a:pt x="40425" y="7180"/>
                </a:lnTo>
                <a:lnTo>
                  <a:pt x="40606" y="7241"/>
                </a:lnTo>
                <a:lnTo>
                  <a:pt x="41089" y="7241"/>
                </a:lnTo>
                <a:lnTo>
                  <a:pt x="41270" y="7180"/>
                </a:lnTo>
                <a:lnTo>
                  <a:pt x="41511" y="7060"/>
                </a:lnTo>
                <a:lnTo>
                  <a:pt x="41692" y="6939"/>
                </a:lnTo>
                <a:lnTo>
                  <a:pt x="41813" y="6758"/>
                </a:lnTo>
                <a:lnTo>
                  <a:pt x="41934" y="6517"/>
                </a:lnTo>
                <a:lnTo>
                  <a:pt x="41994" y="6336"/>
                </a:lnTo>
                <a:lnTo>
                  <a:pt x="41994" y="6094"/>
                </a:lnTo>
                <a:lnTo>
                  <a:pt x="41994" y="5853"/>
                </a:lnTo>
                <a:lnTo>
                  <a:pt x="41934" y="5672"/>
                </a:lnTo>
                <a:lnTo>
                  <a:pt x="41813" y="5430"/>
                </a:lnTo>
                <a:lnTo>
                  <a:pt x="41692" y="5249"/>
                </a:lnTo>
                <a:lnTo>
                  <a:pt x="41511" y="5129"/>
                </a:lnTo>
                <a:lnTo>
                  <a:pt x="41270" y="5008"/>
                </a:lnTo>
                <a:lnTo>
                  <a:pt x="41089" y="4948"/>
                </a:lnTo>
                <a:close/>
                <a:moveTo>
                  <a:pt x="46399" y="4948"/>
                </a:moveTo>
                <a:lnTo>
                  <a:pt x="46218" y="5008"/>
                </a:lnTo>
                <a:lnTo>
                  <a:pt x="45976" y="5129"/>
                </a:lnTo>
                <a:lnTo>
                  <a:pt x="45795" y="5249"/>
                </a:lnTo>
                <a:lnTo>
                  <a:pt x="45674" y="5430"/>
                </a:lnTo>
                <a:lnTo>
                  <a:pt x="45554" y="5672"/>
                </a:lnTo>
                <a:lnTo>
                  <a:pt x="45493" y="5853"/>
                </a:lnTo>
                <a:lnTo>
                  <a:pt x="45493" y="6094"/>
                </a:lnTo>
                <a:lnTo>
                  <a:pt x="45493" y="6336"/>
                </a:lnTo>
                <a:lnTo>
                  <a:pt x="45554" y="6517"/>
                </a:lnTo>
                <a:lnTo>
                  <a:pt x="45674" y="6758"/>
                </a:lnTo>
                <a:lnTo>
                  <a:pt x="45795" y="6939"/>
                </a:lnTo>
                <a:lnTo>
                  <a:pt x="45976" y="7060"/>
                </a:lnTo>
                <a:lnTo>
                  <a:pt x="46218" y="7180"/>
                </a:lnTo>
                <a:lnTo>
                  <a:pt x="46399" y="7241"/>
                </a:lnTo>
                <a:lnTo>
                  <a:pt x="46881" y="7241"/>
                </a:lnTo>
                <a:lnTo>
                  <a:pt x="47062" y="7180"/>
                </a:lnTo>
                <a:lnTo>
                  <a:pt x="47304" y="7060"/>
                </a:lnTo>
                <a:lnTo>
                  <a:pt x="47485" y="6939"/>
                </a:lnTo>
                <a:lnTo>
                  <a:pt x="47605" y="6758"/>
                </a:lnTo>
                <a:lnTo>
                  <a:pt x="47726" y="6517"/>
                </a:lnTo>
                <a:lnTo>
                  <a:pt x="47786" y="6336"/>
                </a:lnTo>
                <a:lnTo>
                  <a:pt x="47786" y="6094"/>
                </a:lnTo>
                <a:lnTo>
                  <a:pt x="47786" y="5853"/>
                </a:lnTo>
                <a:lnTo>
                  <a:pt x="47726" y="5672"/>
                </a:lnTo>
                <a:lnTo>
                  <a:pt x="47605" y="5430"/>
                </a:lnTo>
                <a:lnTo>
                  <a:pt x="47485" y="5249"/>
                </a:lnTo>
                <a:lnTo>
                  <a:pt x="47304" y="5129"/>
                </a:lnTo>
                <a:lnTo>
                  <a:pt x="47062" y="5008"/>
                </a:lnTo>
                <a:lnTo>
                  <a:pt x="46881" y="4948"/>
                </a:lnTo>
                <a:close/>
                <a:moveTo>
                  <a:pt x="52191" y="4948"/>
                </a:moveTo>
                <a:lnTo>
                  <a:pt x="52010" y="5008"/>
                </a:lnTo>
                <a:lnTo>
                  <a:pt x="51768" y="5129"/>
                </a:lnTo>
                <a:lnTo>
                  <a:pt x="51587" y="5249"/>
                </a:lnTo>
                <a:lnTo>
                  <a:pt x="51467" y="5430"/>
                </a:lnTo>
                <a:lnTo>
                  <a:pt x="51346" y="5672"/>
                </a:lnTo>
                <a:lnTo>
                  <a:pt x="51286" y="5853"/>
                </a:lnTo>
                <a:lnTo>
                  <a:pt x="51286" y="6094"/>
                </a:lnTo>
                <a:lnTo>
                  <a:pt x="51286" y="6336"/>
                </a:lnTo>
                <a:lnTo>
                  <a:pt x="51346" y="6517"/>
                </a:lnTo>
                <a:lnTo>
                  <a:pt x="51467" y="6758"/>
                </a:lnTo>
                <a:lnTo>
                  <a:pt x="51587" y="6939"/>
                </a:lnTo>
                <a:lnTo>
                  <a:pt x="51768" y="7060"/>
                </a:lnTo>
                <a:lnTo>
                  <a:pt x="52010" y="7180"/>
                </a:lnTo>
                <a:lnTo>
                  <a:pt x="52191" y="7241"/>
                </a:lnTo>
                <a:lnTo>
                  <a:pt x="52673" y="7241"/>
                </a:lnTo>
                <a:lnTo>
                  <a:pt x="52854" y="7180"/>
                </a:lnTo>
                <a:lnTo>
                  <a:pt x="53096" y="7060"/>
                </a:lnTo>
                <a:lnTo>
                  <a:pt x="53277" y="6939"/>
                </a:lnTo>
                <a:lnTo>
                  <a:pt x="53397" y="6758"/>
                </a:lnTo>
                <a:lnTo>
                  <a:pt x="53518" y="6517"/>
                </a:lnTo>
                <a:lnTo>
                  <a:pt x="53578" y="6336"/>
                </a:lnTo>
                <a:lnTo>
                  <a:pt x="53578" y="6094"/>
                </a:lnTo>
                <a:lnTo>
                  <a:pt x="53578" y="5853"/>
                </a:lnTo>
                <a:lnTo>
                  <a:pt x="53518" y="5672"/>
                </a:lnTo>
                <a:lnTo>
                  <a:pt x="53397" y="5430"/>
                </a:lnTo>
                <a:lnTo>
                  <a:pt x="53277" y="5249"/>
                </a:lnTo>
                <a:lnTo>
                  <a:pt x="53096" y="5129"/>
                </a:lnTo>
                <a:lnTo>
                  <a:pt x="52854" y="5008"/>
                </a:lnTo>
                <a:lnTo>
                  <a:pt x="52673" y="4948"/>
                </a:lnTo>
                <a:close/>
                <a:moveTo>
                  <a:pt x="57380" y="5310"/>
                </a:moveTo>
                <a:lnTo>
                  <a:pt x="57259" y="5430"/>
                </a:lnTo>
                <a:lnTo>
                  <a:pt x="57138" y="5672"/>
                </a:lnTo>
                <a:lnTo>
                  <a:pt x="57078" y="5853"/>
                </a:lnTo>
                <a:lnTo>
                  <a:pt x="57078" y="6094"/>
                </a:lnTo>
                <a:lnTo>
                  <a:pt x="57078" y="6336"/>
                </a:lnTo>
                <a:lnTo>
                  <a:pt x="57138" y="6517"/>
                </a:lnTo>
                <a:lnTo>
                  <a:pt x="57259" y="6758"/>
                </a:lnTo>
                <a:lnTo>
                  <a:pt x="57380" y="6939"/>
                </a:lnTo>
                <a:lnTo>
                  <a:pt x="57561" y="7060"/>
                </a:lnTo>
                <a:lnTo>
                  <a:pt x="57802" y="7180"/>
                </a:lnTo>
                <a:lnTo>
                  <a:pt x="57983" y="7241"/>
                </a:lnTo>
                <a:lnTo>
                  <a:pt x="58224" y="7241"/>
                </a:lnTo>
                <a:lnTo>
                  <a:pt x="58586" y="7180"/>
                </a:lnTo>
                <a:lnTo>
                  <a:pt x="58888" y="7060"/>
                </a:lnTo>
                <a:lnTo>
                  <a:pt x="59129" y="6818"/>
                </a:lnTo>
                <a:lnTo>
                  <a:pt x="59310" y="6517"/>
                </a:lnTo>
                <a:lnTo>
                  <a:pt x="57380" y="5310"/>
                </a:lnTo>
                <a:close/>
                <a:moveTo>
                  <a:pt x="14783" y="7844"/>
                </a:moveTo>
                <a:lnTo>
                  <a:pt x="13636" y="8689"/>
                </a:lnTo>
                <a:lnTo>
                  <a:pt x="13636" y="8990"/>
                </a:lnTo>
                <a:lnTo>
                  <a:pt x="13636" y="9232"/>
                </a:lnTo>
                <a:lnTo>
                  <a:pt x="13697" y="9413"/>
                </a:lnTo>
                <a:lnTo>
                  <a:pt x="13817" y="9654"/>
                </a:lnTo>
                <a:lnTo>
                  <a:pt x="13938" y="9835"/>
                </a:lnTo>
                <a:lnTo>
                  <a:pt x="14119" y="9956"/>
                </a:lnTo>
                <a:lnTo>
                  <a:pt x="14360" y="10076"/>
                </a:lnTo>
                <a:lnTo>
                  <a:pt x="14541" y="10137"/>
                </a:lnTo>
                <a:lnTo>
                  <a:pt x="15024" y="10137"/>
                </a:lnTo>
                <a:lnTo>
                  <a:pt x="15205" y="10076"/>
                </a:lnTo>
                <a:lnTo>
                  <a:pt x="15446" y="9956"/>
                </a:lnTo>
                <a:lnTo>
                  <a:pt x="15627" y="9835"/>
                </a:lnTo>
                <a:lnTo>
                  <a:pt x="15748" y="9654"/>
                </a:lnTo>
                <a:lnTo>
                  <a:pt x="15869" y="9413"/>
                </a:lnTo>
                <a:lnTo>
                  <a:pt x="15929" y="9232"/>
                </a:lnTo>
                <a:lnTo>
                  <a:pt x="15929" y="8990"/>
                </a:lnTo>
                <a:lnTo>
                  <a:pt x="15929" y="8749"/>
                </a:lnTo>
                <a:lnTo>
                  <a:pt x="15869" y="8568"/>
                </a:lnTo>
                <a:lnTo>
                  <a:pt x="15748" y="8327"/>
                </a:lnTo>
                <a:lnTo>
                  <a:pt x="15627" y="8146"/>
                </a:lnTo>
                <a:lnTo>
                  <a:pt x="15446" y="8025"/>
                </a:lnTo>
                <a:lnTo>
                  <a:pt x="15205" y="7904"/>
                </a:lnTo>
                <a:lnTo>
                  <a:pt x="15024" y="7844"/>
                </a:lnTo>
                <a:close/>
                <a:moveTo>
                  <a:pt x="20333" y="7844"/>
                </a:moveTo>
                <a:lnTo>
                  <a:pt x="20152" y="7904"/>
                </a:lnTo>
                <a:lnTo>
                  <a:pt x="19911" y="8025"/>
                </a:lnTo>
                <a:lnTo>
                  <a:pt x="19730" y="8146"/>
                </a:lnTo>
                <a:lnTo>
                  <a:pt x="19609" y="8327"/>
                </a:lnTo>
                <a:lnTo>
                  <a:pt x="19489" y="8568"/>
                </a:lnTo>
                <a:lnTo>
                  <a:pt x="19428" y="8749"/>
                </a:lnTo>
                <a:lnTo>
                  <a:pt x="19428" y="8990"/>
                </a:lnTo>
                <a:lnTo>
                  <a:pt x="19428" y="9232"/>
                </a:lnTo>
                <a:lnTo>
                  <a:pt x="19489" y="9413"/>
                </a:lnTo>
                <a:lnTo>
                  <a:pt x="19609" y="9654"/>
                </a:lnTo>
                <a:lnTo>
                  <a:pt x="19730" y="9835"/>
                </a:lnTo>
                <a:lnTo>
                  <a:pt x="19911" y="9956"/>
                </a:lnTo>
                <a:lnTo>
                  <a:pt x="20152" y="10076"/>
                </a:lnTo>
                <a:lnTo>
                  <a:pt x="20333" y="10137"/>
                </a:lnTo>
                <a:lnTo>
                  <a:pt x="20816" y="10137"/>
                </a:lnTo>
                <a:lnTo>
                  <a:pt x="20997" y="10076"/>
                </a:lnTo>
                <a:lnTo>
                  <a:pt x="21239" y="9956"/>
                </a:lnTo>
                <a:lnTo>
                  <a:pt x="21420" y="9835"/>
                </a:lnTo>
                <a:lnTo>
                  <a:pt x="21540" y="9654"/>
                </a:lnTo>
                <a:lnTo>
                  <a:pt x="21661" y="9413"/>
                </a:lnTo>
                <a:lnTo>
                  <a:pt x="21721" y="9232"/>
                </a:lnTo>
                <a:lnTo>
                  <a:pt x="21721" y="8990"/>
                </a:lnTo>
                <a:lnTo>
                  <a:pt x="21721" y="8749"/>
                </a:lnTo>
                <a:lnTo>
                  <a:pt x="21661" y="8568"/>
                </a:lnTo>
                <a:lnTo>
                  <a:pt x="21540" y="8327"/>
                </a:lnTo>
                <a:lnTo>
                  <a:pt x="21420" y="8146"/>
                </a:lnTo>
                <a:lnTo>
                  <a:pt x="21239" y="8025"/>
                </a:lnTo>
                <a:lnTo>
                  <a:pt x="20997" y="7904"/>
                </a:lnTo>
                <a:lnTo>
                  <a:pt x="20816" y="7844"/>
                </a:lnTo>
                <a:close/>
                <a:moveTo>
                  <a:pt x="26126" y="7844"/>
                </a:moveTo>
                <a:lnTo>
                  <a:pt x="25945" y="7904"/>
                </a:lnTo>
                <a:lnTo>
                  <a:pt x="25703" y="8025"/>
                </a:lnTo>
                <a:lnTo>
                  <a:pt x="25522" y="8146"/>
                </a:lnTo>
                <a:lnTo>
                  <a:pt x="25402" y="8327"/>
                </a:lnTo>
                <a:lnTo>
                  <a:pt x="25281" y="8568"/>
                </a:lnTo>
                <a:lnTo>
                  <a:pt x="25221" y="8749"/>
                </a:lnTo>
                <a:lnTo>
                  <a:pt x="25221" y="8990"/>
                </a:lnTo>
                <a:lnTo>
                  <a:pt x="25221" y="9232"/>
                </a:lnTo>
                <a:lnTo>
                  <a:pt x="25281" y="9413"/>
                </a:lnTo>
                <a:lnTo>
                  <a:pt x="25402" y="9654"/>
                </a:lnTo>
                <a:lnTo>
                  <a:pt x="25522" y="9835"/>
                </a:lnTo>
                <a:lnTo>
                  <a:pt x="25703" y="9956"/>
                </a:lnTo>
                <a:lnTo>
                  <a:pt x="25945" y="10076"/>
                </a:lnTo>
                <a:lnTo>
                  <a:pt x="26126" y="10137"/>
                </a:lnTo>
                <a:lnTo>
                  <a:pt x="26608" y="10137"/>
                </a:lnTo>
                <a:lnTo>
                  <a:pt x="26789" y="10076"/>
                </a:lnTo>
                <a:lnTo>
                  <a:pt x="27031" y="9956"/>
                </a:lnTo>
                <a:lnTo>
                  <a:pt x="27212" y="9835"/>
                </a:lnTo>
                <a:lnTo>
                  <a:pt x="27332" y="9654"/>
                </a:lnTo>
                <a:lnTo>
                  <a:pt x="27453" y="9413"/>
                </a:lnTo>
                <a:lnTo>
                  <a:pt x="27513" y="9232"/>
                </a:lnTo>
                <a:lnTo>
                  <a:pt x="27513" y="8990"/>
                </a:lnTo>
                <a:lnTo>
                  <a:pt x="27513" y="8749"/>
                </a:lnTo>
                <a:lnTo>
                  <a:pt x="27453" y="8568"/>
                </a:lnTo>
                <a:lnTo>
                  <a:pt x="27332" y="8327"/>
                </a:lnTo>
                <a:lnTo>
                  <a:pt x="27212" y="8146"/>
                </a:lnTo>
                <a:lnTo>
                  <a:pt x="27031" y="8025"/>
                </a:lnTo>
                <a:lnTo>
                  <a:pt x="26789" y="7904"/>
                </a:lnTo>
                <a:lnTo>
                  <a:pt x="26608" y="7844"/>
                </a:lnTo>
                <a:close/>
                <a:moveTo>
                  <a:pt x="31918" y="7844"/>
                </a:moveTo>
                <a:lnTo>
                  <a:pt x="31737" y="7904"/>
                </a:lnTo>
                <a:lnTo>
                  <a:pt x="31496" y="8025"/>
                </a:lnTo>
                <a:lnTo>
                  <a:pt x="31315" y="8146"/>
                </a:lnTo>
                <a:lnTo>
                  <a:pt x="31194" y="8327"/>
                </a:lnTo>
                <a:lnTo>
                  <a:pt x="31073" y="8568"/>
                </a:lnTo>
                <a:lnTo>
                  <a:pt x="31013" y="8749"/>
                </a:lnTo>
                <a:lnTo>
                  <a:pt x="31013" y="8990"/>
                </a:lnTo>
                <a:lnTo>
                  <a:pt x="31013" y="9232"/>
                </a:lnTo>
                <a:lnTo>
                  <a:pt x="31073" y="9413"/>
                </a:lnTo>
                <a:lnTo>
                  <a:pt x="31194" y="9654"/>
                </a:lnTo>
                <a:lnTo>
                  <a:pt x="31315" y="9835"/>
                </a:lnTo>
                <a:lnTo>
                  <a:pt x="31496" y="9956"/>
                </a:lnTo>
                <a:lnTo>
                  <a:pt x="31737" y="10076"/>
                </a:lnTo>
                <a:lnTo>
                  <a:pt x="31918" y="10137"/>
                </a:lnTo>
                <a:lnTo>
                  <a:pt x="32401" y="10137"/>
                </a:lnTo>
                <a:lnTo>
                  <a:pt x="32582" y="10076"/>
                </a:lnTo>
                <a:lnTo>
                  <a:pt x="32823" y="9956"/>
                </a:lnTo>
                <a:lnTo>
                  <a:pt x="33004" y="9835"/>
                </a:lnTo>
                <a:lnTo>
                  <a:pt x="33125" y="9654"/>
                </a:lnTo>
                <a:lnTo>
                  <a:pt x="33245" y="9413"/>
                </a:lnTo>
                <a:lnTo>
                  <a:pt x="33306" y="9232"/>
                </a:lnTo>
                <a:lnTo>
                  <a:pt x="33306" y="8990"/>
                </a:lnTo>
                <a:lnTo>
                  <a:pt x="33306" y="8749"/>
                </a:lnTo>
                <a:lnTo>
                  <a:pt x="33245" y="8568"/>
                </a:lnTo>
                <a:lnTo>
                  <a:pt x="33125" y="8327"/>
                </a:lnTo>
                <a:lnTo>
                  <a:pt x="33004" y="8146"/>
                </a:lnTo>
                <a:lnTo>
                  <a:pt x="32823" y="8025"/>
                </a:lnTo>
                <a:lnTo>
                  <a:pt x="32582" y="7904"/>
                </a:lnTo>
                <a:lnTo>
                  <a:pt x="32401" y="7844"/>
                </a:lnTo>
                <a:close/>
                <a:moveTo>
                  <a:pt x="37710" y="7844"/>
                </a:moveTo>
                <a:lnTo>
                  <a:pt x="37529" y="7904"/>
                </a:lnTo>
                <a:lnTo>
                  <a:pt x="37288" y="8025"/>
                </a:lnTo>
                <a:lnTo>
                  <a:pt x="37107" y="8146"/>
                </a:lnTo>
                <a:lnTo>
                  <a:pt x="36986" y="8327"/>
                </a:lnTo>
                <a:lnTo>
                  <a:pt x="36865" y="8568"/>
                </a:lnTo>
                <a:lnTo>
                  <a:pt x="36805" y="8749"/>
                </a:lnTo>
                <a:lnTo>
                  <a:pt x="36805" y="8990"/>
                </a:lnTo>
                <a:lnTo>
                  <a:pt x="36805" y="9232"/>
                </a:lnTo>
                <a:lnTo>
                  <a:pt x="36865" y="9413"/>
                </a:lnTo>
                <a:lnTo>
                  <a:pt x="36986" y="9654"/>
                </a:lnTo>
                <a:lnTo>
                  <a:pt x="37107" y="9835"/>
                </a:lnTo>
                <a:lnTo>
                  <a:pt x="37288" y="9956"/>
                </a:lnTo>
                <a:lnTo>
                  <a:pt x="37529" y="10076"/>
                </a:lnTo>
                <a:lnTo>
                  <a:pt x="37710" y="10137"/>
                </a:lnTo>
                <a:lnTo>
                  <a:pt x="38193" y="10137"/>
                </a:lnTo>
                <a:lnTo>
                  <a:pt x="38374" y="10076"/>
                </a:lnTo>
                <a:lnTo>
                  <a:pt x="38615" y="9956"/>
                </a:lnTo>
                <a:lnTo>
                  <a:pt x="38796" y="9835"/>
                </a:lnTo>
                <a:lnTo>
                  <a:pt x="38917" y="9654"/>
                </a:lnTo>
                <a:lnTo>
                  <a:pt x="39038" y="9413"/>
                </a:lnTo>
                <a:lnTo>
                  <a:pt x="39098" y="9232"/>
                </a:lnTo>
                <a:lnTo>
                  <a:pt x="39098" y="8990"/>
                </a:lnTo>
                <a:lnTo>
                  <a:pt x="39098" y="8749"/>
                </a:lnTo>
                <a:lnTo>
                  <a:pt x="39038" y="8568"/>
                </a:lnTo>
                <a:lnTo>
                  <a:pt x="38917" y="8327"/>
                </a:lnTo>
                <a:lnTo>
                  <a:pt x="38796" y="8146"/>
                </a:lnTo>
                <a:lnTo>
                  <a:pt x="38615" y="8025"/>
                </a:lnTo>
                <a:lnTo>
                  <a:pt x="38374" y="7904"/>
                </a:lnTo>
                <a:lnTo>
                  <a:pt x="38193" y="7844"/>
                </a:lnTo>
                <a:close/>
                <a:moveTo>
                  <a:pt x="43502" y="7844"/>
                </a:moveTo>
                <a:lnTo>
                  <a:pt x="43321" y="7904"/>
                </a:lnTo>
                <a:lnTo>
                  <a:pt x="43080" y="8025"/>
                </a:lnTo>
                <a:lnTo>
                  <a:pt x="42899" y="8146"/>
                </a:lnTo>
                <a:lnTo>
                  <a:pt x="42778" y="8327"/>
                </a:lnTo>
                <a:lnTo>
                  <a:pt x="42658" y="8568"/>
                </a:lnTo>
                <a:lnTo>
                  <a:pt x="42597" y="8749"/>
                </a:lnTo>
                <a:lnTo>
                  <a:pt x="42597" y="8990"/>
                </a:lnTo>
                <a:lnTo>
                  <a:pt x="42597" y="9232"/>
                </a:lnTo>
                <a:lnTo>
                  <a:pt x="42658" y="9413"/>
                </a:lnTo>
                <a:lnTo>
                  <a:pt x="42778" y="9654"/>
                </a:lnTo>
                <a:lnTo>
                  <a:pt x="42899" y="9835"/>
                </a:lnTo>
                <a:lnTo>
                  <a:pt x="43080" y="9956"/>
                </a:lnTo>
                <a:lnTo>
                  <a:pt x="43321" y="10076"/>
                </a:lnTo>
                <a:lnTo>
                  <a:pt x="43502" y="10137"/>
                </a:lnTo>
                <a:lnTo>
                  <a:pt x="43985" y="10137"/>
                </a:lnTo>
                <a:lnTo>
                  <a:pt x="44166" y="10076"/>
                </a:lnTo>
                <a:lnTo>
                  <a:pt x="44407" y="9956"/>
                </a:lnTo>
                <a:lnTo>
                  <a:pt x="44588" y="9835"/>
                </a:lnTo>
                <a:lnTo>
                  <a:pt x="44709" y="9654"/>
                </a:lnTo>
                <a:lnTo>
                  <a:pt x="44830" y="9413"/>
                </a:lnTo>
                <a:lnTo>
                  <a:pt x="44890" y="9232"/>
                </a:lnTo>
                <a:lnTo>
                  <a:pt x="44890" y="8990"/>
                </a:lnTo>
                <a:lnTo>
                  <a:pt x="44890" y="8749"/>
                </a:lnTo>
                <a:lnTo>
                  <a:pt x="44830" y="8568"/>
                </a:lnTo>
                <a:lnTo>
                  <a:pt x="44709" y="8327"/>
                </a:lnTo>
                <a:lnTo>
                  <a:pt x="44588" y="8146"/>
                </a:lnTo>
                <a:lnTo>
                  <a:pt x="44407" y="8025"/>
                </a:lnTo>
                <a:lnTo>
                  <a:pt x="44166" y="7904"/>
                </a:lnTo>
                <a:lnTo>
                  <a:pt x="43985" y="7844"/>
                </a:lnTo>
                <a:close/>
                <a:moveTo>
                  <a:pt x="49295" y="7844"/>
                </a:moveTo>
                <a:lnTo>
                  <a:pt x="49114" y="7904"/>
                </a:lnTo>
                <a:lnTo>
                  <a:pt x="48872" y="8025"/>
                </a:lnTo>
                <a:lnTo>
                  <a:pt x="48691" y="8146"/>
                </a:lnTo>
                <a:lnTo>
                  <a:pt x="48571" y="8327"/>
                </a:lnTo>
                <a:lnTo>
                  <a:pt x="48450" y="8568"/>
                </a:lnTo>
                <a:lnTo>
                  <a:pt x="48390" y="8749"/>
                </a:lnTo>
                <a:lnTo>
                  <a:pt x="48390" y="8990"/>
                </a:lnTo>
                <a:lnTo>
                  <a:pt x="48390" y="9232"/>
                </a:lnTo>
                <a:lnTo>
                  <a:pt x="48450" y="9413"/>
                </a:lnTo>
                <a:lnTo>
                  <a:pt x="48571" y="9654"/>
                </a:lnTo>
                <a:lnTo>
                  <a:pt x="48691" y="9835"/>
                </a:lnTo>
                <a:lnTo>
                  <a:pt x="48872" y="9956"/>
                </a:lnTo>
                <a:lnTo>
                  <a:pt x="49114" y="10076"/>
                </a:lnTo>
                <a:lnTo>
                  <a:pt x="49295" y="10137"/>
                </a:lnTo>
                <a:lnTo>
                  <a:pt x="49777" y="10137"/>
                </a:lnTo>
                <a:lnTo>
                  <a:pt x="49958" y="10076"/>
                </a:lnTo>
                <a:lnTo>
                  <a:pt x="50200" y="9956"/>
                </a:lnTo>
                <a:lnTo>
                  <a:pt x="50381" y="9835"/>
                </a:lnTo>
                <a:lnTo>
                  <a:pt x="50501" y="9654"/>
                </a:lnTo>
                <a:lnTo>
                  <a:pt x="50622" y="9413"/>
                </a:lnTo>
                <a:lnTo>
                  <a:pt x="50682" y="9232"/>
                </a:lnTo>
                <a:lnTo>
                  <a:pt x="50682" y="8990"/>
                </a:lnTo>
                <a:lnTo>
                  <a:pt x="50682" y="8749"/>
                </a:lnTo>
                <a:lnTo>
                  <a:pt x="50622" y="8568"/>
                </a:lnTo>
                <a:lnTo>
                  <a:pt x="50501" y="8327"/>
                </a:lnTo>
                <a:lnTo>
                  <a:pt x="50381" y="8146"/>
                </a:lnTo>
                <a:lnTo>
                  <a:pt x="50200" y="8025"/>
                </a:lnTo>
                <a:lnTo>
                  <a:pt x="49958" y="7904"/>
                </a:lnTo>
                <a:lnTo>
                  <a:pt x="49777" y="7844"/>
                </a:lnTo>
                <a:close/>
                <a:moveTo>
                  <a:pt x="55087" y="7844"/>
                </a:moveTo>
                <a:lnTo>
                  <a:pt x="54906" y="7904"/>
                </a:lnTo>
                <a:lnTo>
                  <a:pt x="54665" y="8025"/>
                </a:lnTo>
                <a:lnTo>
                  <a:pt x="54483" y="8146"/>
                </a:lnTo>
                <a:lnTo>
                  <a:pt x="54363" y="8327"/>
                </a:lnTo>
                <a:lnTo>
                  <a:pt x="54242" y="8568"/>
                </a:lnTo>
                <a:lnTo>
                  <a:pt x="54182" y="8749"/>
                </a:lnTo>
                <a:lnTo>
                  <a:pt x="54182" y="8990"/>
                </a:lnTo>
                <a:lnTo>
                  <a:pt x="54182" y="9232"/>
                </a:lnTo>
                <a:lnTo>
                  <a:pt x="54242" y="9413"/>
                </a:lnTo>
                <a:lnTo>
                  <a:pt x="54363" y="9654"/>
                </a:lnTo>
                <a:lnTo>
                  <a:pt x="54483" y="9835"/>
                </a:lnTo>
                <a:lnTo>
                  <a:pt x="54665" y="9956"/>
                </a:lnTo>
                <a:lnTo>
                  <a:pt x="54906" y="10076"/>
                </a:lnTo>
                <a:lnTo>
                  <a:pt x="55087" y="10137"/>
                </a:lnTo>
                <a:lnTo>
                  <a:pt x="55570" y="10137"/>
                </a:lnTo>
                <a:lnTo>
                  <a:pt x="55751" y="10076"/>
                </a:lnTo>
                <a:lnTo>
                  <a:pt x="55992" y="9956"/>
                </a:lnTo>
                <a:lnTo>
                  <a:pt x="56173" y="9835"/>
                </a:lnTo>
                <a:lnTo>
                  <a:pt x="56294" y="9654"/>
                </a:lnTo>
                <a:lnTo>
                  <a:pt x="56414" y="9413"/>
                </a:lnTo>
                <a:lnTo>
                  <a:pt x="56475" y="9232"/>
                </a:lnTo>
                <a:lnTo>
                  <a:pt x="56475" y="8990"/>
                </a:lnTo>
                <a:lnTo>
                  <a:pt x="56475" y="8749"/>
                </a:lnTo>
                <a:lnTo>
                  <a:pt x="56414" y="8568"/>
                </a:lnTo>
                <a:lnTo>
                  <a:pt x="56294" y="8327"/>
                </a:lnTo>
                <a:lnTo>
                  <a:pt x="56173" y="8146"/>
                </a:lnTo>
                <a:lnTo>
                  <a:pt x="55992" y="8025"/>
                </a:lnTo>
                <a:lnTo>
                  <a:pt x="55751" y="7904"/>
                </a:lnTo>
                <a:lnTo>
                  <a:pt x="55570" y="7844"/>
                </a:lnTo>
                <a:close/>
                <a:moveTo>
                  <a:pt x="60879" y="7844"/>
                </a:moveTo>
                <a:lnTo>
                  <a:pt x="60698" y="7904"/>
                </a:lnTo>
                <a:lnTo>
                  <a:pt x="60457" y="8025"/>
                </a:lnTo>
                <a:lnTo>
                  <a:pt x="60276" y="8146"/>
                </a:lnTo>
                <a:lnTo>
                  <a:pt x="60155" y="8327"/>
                </a:lnTo>
                <a:lnTo>
                  <a:pt x="60034" y="8568"/>
                </a:lnTo>
                <a:lnTo>
                  <a:pt x="59974" y="8749"/>
                </a:lnTo>
                <a:lnTo>
                  <a:pt x="59974" y="8990"/>
                </a:lnTo>
                <a:lnTo>
                  <a:pt x="59974" y="9232"/>
                </a:lnTo>
                <a:lnTo>
                  <a:pt x="60034" y="9413"/>
                </a:lnTo>
                <a:lnTo>
                  <a:pt x="60155" y="9654"/>
                </a:lnTo>
                <a:lnTo>
                  <a:pt x="60276" y="9835"/>
                </a:lnTo>
                <a:lnTo>
                  <a:pt x="60457" y="9956"/>
                </a:lnTo>
                <a:lnTo>
                  <a:pt x="60698" y="10076"/>
                </a:lnTo>
                <a:lnTo>
                  <a:pt x="60879" y="10137"/>
                </a:lnTo>
                <a:lnTo>
                  <a:pt x="61362" y="10137"/>
                </a:lnTo>
                <a:lnTo>
                  <a:pt x="61543" y="10076"/>
                </a:lnTo>
                <a:lnTo>
                  <a:pt x="61784" y="9956"/>
                </a:lnTo>
                <a:lnTo>
                  <a:pt x="61965" y="9835"/>
                </a:lnTo>
                <a:lnTo>
                  <a:pt x="62086" y="9654"/>
                </a:lnTo>
                <a:lnTo>
                  <a:pt x="62206" y="9413"/>
                </a:lnTo>
                <a:lnTo>
                  <a:pt x="62267" y="9232"/>
                </a:lnTo>
                <a:lnTo>
                  <a:pt x="62267" y="8990"/>
                </a:lnTo>
                <a:lnTo>
                  <a:pt x="62267" y="8689"/>
                </a:lnTo>
                <a:lnTo>
                  <a:pt x="61120" y="7844"/>
                </a:lnTo>
                <a:close/>
                <a:moveTo>
                  <a:pt x="11705" y="10740"/>
                </a:moveTo>
                <a:lnTo>
                  <a:pt x="11464" y="10800"/>
                </a:lnTo>
                <a:lnTo>
                  <a:pt x="11162" y="10981"/>
                </a:lnTo>
                <a:lnTo>
                  <a:pt x="10981" y="11162"/>
                </a:lnTo>
                <a:lnTo>
                  <a:pt x="10800" y="11464"/>
                </a:lnTo>
                <a:lnTo>
                  <a:pt x="10740" y="11705"/>
                </a:lnTo>
                <a:lnTo>
                  <a:pt x="10740" y="11886"/>
                </a:lnTo>
                <a:lnTo>
                  <a:pt x="10740" y="12128"/>
                </a:lnTo>
                <a:lnTo>
                  <a:pt x="10800" y="12309"/>
                </a:lnTo>
                <a:lnTo>
                  <a:pt x="10921" y="12550"/>
                </a:lnTo>
                <a:lnTo>
                  <a:pt x="11042" y="12731"/>
                </a:lnTo>
                <a:lnTo>
                  <a:pt x="11223" y="12852"/>
                </a:lnTo>
                <a:lnTo>
                  <a:pt x="11464" y="12972"/>
                </a:lnTo>
                <a:lnTo>
                  <a:pt x="11645" y="13033"/>
                </a:lnTo>
                <a:lnTo>
                  <a:pt x="12128" y="13033"/>
                </a:lnTo>
                <a:lnTo>
                  <a:pt x="12309" y="12972"/>
                </a:lnTo>
                <a:lnTo>
                  <a:pt x="12550" y="12852"/>
                </a:lnTo>
                <a:lnTo>
                  <a:pt x="12731" y="12731"/>
                </a:lnTo>
                <a:lnTo>
                  <a:pt x="12852" y="12550"/>
                </a:lnTo>
                <a:lnTo>
                  <a:pt x="12973" y="12309"/>
                </a:lnTo>
                <a:lnTo>
                  <a:pt x="13033" y="12128"/>
                </a:lnTo>
                <a:lnTo>
                  <a:pt x="13033" y="11886"/>
                </a:lnTo>
                <a:lnTo>
                  <a:pt x="13033" y="11645"/>
                </a:lnTo>
                <a:lnTo>
                  <a:pt x="12973" y="11464"/>
                </a:lnTo>
                <a:lnTo>
                  <a:pt x="12852" y="11223"/>
                </a:lnTo>
                <a:lnTo>
                  <a:pt x="12731" y="11042"/>
                </a:lnTo>
                <a:lnTo>
                  <a:pt x="12550" y="10921"/>
                </a:lnTo>
                <a:lnTo>
                  <a:pt x="12309" y="10800"/>
                </a:lnTo>
                <a:lnTo>
                  <a:pt x="12128" y="10740"/>
                </a:lnTo>
                <a:close/>
                <a:moveTo>
                  <a:pt x="17437" y="10740"/>
                </a:moveTo>
                <a:lnTo>
                  <a:pt x="17256" y="10800"/>
                </a:lnTo>
                <a:lnTo>
                  <a:pt x="17015" y="10921"/>
                </a:lnTo>
                <a:lnTo>
                  <a:pt x="16834" y="11042"/>
                </a:lnTo>
                <a:lnTo>
                  <a:pt x="16713" y="11223"/>
                </a:lnTo>
                <a:lnTo>
                  <a:pt x="16593" y="11464"/>
                </a:lnTo>
                <a:lnTo>
                  <a:pt x="16532" y="11645"/>
                </a:lnTo>
                <a:lnTo>
                  <a:pt x="16532" y="11886"/>
                </a:lnTo>
                <a:lnTo>
                  <a:pt x="16532" y="12128"/>
                </a:lnTo>
                <a:lnTo>
                  <a:pt x="16593" y="12309"/>
                </a:lnTo>
                <a:lnTo>
                  <a:pt x="16713" y="12550"/>
                </a:lnTo>
                <a:lnTo>
                  <a:pt x="16834" y="12731"/>
                </a:lnTo>
                <a:lnTo>
                  <a:pt x="17015" y="12852"/>
                </a:lnTo>
                <a:lnTo>
                  <a:pt x="17256" y="12972"/>
                </a:lnTo>
                <a:lnTo>
                  <a:pt x="17437" y="13033"/>
                </a:lnTo>
                <a:lnTo>
                  <a:pt x="17920" y="13033"/>
                </a:lnTo>
                <a:lnTo>
                  <a:pt x="18101" y="12972"/>
                </a:lnTo>
                <a:lnTo>
                  <a:pt x="18342" y="12852"/>
                </a:lnTo>
                <a:lnTo>
                  <a:pt x="18523" y="12731"/>
                </a:lnTo>
                <a:lnTo>
                  <a:pt x="18644" y="12550"/>
                </a:lnTo>
                <a:lnTo>
                  <a:pt x="18765" y="12309"/>
                </a:lnTo>
                <a:lnTo>
                  <a:pt x="18825" y="12128"/>
                </a:lnTo>
                <a:lnTo>
                  <a:pt x="18825" y="11886"/>
                </a:lnTo>
                <a:lnTo>
                  <a:pt x="18825" y="11645"/>
                </a:lnTo>
                <a:lnTo>
                  <a:pt x="18765" y="11464"/>
                </a:lnTo>
                <a:lnTo>
                  <a:pt x="18644" y="11223"/>
                </a:lnTo>
                <a:lnTo>
                  <a:pt x="18523" y="11042"/>
                </a:lnTo>
                <a:lnTo>
                  <a:pt x="18342" y="10921"/>
                </a:lnTo>
                <a:lnTo>
                  <a:pt x="18101" y="10800"/>
                </a:lnTo>
                <a:lnTo>
                  <a:pt x="17920" y="10740"/>
                </a:lnTo>
                <a:close/>
                <a:moveTo>
                  <a:pt x="23230" y="10740"/>
                </a:moveTo>
                <a:lnTo>
                  <a:pt x="23049" y="10800"/>
                </a:lnTo>
                <a:lnTo>
                  <a:pt x="22807" y="10921"/>
                </a:lnTo>
                <a:lnTo>
                  <a:pt x="22626" y="11042"/>
                </a:lnTo>
                <a:lnTo>
                  <a:pt x="22506" y="11223"/>
                </a:lnTo>
                <a:lnTo>
                  <a:pt x="22385" y="11464"/>
                </a:lnTo>
                <a:lnTo>
                  <a:pt x="22325" y="11645"/>
                </a:lnTo>
                <a:lnTo>
                  <a:pt x="22325" y="11886"/>
                </a:lnTo>
                <a:lnTo>
                  <a:pt x="22325" y="12128"/>
                </a:lnTo>
                <a:lnTo>
                  <a:pt x="22385" y="12309"/>
                </a:lnTo>
                <a:lnTo>
                  <a:pt x="22506" y="12550"/>
                </a:lnTo>
                <a:lnTo>
                  <a:pt x="22626" y="12731"/>
                </a:lnTo>
                <a:lnTo>
                  <a:pt x="22807" y="12852"/>
                </a:lnTo>
                <a:lnTo>
                  <a:pt x="23049" y="12972"/>
                </a:lnTo>
                <a:lnTo>
                  <a:pt x="23230" y="13033"/>
                </a:lnTo>
                <a:lnTo>
                  <a:pt x="23712" y="13033"/>
                </a:lnTo>
                <a:lnTo>
                  <a:pt x="23893" y="12972"/>
                </a:lnTo>
                <a:lnTo>
                  <a:pt x="24135" y="12852"/>
                </a:lnTo>
                <a:lnTo>
                  <a:pt x="24316" y="12731"/>
                </a:lnTo>
                <a:lnTo>
                  <a:pt x="24436" y="12550"/>
                </a:lnTo>
                <a:lnTo>
                  <a:pt x="24557" y="12309"/>
                </a:lnTo>
                <a:lnTo>
                  <a:pt x="24617" y="12128"/>
                </a:lnTo>
                <a:lnTo>
                  <a:pt x="24617" y="11886"/>
                </a:lnTo>
                <a:lnTo>
                  <a:pt x="24617" y="11645"/>
                </a:lnTo>
                <a:lnTo>
                  <a:pt x="24557" y="11464"/>
                </a:lnTo>
                <a:lnTo>
                  <a:pt x="24436" y="11223"/>
                </a:lnTo>
                <a:lnTo>
                  <a:pt x="24316" y="11042"/>
                </a:lnTo>
                <a:lnTo>
                  <a:pt x="24135" y="10921"/>
                </a:lnTo>
                <a:lnTo>
                  <a:pt x="23893" y="10800"/>
                </a:lnTo>
                <a:lnTo>
                  <a:pt x="23712" y="10740"/>
                </a:lnTo>
                <a:close/>
                <a:moveTo>
                  <a:pt x="29022" y="10740"/>
                </a:moveTo>
                <a:lnTo>
                  <a:pt x="28841" y="10800"/>
                </a:lnTo>
                <a:lnTo>
                  <a:pt x="28599" y="10921"/>
                </a:lnTo>
                <a:lnTo>
                  <a:pt x="28418" y="11042"/>
                </a:lnTo>
                <a:lnTo>
                  <a:pt x="28298" y="11223"/>
                </a:lnTo>
                <a:lnTo>
                  <a:pt x="28177" y="11464"/>
                </a:lnTo>
                <a:lnTo>
                  <a:pt x="28117" y="11645"/>
                </a:lnTo>
                <a:lnTo>
                  <a:pt x="28117" y="11886"/>
                </a:lnTo>
                <a:lnTo>
                  <a:pt x="28117" y="12128"/>
                </a:lnTo>
                <a:lnTo>
                  <a:pt x="28177" y="12309"/>
                </a:lnTo>
                <a:lnTo>
                  <a:pt x="28298" y="12550"/>
                </a:lnTo>
                <a:lnTo>
                  <a:pt x="28418" y="12731"/>
                </a:lnTo>
                <a:lnTo>
                  <a:pt x="28599" y="12852"/>
                </a:lnTo>
                <a:lnTo>
                  <a:pt x="28841" y="12972"/>
                </a:lnTo>
                <a:lnTo>
                  <a:pt x="29022" y="13033"/>
                </a:lnTo>
                <a:lnTo>
                  <a:pt x="29505" y="13033"/>
                </a:lnTo>
                <a:lnTo>
                  <a:pt x="29686" y="12972"/>
                </a:lnTo>
                <a:lnTo>
                  <a:pt x="29927" y="12852"/>
                </a:lnTo>
                <a:lnTo>
                  <a:pt x="30108" y="12731"/>
                </a:lnTo>
                <a:lnTo>
                  <a:pt x="30229" y="12550"/>
                </a:lnTo>
                <a:lnTo>
                  <a:pt x="30349" y="12309"/>
                </a:lnTo>
                <a:lnTo>
                  <a:pt x="30410" y="12128"/>
                </a:lnTo>
                <a:lnTo>
                  <a:pt x="30410" y="11886"/>
                </a:lnTo>
                <a:lnTo>
                  <a:pt x="30410" y="11645"/>
                </a:lnTo>
                <a:lnTo>
                  <a:pt x="30349" y="11464"/>
                </a:lnTo>
                <a:lnTo>
                  <a:pt x="30229" y="11223"/>
                </a:lnTo>
                <a:lnTo>
                  <a:pt x="30108" y="11042"/>
                </a:lnTo>
                <a:lnTo>
                  <a:pt x="29927" y="10921"/>
                </a:lnTo>
                <a:lnTo>
                  <a:pt x="29686" y="10800"/>
                </a:lnTo>
                <a:lnTo>
                  <a:pt x="29505" y="10740"/>
                </a:lnTo>
                <a:close/>
                <a:moveTo>
                  <a:pt x="34814" y="10740"/>
                </a:moveTo>
                <a:lnTo>
                  <a:pt x="34633" y="10800"/>
                </a:lnTo>
                <a:lnTo>
                  <a:pt x="34392" y="10921"/>
                </a:lnTo>
                <a:lnTo>
                  <a:pt x="34211" y="11042"/>
                </a:lnTo>
                <a:lnTo>
                  <a:pt x="34090" y="11223"/>
                </a:lnTo>
                <a:lnTo>
                  <a:pt x="33969" y="11464"/>
                </a:lnTo>
                <a:lnTo>
                  <a:pt x="33909" y="11645"/>
                </a:lnTo>
                <a:lnTo>
                  <a:pt x="33909" y="11886"/>
                </a:lnTo>
                <a:lnTo>
                  <a:pt x="33909" y="12128"/>
                </a:lnTo>
                <a:lnTo>
                  <a:pt x="33969" y="12309"/>
                </a:lnTo>
                <a:lnTo>
                  <a:pt x="34090" y="12550"/>
                </a:lnTo>
                <a:lnTo>
                  <a:pt x="34211" y="12731"/>
                </a:lnTo>
                <a:lnTo>
                  <a:pt x="34392" y="12852"/>
                </a:lnTo>
                <a:lnTo>
                  <a:pt x="34633" y="12972"/>
                </a:lnTo>
                <a:lnTo>
                  <a:pt x="34814" y="13033"/>
                </a:lnTo>
                <a:lnTo>
                  <a:pt x="35297" y="13033"/>
                </a:lnTo>
                <a:lnTo>
                  <a:pt x="35478" y="12972"/>
                </a:lnTo>
                <a:lnTo>
                  <a:pt x="35719" y="12852"/>
                </a:lnTo>
                <a:lnTo>
                  <a:pt x="35900" y="12731"/>
                </a:lnTo>
                <a:lnTo>
                  <a:pt x="36021" y="12550"/>
                </a:lnTo>
                <a:lnTo>
                  <a:pt x="36141" y="12309"/>
                </a:lnTo>
                <a:lnTo>
                  <a:pt x="36202" y="12128"/>
                </a:lnTo>
                <a:lnTo>
                  <a:pt x="36202" y="11886"/>
                </a:lnTo>
                <a:lnTo>
                  <a:pt x="36202" y="11645"/>
                </a:lnTo>
                <a:lnTo>
                  <a:pt x="36141" y="11464"/>
                </a:lnTo>
                <a:lnTo>
                  <a:pt x="36021" y="11223"/>
                </a:lnTo>
                <a:lnTo>
                  <a:pt x="35900" y="11042"/>
                </a:lnTo>
                <a:lnTo>
                  <a:pt x="35719" y="10921"/>
                </a:lnTo>
                <a:lnTo>
                  <a:pt x="35478" y="10800"/>
                </a:lnTo>
                <a:lnTo>
                  <a:pt x="35297" y="10740"/>
                </a:lnTo>
                <a:close/>
                <a:moveTo>
                  <a:pt x="40606" y="10740"/>
                </a:moveTo>
                <a:lnTo>
                  <a:pt x="40425" y="10800"/>
                </a:lnTo>
                <a:lnTo>
                  <a:pt x="40184" y="10921"/>
                </a:lnTo>
                <a:lnTo>
                  <a:pt x="40003" y="11042"/>
                </a:lnTo>
                <a:lnTo>
                  <a:pt x="39882" y="11223"/>
                </a:lnTo>
                <a:lnTo>
                  <a:pt x="39762" y="11464"/>
                </a:lnTo>
                <a:lnTo>
                  <a:pt x="39701" y="11645"/>
                </a:lnTo>
                <a:lnTo>
                  <a:pt x="39701" y="11886"/>
                </a:lnTo>
                <a:lnTo>
                  <a:pt x="39701" y="12128"/>
                </a:lnTo>
                <a:lnTo>
                  <a:pt x="39762" y="12309"/>
                </a:lnTo>
                <a:lnTo>
                  <a:pt x="39882" y="12550"/>
                </a:lnTo>
                <a:lnTo>
                  <a:pt x="40003" y="12731"/>
                </a:lnTo>
                <a:lnTo>
                  <a:pt x="40184" y="12852"/>
                </a:lnTo>
                <a:lnTo>
                  <a:pt x="40425" y="12972"/>
                </a:lnTo>
                <a:lnTo>
                  <a:pt x="40606" y="13033"/>
                </a:lnTo>
                <a:lnTo>
                  <a:pt x="41089" y="13033"/>
                </a:lnTo>
                <a:lnTo>
                  <a:pt x="41270" y="12972"/>
                </a:lnTo>
                <a:lnTo>
                  <a:pt x="41511" y="12852"/>
                </a:lnTo>
                <a:lnTo>
                  <a:pt x="41692" y="12731"/>
                </a:lnTo>
                <a:lnTo>
                  <a:pt x="41813" y="12550"/>
                </a:lnTo>
                <a:lnTo>
                  <a:pt x="41934" y="12309"/>
                </a:lnTo>
                <a:lnTo>
                  <a:pt x="41994" y="12128"/>
                </a:lnTo>
                <a:lnTo>
                  <a:pt x="41994" y="11886"/>
                </a:lnTo>
                <a:lnTo>
                  <a:pt x="41994" y="11645"/>
                </a:lnTo>
                <a:lnTo>
                  <a:pt x="41934" y="11464"/>
                </a:lnTo>
                <a:lnTo>
                  <a:pt x="41813" y="11223"/>
                </a:lnTo>
                <a:lnTo>
                  <a:pt x="41692" y="11042"/>
                </a:lnTo>
                <a:lnTo>
                  <a:pt x="41511" y="10921"/>
                </a:lnTo>
                <a:lnTo>
                  <a:pt x="41270" y="10800"/>
                </a:lnTo>
                <a:lnTo>
                  <a:pt x="41089" y="10740"/>
                </a:lnTo>
                <a:close/>
                <a:moveTo>
                  <a:pt x="46399" y="10740"/>
                </a:moveTo>
                <a:lnTo>
                  <a:pt x="46218" y="10800"/>
                </a:lnTo>
                <a:lnTo>
                  <a:pt x="45976" y="10921"/>
                </a:lnTo>
                <a:lnTo>
                  <a:pt x="45795" y="11042"/>
                </a:lnTo>
                <a:lnTo>
                  <a:pt x="45674" y="11223"/>
                </a:lnTo>
                <a:lnTo>
                  <a:pt x="45554" y="11464"/>
                </a:lnTo>
                <a:lnTo>
                  <a:pt x="45493" y="11645"/>
                </a:lnTo>
                <a:lnTo>
                  <a:pt x="45493" y="11886"/>
                </a:lnTo>
                <a:lnTo>
                  <a:pt x="45493" y="12128"/>
                </a:lnTo>
                <a:lnTo>
                  <a:pt x="45554" y="12309"/>
                </a:lnTo>
                <a:lnTo>
                  <a:pt x="45674" y="12550"/>
                </a:lnTo>
                <a:lnTo>
                  <a:pt x="45795" y="12731"/>
                </a:lnTo>
                <a:lnTo>
                  <a:pt x="45976" y="12852"/>
                </a:lnTo>
                <a:lnTo>
                  <a:pt x="46218" y="12972"/>
                </a:lnTo>
                <a:lnTo>
                  <a:pt x="46399" y="13033"/>
                </a:lnTo>
                <a:lnTo>
                  <a:pt x="46881" y="13033"/>
                </a:lnTo>
                <a:lnTo>
                  <a:pt x="47062" y="12972"/>
                </a:lnTo>
                <a:lnTo>
                  <a:pt x="47304" y="12852"/>
                </a:lnTo>
                <a:lnTo>
                  <a:pt x="47485" y="12731"/>
                </a:lnTo>
                <a:lnTo>
                  <a:pt x="47605" y="12550"/>
                </a:lnTo>
                <a:lnTo>
                  <a:pt x="47726" y="12309"/>
                </a:lnTo>
                <a:lnTo>
                  <a:pt x="47786" y="12128"/>
                </a:lnTo>
                <a:lnTo>
                  <a:pt x="47786" y="11886"/>
                </a:lnTo>
                <a:lnTo>
                  <a:pt x="47786" y="11645"/>
                </a:lnTo>
                <a:lnTo>
                  <a:pt x="47726" y="11464"/>
                </a:lnTo>
                <a:lnTo>
                  <a:pt x="47605" y="11223"/>
                </a:lnTo>
                <a:lnTo>
                  <a:pt x="47485" y="11042"/>
                </a:lnTo>
                <a:lnTo>
                  <a:pt x="47304" y="10921"/>
                </a:lnTo>
                <a:lnTo>
                  <a:pt x="47062" y="10800"/>
                </a:lnTo>
                <a:lnTo>
                  <a:pt x="46881" y="10740"/>
                </a:lnTo>
                <a:close/>
                <a:moveTo>
                  <a:pt x="52191" y="10740"/>
                </a:moveTo>
                <a:lnTo>
                  <a:pt x="52010" y="10800"/>
                </a:lnTo>
                <a:lnTo>
                  <a:pt x="51768" y="10921"/>
                </a:lnTo>
                <a:lnTo>
                  <a:pt x="51587" y="11042"/>
                </a:lnTo>
                <a:lnTo>
                  <a:pt x="51467" y="11223"/>
                </a:lnTo>
                <a:lnTo>
                  <a:pt x="51346" y="11464"/>
                </a:lnTo>
                <a:lnTo>
                  <a:pt x="51286" y="11645"/>
                </a:lnTo>
                <a:lnTo>
                  <a:pt x="51286" y="11886"/>
                </a:lnTo>
                <a:lnTo>
                  <a:pt x="51286" y="12128"/>
                </a:lnTo>
                <a:lnTo>
                  <a:pt x="51346" y="12309"/>
                </a:lnTo>
                <a:lnTo>
                  <a:pt x="51467" y="12550"/>
                </a:lnTo>
                <a:lnTo>
                  <a:pt x="51587" y="12731"/>
                </a:lnTo>
                <a:lnTo>
                  <a:pt x="51768" y="12852"/>
                </a:lnTo>
                <a:lnTo>
                  <a:pt x="52010" y="12972"/>
                </a:lnTo>
                <a:lnTo>
                  <a:pt x="52191" y="13033"/>
                </a:lnTo>
                <a:lnTo>
                  <a:pt x="52673" y="13033"/>
                </a:lnTo>
                <a:lnTo>
                  <a:pt x="52854" y="12972"/>
                </a:lnTo>
                <a:lnTo>
                  <a:pt x="53096" y="12852"/>
                </a:lnTo>
                <a:lnTo>
                  <a:pt x="53277" y="12731"/>
                </a:lnTo>
                <a:lnTo>
                  <a:pt x="53397" y="12550"/>
                </a:lnTo>
                <a:lnTo>
                  <a:pt x="53518" y="12309"/>
                </a:lnTo>
                <a:lnTo>
                  <a:pt x="53578" y="12128"/>
                </a:lnTo>
                <a:lnTo>
                  <a:pt x="53578" y="11886"/>
                </a:lnTo>
                <a:lnTo>
                  <a:pt x="53578" y="11645"/>
                </a:lnTo>
                <a:lnTo>
                  <a:pt x="53518" y="11464"/>
                </a:lnTo>
                <a:lnTo>
                  <a:pt x="53397" y="11223"/>
                </a:lnTo>
                <a:lnTo>
                  <a:pt x="53277" y="11042"/>
                </a:lnTo>
                <a:lnTo>
                  <a:pt x="53096" y="10921"/>
                </a:lnTo>
                <a:lnTo>
                  <a:pt x="52854" y="10800"/>
                </a:lnTo>
                <a:lnTo>
                  <a:pt x="52673" y="10740"/>
                </a:lnTo>
                <a:close/>
                <a:moveTo>
                  <a:pt x="57983" y="10740"/>
                </a:moveTo>
                <a:lnTo>
                  <a:pt x="57802" y="10800"/>
                </a:lnTo>
                <a:lnTo>
                  <a:pt x="57561" y="10921"/>
                </a:lnTo>
                <a:lnTo>
                  <a:pt x="57380" y="11042"/>
                </a:lnTo>
                <a:lnTo>
                  <a:pt x="57259" y="11223"/>
                </a:lnTo>
                <a:lnTo>
                  <a:pt x="57138" y="11464"/>
                </a:lnTo>
                <a:lnTo>
                  <a:pt x="57078" y="11645"/>
                </a:lnTo>
                <a:lnTo>
                  <a:pt x="57078" y="11886"/>
                </a:lnTo>
                <a:lnTo>
                  <a:pt x="57078" y="12128"/>
                </a:lnTo>
                <a:lnTo>
                  <a:pt x="57138" y="12309"/>
                </a:lnTo>
                <a:lnTo>
                  <a:pt x="57259" y="12550"/>
                </a:lnTo>
                <a:lnTo>
                  <a:pt x="57380" y="12731"/>
                </a:lnTo>
                <a:lnTo>
                  <a:pt x="57561" y="12852"/>
                </a:lnTo>
                <a:lnTo>
                  <a:pt x="57802" y="12972"/>
                </a:lnTo>
                <a:lnTo>
                  <a:pt x="57983" y="13033"/>
                </a:lnTo>
                <a:lnTo>
                  <a:pt x="58466" y="13033"/>
                </a:lnTo>
                <a:lnTo>
                  <a:pt x="58647" y="12972"/>
                </a:lnTo>
                <a:lnTo>
                  <a:pt x="58888" y="12852"/>
                </a:lnTo>
                <a:lnTo>
                  <a:pt x="59069" y="12731"/>
                </a:lnTo>
                <a:lnTo>
                  <a:pt x="59190" y="12550"/>
                </a:lnTo>
                <a:lnTo>
                  <a:pt x="59310" y="12309"/>
                </a:lnTo>
                <a:lnTo>
                  <a:pt x="59371" y="12128"/>
                </a:lnTo>
                <a:lnTo>
                  <a:pt x="59371" y="11886"/>
                </a:lnTo>
                <a:lnTo>
                  <a:pt x="59371" y="11645"/>
                </a:lnTo>
                <a:lnTo>
                  <a:pt x="59310" y="11464"/>
                </a:lnTo>
                <a:lnTo>
                  <a:pt x="59190" y="11223"/>
                </a:lnTo>
                <a:lnTo>
                  <a:pt x="59069" y="11042"/>
                </a:lnTo>
                <a:lnTo>
                  <a:pt x="58888" y="10921"/>
                </a:lnTo>
                <a:lnTo>
                  <a:pt x="58647" y="10800"/>
                </a:lnTo>
                <a:lnTo>
                  <a:pt x="58466" y="10740"/>
                </a:lnTo>
                <a:close/>
                <a:moveTo>
                  <a:pt x="63775" y="10740"/>
                </a:moveTo>
                <a:lnTo>
                  <a:pt x="63594" y="10800"/>
                </a:lnTo>
                <a:lnTo>
                  <a:pt x="63353" y="10921"/>
                </a:lnTo>
                <a:lnTo>
                  <a:pt x="63172" y="11042"/>
                </a:lnTo>
                <a:lnTo>
                  <a:pt x="63051" y="11223"/>
                </a:lnTo>
                <a:lnTo>
                  <a:pt x="62931" y="11464"/>
                </a:lnTo>
                <a:lnTo>
                  <a:pt x="62870" y="11645"/>
                </a:lnTo>
                <a:lnTo>
                  <a:pt x="62870" y="11886"/>
                </a:lnTo>
                <a:lnTo>
                  <a:pt x="62870" y="12128"/>
                </a:lnTo>
                <a:lnTo>
                  <a:pt x="62931" y="12309"/>
                </a:lnTo>
                <a:lnTo>
                  <a:pt x="63051" y="12550"/>
                </a:lnTo>
                <a:lnTo>
                  <a:pt x="63172" y="12731"/>
                </a:lnTo>
                <a:lnTo>
                  <a:pt x="63353" y="12852"/>
                </a:lnTo>
                <a:lnTo>
                  <a:pt x="63594" y="12972"/>
                </a:lnTo>
                <a:lnTo>
                  <a:pt x="63775" y="13033"/>
                </a:lnTo>
                <a:lnTo>
                  <a:pt x="64258" y="13033"/>
                </a:lnTo>
                <a:lnTo>
                  <a:pt x="64439" y="12972"/>
                </a:lnTo>
                <a:lnTo>
                  <a:pt x="64680" y="12852"/>
                </a:lnTo>
                <a:lnTo>
                  <a:pt x="64861" y="12731"/>
                </a:lnTo>
                <a:lnTo>
                  <a:pt x="64982" y="12550"/>
                </a:lnTo>
                <a:lnTo>
                  <a:pt x="65103" y="12309"/>
                </a:lnTo>
                <a:lnTo>
                  <a:pt x="65163" y="12128"/>
                </a:lnTo>
                <a:lnTo>
                  <a:pt x="65163" y="11886"/>
                </a:lnTo>
                <a:lnTo>
                  <a:pt x="65163" y="11705"/>
                </a:lnTo>
                <a:lnTo>
                  <a:pt x="65103" y="11464"/>
                </a:lnTo>
                <a:lnTo>
                  <a:pt x="64922" y="11162"/>
                </a:lnTo>
                <a:lnTo>
                  <a:pt x="64741" y="10981"/>
                </a:lnTo>
                <a:lnTo>
                  <a:pt x="64439" y="10800"/>
                </a:lnTo>
                <a:lnTo>
                  <a:pt x="64198" y="10740"/>
                </a:lnTo>
                <a:close/>
                <a:moveTo>
                  <a:pt x="8689" y="13636"/>
                </a:moveTo>
                <a:lnTo>
                  <a:pt x="7844" y="14783"/>
                </a:lnTo>
                <a:lnTo>
                  <a:pt x="7844" y="15024"/>
                </a:lnTo>
                <a:lnTo>
                  <a:pt x="7904" y="15205"/>
                </a:lnTo>
                <a:lnTo>
                  <a:pt x="8025" y="15446"/>
                </a:lnTo>
                <a:lnTo>
                  <a:pt x="8146" y="15627"/>
                </a:lnTo>
                <a:lnTo>
                  <a:pt x="8327" y="15748"/>
                </a:lnTo>
                <a:lnTo>
                  <a:pt x="8568" y="15869"/>
                </a:lnTo>
                <a:lnTo>
                  <a:pt x="8749" y="15929"/>
                </a:lnTo>
                <a:lnTo>
                  <a:pt x="9232" y="15929"/>
                </a:lnTo>
                <a:lnTo>
                  <a:pt x="9413" y="15869"/>
                </a:lnTo>
                <a:lnTo>
                  <a:pt x="9654" y="15748"/>
                </a:lnTo>
                <a:lnTo>
                  <a:pt x="9835" y="15627"/>
                </a:lnTo>
                <a:lnTo>
                  <a:pt x="9956" y="15446"/>
                </a:lnTo>
                <a:lnTo>
                  <a:pt x="10076" y="15205"/>
                </a:lnTo>
                <a:lnTo>
                  <a:pt x="10137" y="15024"/>
                </a:lnTo>
                <a:lnTo>
                  <a:pt x="10137" y="14783"/>
                </a:lnTo>
                <a:lnTo>
                  <a:pt x="10076" y="14420"/>
                </a:lnTo>
                <a:lnTo>
                  <a:pt x="9956" y="14119"/>
                </a:lnTo>
                <a:lnTo>
                  <a:pt x="9775" y="13938"/>
                </a:lnTo>
                <a:lnTo>
                  <a:pt x="9533" y="13757"/>
                </a:lnTo>
                <a:lnTo>
                  <a:pt x="9292" y="13636"/>
                </a:lnTo>
                <a:close/>
                <a:moveTo>
                  <a:pt x="14481" y="13636"/>
                </a:moveTo>
                <a:lnTo>
                  <a:pt x="14240" y="13757"/>
                </a:lnTo>
                <a:lnTo>
                  <a:pt x="13998" y="13938"/>
                </a:lnTo>
                <a:lnTo>
                  <a:pt x="13817" y="14119"/>
                </a:lnTo>
                <a:lnTo>
                  <a:pt x="13697" y="14420"/>
                </a:lnTo>
                <a:lnTo>
                  <a:pt x="13636" y="14783"/>
                </a:lnTo>
                <a:lnTo>
                  <a:pt x="13636" y="15024"/>
                </a:lnTo>
                <a:lnTo>
                  <a:pt x="13697" y="15205"/>
                </a:lnTo>
                <a:lnTo>
                  <a:pt x="13817" y="15446"/>
                </a:lnTo>
                <a:lnTo>
                  <a:pt x="13938" y="15627"/>
                </a:lnTo>
                <a:lnTo>
                  <a:pt x="14119" y="15748"/>
                </a:lnTo>
                <a:lnTo>
                  <a:pt x="14360" y="15869"/>
                </a:lnTo>
                <a:lnTo>
                  <a:pt x="14541" y="15929"/>
                </a:lnTo>
                <a:lnTo>
                  <a:pt x="15024" y="15929"/>
                </a:lnTo>
                <a:lnTo>
                  <a:pt x="15205" y="15869"/>
                </a:lnTo>
                <a:lnTo>
                  <a:pt x="15446" y="15748"/>
                </a:lnTo>
                <a:lnTo>
                  <a:pt x="15627" y="15627"/>
                </a:lnTo>
                <a:lnTo>
                  <a:pt x="15748" y="15446"/>
                </a:lnTo>
                <a:lnTo>
                  <a:pt x="15869" y="15205"/>
                </a:lnTo>
                <a:lnTo>
                  <a:pt x="15929" y="15024"/>
                </a:lnTo>
                <a:lnTo>
                  <a:pt x="15929" y="14783"/>
                </a:lnTo>
                <a:lnTo>
                  <a:pt x="15869" y="14420"/>
                </a:lnTo>
                <a:lnTo>
                  <a:pt x="15748" y="14119"/>
                </a:lnTo>
                <a:lnTo>
                  <a:pt x="15567" y="13938"/>
                </a:lnTo>
                <a:lnTo>
                  <a:pt x="15326" y="13757"/>
                </a:lnTo>
                <a:lnTo>
                  <a:pt x="15084" y="13636"/>
                </a:lnTo>
                <a:close/>
                <a:moveTo>
                  <a:pt x="20273" y="13636"/>
                </a:moveTo>
                <a:lnTo>
                  <a:pt x="20032" y="13757"/>
                </a:lnTo>
                <a:lnTo>
                  <a:pt x="19790" y="13938"/>
                </a:lnTo>
                <a:lnTo>
                  <a:pt x="19609" y="14119"/>
                </a:lnTo>
                <a:lnTo>
                  <a:pt x="19489" y="14420"/>
                </a:lnTo>
                <a:lnTo>
                  <a:pt x="19428" y="14783"/>
                </a:lnTo>
                <a:lnTo>
                  <a:pt x="19428" y="15024"/>
                </a:lnTo>
                <a:lnTo>
                  <a:pt x="19489" y="15205"/>
                </a:lnTo>
                <a:lnTo>
                  <a:pt x="19609" y="15446"/>
                </a:lnTo>
                <a:lnTo>
                  <a:pt x="19730" y="15627"/>
                </a:lnTo>
                <a:lnTo>
                  <a:pt x="19911" y="15748"/>
                </a:lnTo>
                <a:lnTo>
                  <a:pt x="20152" y="15869"/>
                </a:lnTo>
                <a:lnTo>
                  <a:pt x="20333" y="15929"/>
                </a:lnTo>
                <a:lnTo>
                  <a:pt x="20816" y="15929"/>
                </a:lnTo>
                <a:lnTo>
                  <a:pt x="20997" y="15869"/>
                </a:lnTo>
                <a:lnTo>
                  <a:pt x="21239" y="15748"/>
                </a:lnTo>
                <a:lnTo>
                  <a:pt x="21420" y="15627"/>
                </a:lnTo>
                <a:lnTo>
                  <a:pt x="21540" y="15446"/>
                </a:lnTo>
                <a:lnTo>
                  <a:pt x="21661" y="15205"/>
                </a:lnTo>
                <a:lnTo>
                  <a:pt x="21721" y="15024"/>
                </a:lnTo>
                <a:lnTo>
                  <a:pt x="21721" y="14783"/>
                </a:lnTo>
                <a:lnTo>
                  <a:pt x="21661" y="14420"/>
                </a:lnTo>
                <a:lnTo>
                  <a:pt x="21540" y="14119"/>
                </a:lnTo>
                <a:lnTo>
                  <a:pt x="21359" y="13938"/>
                </a:lnTo>
                <a:lnTo>
                  <a:pt x="21118" y="13757"/>
                </a:lnTo>
                <a:lnTo>
                  <a:pt x="20876" y="13636"/>
                </a:lnTo>
                <a:close/>
                <a:moveTo>
                  <a:pt x="26065" y="13636"/>
                </a:moveTo>
                <a:lnTo>
                  <a:pt x="25824" y="13757"/>
                </a:lnTo>
                <a:lnTo>
                  <a:pt x="25583" y="13938"/>
                </a:lnTo>
                <a:lnTo>
                  <a:pt x="25402" y="14119"/>
                </a:lnTo>
                <a:lnTo>
                  <a:pt x="25281" y="14420"/>
                </a:lnTo>
                <a:lnTo>
                  <a:pt x="25221" y="14783"/>
                </a:lnTo>
                <a:lnTo>
                  <a:pt x="25221" y="15024"/>
                </a:lnTo>
                <a:lnTo>
                  <a:pt x="25281" y="15205"/>
                </a:lnTo>
                <a:lnTo>
                  <a:pt x="25402" y="15446"/>
                </a:lnTo>
                <a:lnTo>
                  <a:pt x="25522" y="15627"/>
                </a:lnTo>
                <a:lnTo>
                  <a:pt x="25703" y="15748"/>
                </a:lnTo>
                <a:lnTo>
                  <a:pt x="25945" y="15869"/>
                </a:lnTo>
                <a:lnTo>
                  <a:pt x="26126" y="15929"/>
                </a:lnTo>
                <a:lnTo>
                  <a:pt x="26608" y="15929"/>
                </a:lnTo>
                <a:lnTo>
                  <a:pt x="26789" y="15869"/>
                </a:lnTo>
                <a:lnTo>
                  <a:pt x="27031" y="15748"/>
                </a:lnTo>
                <a:lnTo>
                  <a:pt x="27212" y="15627"/>
                </a:lnTo>
                <a:lnTo>
                  <a:pt x="27332" y="15446"/>
                </a:lnTo>
                <a:lnTo>
                  <a:pt x="27453" y="15205"/>
                </a:lnTo>
                <a:lnTo>
                  <a:pt x="27513" y="15024"/>
                </a:lnTo>
                <a:lnTo>
                  <a:pt x="27513" y="14783"/>
                </a:lnTo>
                <a:lnTo>
                  <a:pt x="27453" y="14420"/>
                </a:lnTo>
                <a:lnTo>
                  <a:pt x="27332" y="14119"/>
                </a:lnTo>
                <a:lnTo>
                  <a:pt x="27151" y="13938"/>
                </a:lnTo>
                <a:lnTo>
                  <a:pt x="26910" y="13757"/>
                </a:lnTo>
                <a:lnTo>
                  <a:pt x="26669" y="13636"/>
                </a:lnTo>
                <a:close/>
                <a:moveTo>
                  <a:pt x="31858" y="13636"/>
                </a:moveTo>
                <a:lnTo>
                  <a:pt x="31616" y="13757"/>
                </a:lnTo>
                <a:lnTo>
                  <a:pt x="31375" y="13938"/>
                </a:lnTo>
                <a:lnTo>
                  <a:pt x="31194" y="14119"/>
                </a:lnTo>
                <a:lnTo>
                  <a:pt x="31073" y="14420"/>
                </a:lnTo>
                <a:lnTo>
                  <a:pt x="31013" y="14783"/>
                </a:lnTo>
                <a:lnTo>
                  <a:pt x="31013" y="15024"/>
                </a:lnTo>
                <a:lnTo>
                  <a:pt x="31073" y="15205"/>
                </a:lnTo>
                <a:lnTo>
                  <a:pt x="31194" y="15446"/>
                </a:lnTo>
                <a:lnTo>
                  <a:pt x="31315" y="15627"/>
                </a:lnTo>
                <a:lnTo>
                  <a:pt x="31496" y="15748"/>
                </a:lnTo>
                <a:lnTo>
                  <a:pt x="31737" y="15869"/>
                </a:lnTo>
                <a:lnTo>
                  <a:pt x="31918" y="15929"/>
                </a:lnTo>
                <a:lnTo>
                  <a:pt x="32401" y="15929"/>
                </a:lnTo>
                <a:lnTo>
                  <a:pt x="32582" y="15869"/>
                </a:lnTo>
                <a:lnTo>
                  <a:pt x="32823" y="15748"/>
                </a:lnTo>
                <a:lnTo>
                  <a:pt x="33004" y="15627"/>
                </a:lnTo>
                <a:lnTo>
                  <a:pt x="33125" y="15446"/>
                </a:lnTo>
                <a:lnTo>
                  <a:pt x="33245" y="15205"/>
                </a:lnTo>
                <a:lnTo>
                  <a:pt x="33306" y="15024"/>
                </a:lnTo>
                <a:lnTo>
                  <a:pt x="33306" y="14783"/>
                </a:lnTo>
                <a:lnTo>
                  <a:pt x="33245" y="14420"/>
                </a:lnTo>
                <a:lnTo>
                  <a:pt x="33125" y="14119"/>
                </a:lnTo>
                <a:lnTo>
                  <a:pt x="32944" y="13938"/>
                </a:lnTo>
                <a:lnTo>
                  <a:pt x="32702" y="13757"/>
                </a:lnTo>
                <a:lnTo>
                  <a:pt x="32461" y="13636"/>
                </a:lnTo>
                <a:close/>
                <a:moveTo>
                  <a:pt x="37650" y="13636"/>
                </a:moveTo>
                <a:lnTo>
                  <a:pt x="37408" y="13757"/>
                </a:lnTo>
                <a:lnTo>
                  <a:pt x="37167" y="13938"/>
                </a:lnTo>
                <a:lnTo>
                  <a:pt x="36986" y="14119"/>
                </a:lnTo>
                <a:lnTo>
                  <a:pt x="36865" y="14420"/>
                </a:lnTo>
                <a:lnTo>
                  <a:pt x="36805" y="14783"/>
                </a:lnTo>
                <a:lnTo>
                  <a:pt x="36805" y="15024"/>
                </a:lnTo>
                <a:lnTo>
                  <a:pt x="36865" y="15205"/>
                </a:lnTo>
                <a:lnTo>
                  <a:pt x="36986" y="15446"/>
                </a:lnTo>
                <a:lnTo>
                  <a:pt x="37107" y="15627"/>
                </a:lnTo>
                <a:lnTo>
                  <a:pt x="37288" y="15748"/>
                </a:lnTo>
                <a:lnTo>
                  <a:pt x="37529" y="15869"/>
                </a:lnTo>
                <a:lnTo>
                  <a:pt x="37710" y="15929"/>
                </a:lnTo>
                <a:lnTo>
                  <a:pt x="38193" y="15929"/>
                </a:lnTo>
                <a:lnTo>
                  <a:pt x="38374" y="15869"/>
                </a:lnTo>
                <a:lnTo>
                  <a:pt x="38615" y="15748"/>
                </a:lnTo>
                <a:lnTo>
                  <a:pt x="38796" y="15627"/>
                </a:lnTo>
                <a:lnTo>
                  <a:pt x="38917" y="15446"/>
                </a:lnTo>
                <a:lnTo>
                  <a:pt x="39038" y="15205"/>
                </a:lnTo>
                <a:lnTo>
                  <a:pt x="39098" y="15024"/>
                </a:lnTo>
                <a:lnTo>
                  <a:pt x="39098" y="14783"/>
                </a:lnTo>
                <a:lnTo>
                  <a:pt x="39038" y="14420"/>
                </a:lnTo>
                <a:lnTo>
                  <a:pt x="38917" y="14119"/>
                </a:lnTo>
                <a:lnTo>
                  <a:pt x="38736" y="13938"/>
                </a:lnTo>
                <a:lnTo>
                  <a:pt x="38495" y="13757"/>
                </a:lnTo>
                <a:lnTo>
                  <a:pt x="38253" y="13636"/>
                </a:lnTo>
                <a:close/>
                <a:moveTo>
                  <a:pt x="43442" y="13636"/>
                </a:moveTo>
                <a:lnTo>
                  <a:pt x="43201" y="13757"/>
                </a:lnTo>
                <a:lnTo>
                  <a:pt x="42959" y="13938"/>
                </a:lnTo>
                <a:lnTo>
                  <a:pt x="42778" y="14119"/>
                </a:lnTo>
                <a:lnTo>
                  <a:pt x="42658" y="14420"/>
                </a:lnTo>
                <a:lnTo>
                  <a:pt x="42597" y="14783"/>
                </a:lnTo>
                <a:lnTo>
                  <a:pt x="42597" y="15024"/>
                </a:lnTo>
                <a:lnTo>
                  <a:pt x="42658" y="15205"/>
                </a:lnTo>
                <a:lnTo>
                  <a:pt x="42778" y="15446"/>
                </a:lnTo>
                <a:lnTo>
                  <a:pt x="42899" y="15627"/>
                </a:lnTo>
                <a:lnTo>
                  <a:pt x="43080" y="15748"/>
                </a:lnTo>
                <a:lnTo>
                  <a:pt x="43321" y="15869"/>
                </a:lnTo>
                <a:lnTo>
                  <a:pt x="43502" y="15929"/>
                </a:lnTo>
                <a:lnTo>
                  <a:pt x="43985" y="15929"/>
                </a:lnTo>
                <a:lnTo>
                  <a:pt x="44166" y="15869"/>
                </a:lnTo>
                <a:lnTo>
                  <a:pt x="44407" y="15748"/>
                </a:lnTo>
                <a:lnTo>
                  <a:pt x="44588" y="15627"/>
                </a:lnTo>
                <a:lnTo>
                  <a:pt x="44709" y="15446"/>
                </a:lnTo>
                <a:lnTo>
                  <a:pt x="44830" y="15205"/>
                </a:lnTo>
                <a:lnTo>
                  <a:pt x="44890" y="15024"/>
                </a:lnTo>
                <a:lnTo>
                  <a:pt x="44890" y="14783"/>
                </a:lnTo>
                <a:lnTo>
                  <a:pt x="44830" y="14420"/>
                </a:lnTo>
                <a:lnTo>
                  <a:pt x="44709" y="14119"/>
                </a:lnTo>
                <a:lnTo>
                  <a:pt x="44528" y="13938"/>
                </a:lnTo>
                <a:lnTo>
                  <a:pt x="44287" y="13757"/>
                </a:lnTo>
                <a:lnTo>
                  <a:pt x="44045" y="13636"/>
                </a:lnTo>
                <a:close/>
                <a:moveTo>
                  <a:pt x="49234" y="13636"/>
                </a:moveTo>
                <a:lnTo>
                  <a:pt x="48993" y="13757"/>
                </a:lnTo>
                <a:lnTo>
                  <a:pt x="48752" y="13938"/>
                </a:lnTo>
                <a:lnTo>
                  <a:pt x="48571" y="14119"/>
                </a:lnTo>
                <a:lnTo>
                  <a:pt x="48450" y="14420"/>
                </a:lnTo>
                <a:lnTo>
                  <a:pt x="48390" y="14783"/>
                </a:lnTo>
                <a:lnTo>
                  <a:pt x="48390" y="15024"/>
                </a:lnTo>
                <a:lnTo>
                  <a:pt x="48450" y="15205"/>
                </a:lnTo>
                <a:lnTo>
                  <a:pt x="48571" y="15446"/>
                </a:lnTo>
                <a:lnTo>
                  <a:pt x="48691" y="15627"/>
                </a:lnTo>
                <a:lnTo>
                  <a:pt x="48872" y="15748"/>
                </a:lnTo>
                <a:lnTo>
                  <a:pt x="49114" y="15869"/>
                </a:lnTo>
                <a:lnTo>
                  <a:pt x="49295" y="15929"/>
                </a:lnTo>
                <a:lnTo>
                  <a:pt x="49777" y="15929"/>
                </a:lnTo>
                <a:lnTo>
                  <a:pt x="49958" y="15869"/>
                </a:lnTo>
                <a:lnTo>
                  <a:pt x="50200" y="15748"/>
                </a:lnTo>
                <a:lnTo>
                  <a:pt x="50381" y="15627"/>
                </a:lnTo>
                <a:lnTo>
                  <a:pt x="50501" y="15446"/>
                </a:lnTo>
                <a:lnTo>
                  <a:pt x="50622" y="15205"/>
                </a:lnTo>
                <a:lnTo>
                  <a:pt x="50682" y="15024"/>
                </a:lnTo>
                <a:lnTo>
                  <a:pt x="50682" y="14783"/>
                </a:lnTo>
                <a:lnTo>
                  <a:pt x="50622" y="14420"/>
                </a:lnTo>
                <a:lnTo>
                  <a:pt x="50501" y="14119"/>
                </a:lnTo>
                <a:lnTo>
                  <a:pt x="50320" y="13938"/>
                </a:lnTo>
                <a:lnTo>
                  <a:pt x="50079" y="13757"/>
                </a:lnTo>
                <a:lnTo>
                  <a:pt x="49838" y="13636"/>
                </a:lnTo>
                <a:close/>
                <a:moveTo>
                  <a:pt x="55027" y="13636"/>
                </a:moveTo>
                <a:lnTo>
                  <a:pt x="54785" y="13757"/>
                </a:lnTo>
                <a:lnTo>
                  <a:pt x="54544" y="13938"/>
                </a:lnTo>
                <a:lnTo>
                  <a:pt x="54363" y="14119"/>
                </a:lnTo>
                <a:lnTo>
                  <a:pt x="54242" y="14420"/>
                </a:lnTo>
                <a:lnTo>
                  <a:pt x="54182" y="14783"/>
                </a:lnTo>
                <a:lnTo>
                  <a:pt x="54182" y="15024"/>
                </a:lnTo>
                <a:lnTo>
                  <a:pt x="54242" y="15205"/>
                </a:lnTo>
                <a:lnTo>
                  <a:pt x="54363" y="15446"/>
                </a:lnTo>
                <a:lnTo>
                  <a:pt x="54483" y="15627"/>
                </a:lnTo>
                <a:lnTo>
                  <a:pt x="54665" y="15748"/>
                </a:lnTo>
                <a:lnTo>
                  <a:pt x="54906" y="15869"/>
                </a:lnTo>
                <a:lnTo>
                  <a:pt x="55087" y="15929"/>
                </a:lnTo>
                <a:lnTo>
                  <a:pt x="55570" y="15929"/>
                </a:lnTo>
                <a:lnTo>
                  <a:pt x="55751" y="15869"/>
                </a:lnTo>
                <a:lnTo>
                  <a:pt x="55992" y="15748"/>
                </a:lnTo>
                <a:lnTo>
                  <a:pt x="56173" y="15627"/>
                </a:lnTo>
                <a:lnTo>
                  <a:pt x="56294" y="15446"/>
                </a:lnTo>
                <a:lnTo>
                  <a:pt x="56414" y="15205"/>
                </a:lnTo>
                <a:lnTo>
                  <a:pt x="56475" y="15024"/>
                </a:lnTo>
                <a:lnTo>
                  <a:pt x="56475" y="14783"/>
                </a:lnTo>
                <a:lnTo>
                  <a:pt x="56414" y="14420"/>
                </a:lnTo>
                <a:lnTo>
                  <a:pt x="56294" y="14119"/>
                </a:lnTo>
                <a:lnTo>
                  <a:pt x="56113" y="13938"/>
                </a:lnTo>
                <a:lnTo>
                  <a:pt x="55871" y="13757"/>
                </a:lnTo>
                <a:lnTo>
                  <a:pt x="55630" y="13636"/>
                </a:lnTo>
                <a:close/>
                <a:moveTo>
                  <a:pt x="60819" y="13636"/>
                </a:moveTo>
                <a:lnTo>
                  <a:pt x="60577" y="13757"/>
                </a:lnTo>
                <a:lnTo>
                  <a:pt x="60336" y="13938"/>
                </a:lnTo>
                <a:lnTo>
                  <a:pt x="60155" y="14119"/>
                </a:lnTo>
                <a:lnTo>
                  <a:pt x="60034" y="14420"/>
                </a:lnTo>
                <a:lnTo>
                  <a:pt x="59974" y="14783"/>
                </a:lnTo>
                <a:lnTo>
                  <a:pt x="59974" y="15024"/>
                </a:lnTo>
                <a:lnTo>
                  <a:pt x="60034" y="15205"/>
                </a:lnTo>
                <a:lnTo>
                  <a:pt x="60155" y="15446"/>
                </a:lnTo>
                <a:lnTo>
                  <a:pt x="60276" y="15627"/>
                </a:lnTo>
                <a:lnTo>
                  <a:pt x="60457" y="15748"/>
                </a:lnTo>
                <a:lnTo>
                  <a:pt x="60698" y="15869"/>
                </a:lnTo>
                <a:lnTo>
                  <a:pt x="60879" y="15929"/>
                </a:lnTo>
                <a:lnTo>
                  <a:pt x="61362" y="15929"/>
                </a:lnTo>
                <a:lnTo>
                  <a:pt x="61543" y="15869"/>
                </a:lnTo>
                <a:lnTo>
                  <a:pt x="61784" y="15748"/>
                </a:lnTo>
                <a:lnTo>
                  <a:pt x="61965" y="15627"/>
                </a:lnTo>
                <a:lnTo>
                  <a:pt x="62086" y="15446"/>
                </a:lnTo>
                <a:lnTo>
                  <a:pt x="62206" y="15205"/>
                </a:lnTo>
                <a:lnTo>
                  <a:pt x="62267" y="15024"/>
                </a:lnTo>
                <a:lnTo>
                  <a:pt x="62267" y="14783"/>
                </a:lnTo>
                <a:lnTo>
                  <a:pt x="62206" y="14420"/>
                </a:lnTo>
                <a:lnTo>
                  <a:pt x="62086" y="14119"/>
                </a:lnTo>
                <a:lnTo>
                  <a:pt x="61905" y="13938"/>
                </a:lnTo>
                <a:lnTo>
                  <a:pt x="61663" y="13757"/>
                </a:lnTo>
                <a:lnTo>
                  <a:pt x="61422" y="13636"/>
                </a:lnTo>
                <a:close/>
                <a:moveTo>
                  <a:pt x="66611" y="13636"/>
                </a:moveTo>
                <a:lnTo>
                  <a:pt x="66370" y="13757"/>
                </a:lnTo>
                <a:lnTo>
                  <a:pt x="66128" y="13938"/>
                </a:lnTo>
                <a:lnTo>
                  <a:pt x="65947" y="14119"/>
                </a:lnTo>
                <a:lnTo>
                  <a:pt x="65827" y="14420"/>
                </a:lnTo>
                <a:lnTo>
                  <a:pt x="65766" y="14783"/>
                </a:lnTo>
                <a:lnTo>
                  <a:pt x="65766" y="15024"/>
                </a:lnTo>
                <a:lnTo>
                  <a:pt x="65827" y="15205"/>
                </a:lnTo>
                <a:lnTo>
                  <a:pt x="65947" y="15446"/>
                </a:lnTo>
                <a:lnTo>
                  <a:pt x="66068" y="15627"/>
                </a:lnTo>
                <a:lnTo>
                  <a:pt x="66249" y="15748"/>
                </a:lnTo>
                <a:lnTo>
                  <a:pt x="66490" y="15869"/>
                </a:lnTo>
                <a:lnTo>
                  <a:pt x="66671" y="15929"/>
                </a:lnTo>
                <a:lnTo>
                  <a:pt x="67154" y="15929"/>
                </a:lnTo>
                <a:lnTo>
                  <a:pt x="67335" y="15869"/>
                </a:lnTo>
                <a:lnTo>
                  <a:pt x="67576" y="15748"/>
                </a:lnTo>
                <a:lnTo>
                  <a:pt x="67757" y="15627"/>
                </a:lnTo>
                <a:lnTo>
                  <a:pt x="67878" y="15446"/>
                </a:lnTo>
                <a:lnTo>
                  <a:pt x="67999" y="15205"/>
                </a:lnTo>
                <a:lnTo>
                  <a:pt x="68059" y="15024"/>
                </a:lnTo>
                <a:lnTo>
                  <a:pt x="68059" y="14783"/>
                </a:lnTo>
                <a:lnTo>
                  <a:pt x="67214" y="13636"/>
                </a:lnTo>
                <a:close/>
                <a:moveTo>
                  <a:pt x="6517" y="16593"/>
                </a:moveTo>
                <a:lnTo>
                  <a:pt x="5310" y="18523"/>
                </a:lnTo>
                <a:lnTo>
                  <a:pt x="5431" y="18644"/>
                </a:lnTo>
                <a:lnTo>
                  <a:pt x="5672" y="18765"/>
                </a:lnTo>
                <a:lnTo>
                  <a:pt x="5853" y="18825"/>
                </a:lnTo>
                <a:lnTo>
                  <a:pt x="6336" y="18825"/>
                </a:lnTo>
                <a:lnTo>
                  <a:pt x="6517" y="18765"/>
                </a:lnTo>
                <a:lnTo>
                  <a:pt x="6758" y="18644"/>
                </a:lnTo>
                <a:lnTo>
                  <a:pt x="6939" y="18523"/>
                </a:lnTo>
                <a:lnTo>
                  <a:pt x="7060" y="18342"/>
                </a:lnTo>
                <a:lnTo>
                  <a:pt x="7180" y="18101"/>
                </a:lnTo>
                <a:lnTo>
                  <a:pt x="7241" y="17920"/>
                </a:lnTo>
                <a:lnTo>
                  <a:pt x="7241" y="17679"/>
                </a:lnTo>
                <a:lnTo>
                  <a:pt x="7180" y="17317"/>
                </a:lnTo>
                <a:lnTo>
                  <a:pt x="7060" y="17015"/>
                </a:lnTo>
                <a:lnTo>
                  <a:pt x="6818" y="16774"/>
                </a:lnTo>
                <a:lnTo>
                  <a:pt x="6517" y="16593"/>
                </a:lnTo>
                <a:close/>
                <a:moveTo>
                  <a:pt x="11645" y="16532"/>
                </a:moveTo>
                <a:lnTo>
                  <a:pt x="11464" y="16593"/>
                </a:lnTo>
                <a:lnTo>
                  <a:pt x="11223" y="16713"/>
                </a:lnTo>
                <a:lnTo>
                  <a:pt x="11042" y="16834"/>
                </a:lnTo>
                <a:lnTo>
                  <a:pt x="10921" y="17015"/>
                </a:lnTo>
                <a:lnTo>
                  <a:pt x="10800" y="17256"/>
                </a:lnTo>
                <a:lnTo>
                  <a:pt x="10740" y="17437"/>
                </a:lnTo>
                <a:lnTo>
                  <a:pt x="10740" y="17679"/>
                </a:lnTo>
                <a:lnTo>
                  <a:pt x="10740" y="17920"/>
                </a:lnTo>
                <a:lnTo>
                  <a:pt x="10800" y="18101"/>
                </a:lnTo>
                <a:lnTo>
                  <a:pt x="10921" y="18342"/>
                </a:lnTo>
                <a:lnTo>
                  <a:pt x="11042" y="18523"/>
                </a:lnTo>
                <a:lnTo>
                  <a:pt x="11223" y="18644"/>
                </a:lnTo>
                <a:lnTo>
                  <a:pt x="11464" y="18765"/>
                </a:lnTo>
                <a:lnTo>
                  <a:pt x="11645" y="18825"/>
                </a:lnTo>
                <a:lnTo>
                  <a:pt x="12128" y="18825"/>
                </a:lnTo>
                <a:lnTo>
                  <a:pt x="12309" y="18765"/>
                </a:lnTo>
                <a:lnTo>
                  <a:pt x="12550" y="18644"/>
                </a:lnTo>
                <a:lnTo>
                  <a:pt x="12731" y="18523"/>
                </a:lnTo>
                <a:lnTo>
                  <a:pt x="12852" y="18342"/>
                </a:lnTo>
                <a:lnTo>
                  <a:pt x="12973" y="18101"/>
                </a:lnTo>
                <a:lnTo>
                  <a:pt x="13033" y="17920"/>
                </a:lnTo>
                <a:lnTo>
                  <a:pt x="13033" y="17679"/>
                </a:lnTo>
                <a:lnTo>
                  <a:pt x="13033" y="17437"/>
                </a:lnTo>
                <a:lnTo>
                  <a:pt x="12973" y="17256"/>
                </a:lnTo>
                <a:lnTo>
                  <a:pt x="12852" y="17015"/>
                </a:lnTo>
                <a:lnTo>
                  <a:pt x="12731" y="16834"/>
                </a:lnTo>
                <a:lnTo>
                  <a:pt x="12550" y="16713"/>
                </a:lnTo>
                <a:lnTo>
                  <a:pt x="12309" y="16593"/>
                </a:lnTo>
                <a:lnTo>
                  <a:pt x="12128" y="16532"/>
                </a:lnTo>
                <a:close/>
                <a:moveTo>
                  <a:pt x="17437" y="16532"/>
                </a:moveTo>
                <a:lnTo>
                  <a:pt x="17256" y="16593"/>
                </a:lnTo>
                <a:lnTo>
                  <a:pt x="17015" y="16713"/>
                </a:lnTo>
                <a:lnTo>
                  <a:pt x="16834" y="16834"/>
                </a:lnTo>
                <a:lnTo>
                  <a:pt x="16713" y="17015"/>
                </a:lnTo>
                <a:lnTo>
                  <a:pt x="16593" y="17256"/>
                </a:lnTo>
                <a:lnTo>
                  <a:pt x="16532" y="17437"/>
                </a:lnTo>
                <a:lnTo>
                  <a:pt x="16532" y="17679"/>
                </a:lnTo>
                <a:lnTo>
                  <a:pt x="16532" y="17920"/>
                </a:lnTo>
                <a:lnTo>
                  <a:pt x="16593" y="18101"/>
                </a:lnTo>
                <a:lnTo>
                  <a:pt x="16713" y="18342"/>
                </a:lnTo>
                <a:lnTo>
                  <a:pt x="16834" y="18523"/>
                </a:lnTo>
                <a:lnTo>
                  <a:pt x="17015" y="18644"/>
                </a:lnTo>
                <a:lnTo>
                  <a:pt x="17256" y="18765"/>
                </a:lnTo>
                <a:lnTo>
                  <a:pt x="17437" y="18825"/>
                </a:lnTo>
                <a:lnTo>
                  <a:pt x="17920" y="18825"/>
                </a:lnTo>
                <a:lnTo>
                  <a:pt x="18101" y="18765"/>
                </a:lnTo>
                <a:lnTo>
                  <a:pt x="18342" y="18644"/>
                </a:lnTo>
                <a:lnTo>
                  <a:pt x="18523" y="18523"/>
                </a:lnTo>
                <a:lnTo>
                  <a:pt x="18644" y="18342"/>
                </a:lnTo>
                <a:lnTo>
                  <a:pt x="18765" y="18101"/>
                </a:lnTo>
                <a:lnTo>
                  <a:pt x="18825" y="17920"/>
                </a:lnTo>
                <a:lnTo>
                  <a:pt x="18825" y="17679"/>
                </a:lnTo>
                <a:lnTo>
                  <a:pt x="18825" y="17437"/>
                </a:lnTo>
                <a:lnTo>
                  <a:pt x="18765" y="17256"/>
                </a:lnTo>
                <a:lnTo>
                  <a:pt x="18644" y="17015"/>
                </a:lnTo>
                <a:lnTo>
                  <a:pt x="18523" y="16834"/>
                </a:lnTo>
                <a:lnTo>
                  <a:pt x="18342" y="16713"/>
                </a:lnTo>
                <a:lnTo>
                  <a:pt x="18101" y="16593"/>
                </a:lnTo>
                <a:lnTo>
                  <a:pt x="17920" y="16532"/>
                </a:lnTo>
                <a:close/>
                <a:moveTo>
                  <a:pt x="23230" y="16532"/>
                </a:moveTo>
                <a:lnTo>
                  <a:pt x="23049" y="16593"/>
                </a:lnTo>
                <a:lnTo>
                  <a:pt x="22807" y="16713"/>
                </a:lnTo>
                <a:lnTo>
                  <a:pt x="22626" y="16834"/>
                </a:lnTo>
                <a:lnTo>
                  <a:pt x="22506" y="17015"/>
                </a:lnTo>
                <a:lnTo>
                  <a:pt x="22385" y="17256"/>
                </a:lnTo>
                <a:lnTo>
                  <a:pt x="22325" y="17437"/>
                </a:lnTo>
                <a:lnTo>
                  <a:pt x="22325" y="17679"/>
                </a:lnTo>
                <a:lnTo>
                  <a:pt x="22325" y="17920"/>
                </a:lnTo>
                <a:lnTo>
                  <a:pt x="22385" y="18101"/>
                </a:lnTo>
                <a:lnTo>
                  <a:pt x="22506" y="18342"/>
                </a:lnTo>
                <a:lnTo>
                  <a:pt x="22626" y="18523"/>
                </a:lnTo>
                <a:lnTo>
                  <a:pt x="22807" y="18644"/>
                </a:lnTo>
                <a:lnTo>
                  <a:pt x="23049" y="18765"/>
                </a:lnTo>
                <a:lnTo>
                  <a:pt x="23230" y="18825"/>
                </a:lnTo>
                <a:lnTo>
                  <a:pt x="23712" y="18825"/>
                </a:lnTo>
                <a:lnTo>
                  <a:pt x="23893" y="18765"/>
                </a:lnTo>
                <a:lnTo>
                  <a:pt x="24135" y="18644"/>
                </a:lnTo>
                <a:lnTo>
                  <a:pt x="24316" y="18523"/>
                </a:lnTo>
                <a:lnTo>
                  <a:pt x="24436" y="18342"/>
                </a:lnTo>
                <a:lnTo>
                  <a:pt x="24557" y="18101"/>
                </a:lnTo>
                <a:lnTo>
                  <a:pt x="24617" y="17920"/>
                </a:lnTo>
                <a:lnTo>
                  <a:pt x="24617" y="17679"/>
                </a:lnTo>
                <a:lnTo>
                  <a:pt x="24617" y="17437"/>
                </a:lnTo>
                <a:lnTo>
                  <a:pt x="24557" y="17256"/>
                </a:lnTo>
                <a:lnTo>
                  <a:pt x="24436" y="17015"/>
                </a:lnTo>
                <a:lnTo>
                  <a:pt x="24316" y="16834"/>
                </a:lnTo>
                <a:lnTo>
                  <a:pt x="24135" y="16713"/>
                </a:lnTo>
                <a:lnTo>
                  <a:pt x="23893" y="16593"/>
                </a:lnTo>
                <a:lnTo>
                  <a:pt x="23712" y="16532"/>
                </a:lnTo>
                <a:close/>
                <a:moveTo>
                  <a:pt x="29022" y="16532"/>
                </a:moveTo>
                <a:lnTo>
                  <a:pt x="28841" y="16593"/>
                </a:lnTo>
                <a:lnTo>
                  <a:pt x="28599" y="16713"/>
                </a:lnTo>
                <a:lnTo>
                  <a:pt x="28418" y="16834"/>
                </a:lnTo>
                <a:lnTo>
                  <a:pt x="28298" y="17015"/>
                </a:lnTo>
                <a:lnTo>
                  <a:pt x="28177" y="17256"/>
                </a:lnTo>
                <a:lnTo>
                  <a:pt x="28117" y="17437"/>
                </a:lnTo>
                <a:lnTo>
                  <a:pt x="28117" y="17679"/>
                </a:lnTo>
                <a:lnTo>
                  <a:pt x="28117" y="17920"/>
                </a:lnTo>
                <a:lnTo>
                  <a:pt x="28177" y="18101"/>
                </a:lnTo>
                <a:lnTo>
                  <a:pt x="28298" y="18342"/>
                </a:lnTo>
                <a:lnTo>
                  <a:pt x="28418" y="18523"/>
                </a:lnTo>
                <a:lnTo>
                  <a:pt x="28599" y="18644"/>
                </a:lnTo>
                <a:lnTo>
                  <a:pt x="28841" y="18765"/>
                </a:lnTo>
                <a:lnTo>
                  <a:pt x="29022" y="18825"/>
                </a:lnTo>
                <a:lnTo>
                  <a:pt x="29505" y="18825"/>
                </a:lnTo>
                <a:lnTo>
                  <a:pt x="29686" y="18765"/>
                </a:lnTo>
                <a:lnTo>
                  <a:pt x="29927" y="18644"/>
                </a:lnTo>
                <a:lnTo>
                  <a:pt x="30108" y="18523"/>
                </a:lnTo>
                <a:lnTo>
                  <a:pt x="30229" y="18342"/>
                </a:lnTo>
                <a:lnTo>
                  <a:pt x="30349" y="18101"/>
                </a:lnTo>
                <a:lnTo>
                  <a:pt x="30410" y="17920"/>
                </a:lnTo>
                <a:lnTo>
                  <a:pt x="30410" y="17679"/>
                </a:lnTo>
                <a:lnTo>
                  <a:pt x="30410" y="17437"/>
                </a:lnTo>
                <a:lnTo>
                  <a:pt x="30349" y="17256"/>
                </a:lnTo>
                <a:lnTo>
                  <a:pt x="30229" y="17015"/>
                </a:lnTo>
                <a:lnTo>
                  <a:pt x="30108" y="16834"/>
                </a:lnTo>
                <a:lnTo>
                  <a:pt x="29927" y="16713"/>
                </a:lnTo>
                <a:lnTo>
                  <a:pt x="29686" y="16593"/>
                </a:lnTo>
                <a:lnTo>
                  <a:pt x="29505" y="16532"/>
                </a:lnTo>
                <a:close/>
                <a:moveTo>
                  <a:pt x="34814" y="16532"/>
                </a:moveTo>
                <a:lnTo>
                  <a:pt x="34633" y="16593"/>
                </a:lnTo>
                <a:lnTo>
                  <a:pt x="34392" y="16713"/>
                </a:lnTo>
                <a:lnTo>
                  <a:pt x="34211" y="16834"/>
                </a:lnTo>
                <a:lnTo>
                  <a:pt x="34090" y="17015"/>
                </a:lnTo>
                <a:lnTo>
                  <a:pt x="33969" y="17256"/>
                </a:lnTo>
                <a:lnTo>
                  <a:pt x="33909" y="17437"/>
                </a:lnTo>
                <a:lnTo>
                  <a:pt x="33909" y="17679"/>
                </a:lnTo>
                <a:lnTo>
                  <a:pt x="33909" y="17920"/>
                </a:lnTo>
                <a:lnTo>
                  <a:pt x="33969" y="18101"/>
                </a:lnTo>
                <a:lnTo>
                  <a:pt x="34090" y="18342"/>
                </a:lnTo>
                <a:lnTo>
                  <a:pt x="34211" y="18523"/>
                </a:lnTo>
                <a:lnTo>
                  <a:pt x="34392" y="18644"/>
                </a:lnTo>
                <a:lnTo>
                  <a:pt x="34633" y="18765"/>
                </a:lnTo>
                <a:lnTo>
                  <a:pt x="34814" y="18825"/>
                </a:lnTo>
                <a:lnTo>
                  <a:pt x="35297" y="18825"/>
                </a:lnTo>
                <a:lnTo>
                  <a:pt x="35478" y="18765"/>
                </a:lnTo>
                <a:lnTo>
                  <a:pt x="35719" y="18644"/>
                </a:lnTo>
                <a:lnTo>
                  <a:pt x="35900" y="18523"/>
                </a:lnTo>
                <a:lnTo>
                  <a:pt x="36021" y="18342"/>
                </a:lnTo>
                <a:lnTo>
                  <a:pt x="36141" y="18101"/>
                </a:lnTo>
                <a:lnTo>
                  <a:pt x="36202" y="17920"/>
                </a:lnTo>
                <a:lnTo>
                  <a:pt x="36202" y="17679"/>
                </a:lnTo>
                <a:lnTo>
                  <a:pt x="36202" y="17437"/>
                </a:lnTo>
                <a:lnTo>
                  <a:pt x="36141" y="17256"/>
                </a:lnTo>
                <a:lnTo>
                  <a:pt x="36021" y="17015"/>
                </a:lnTo>
                <a:lnTo>
                  <a:pt x="35900" y="16834"/>
                </a:lnTo>
                <a:lnTo>
                  <a:pt x="35719" y="16713"/>
                </a:lnTo>
                <a:lnTo>
                  <a:pt x="35478" y="16593"/>
                </a:lnTo>
                <a:lnTo>
                  <a:pt x="35297" y="16532"/>
                </a:lnTo>
                <a:close/>
                <a:moveTo>
                  <a:pt x="40606" y="16532"/>
                </a:moveTo>
                <a:lnTo>
                  <a:pt x="40425" y="16593"/>
                </a:lnTo>
                <a:lnTo>
                  <a:pt x="40184" y="16713"/>
                </a:lnTo>
                <a:lnTo>
                  <a:pt x="40003" y="16834"/>
                </a:lnTo>
                <a:lnTo>
                  <a:pt x="39882" y="17015"/>
                </a:lnTo>
                <a:lnTo>
                  <a:pt x="39762" y="17256"/>
                </a:lnTo>
                <a:lnTo>
                  <a:pt x="39701" y="17437"/>
                </a:lnTo>
                <a:lnTo>
                  <a:pt x="39701" y="17679"/>
                </a:lnTo>
                <a:lnTo>
                  <a:pt x="39701" y="17920"/>
                </a:lnTo>
                <a:lnTo>
                  <a:pt x="39762" y="18101"/>
                </a:lnTo>
                <a:lnTo>
                  <a:pt x="39882" y="18342"/>
                </a:lnTo>
                <a:lnTo>
                  <a:pt x="40003" y="18523"/>
                </a:lnTo>
                <a:lnTo>
                  <a:pt x="40184" y="18644"/>
                </a:lnTo>
                <a:lnTo>
                  <a:pt x="40425" y="18765"/>
                </a:lnTo>
                <a:lnTo>
                  <a:pt x="40606" y="18825"/>
                </a:lnTo>
                <a:lnTo>
                  <a:pt x="41089" y="18825"/>
                </a:lnTo>
                <a:lnTo>
                  <a:pt x="41270" y="18765"/>
                </a:lnTo>
                <a:lnTo>
                  <a:pt x="41511" y="18644"/>
                </a:lnTo>
                <a:lnTo>
                  <a:pt x="41692" y="18523"/>
                </a:lnTo>
                <a:lnTo>
                  <a:pt x="41813" y="18342"/>
                </a:lnTo>
                <a:lnTo>
                  <a:pt x="41934" y="18101"/>
                </a:lnTo>
                <a:lnTo>
                  <a:pt x="41994" y="17920"/>
                </a:lnTo>
                <a:lnTo>
                  <a:pt x="41994" y="17679"/>
                </a:lnTo>
                <a:lnTo>
                  <a:pt x="41994" y="17437"/>
                </a:lnTo>
                <a:lnTo>
                  <a:pt x="41934" y="17256"/>
                </a:lnTo>
                <a:lnTo>
                  <a:pt x="41813" y="17015"/>
                </a:lnTo>
                <a:lnTo>
                  <a:pt x="41692" y="16834"/>
                </a:lnTo>
                <a:lnTo>
                  <a:pt x="41511" y="16713"/>
                </a:lnTo>
                <a:lnTo>
                  <a:pt x="41270" y="16593"/>
                </a:lnTo>
                <a:lnTo>
                  <a:pt x="41089" y="16532"/>
                </a:lnTo>
                <a:close/>
                <a:moveTo>
                  <a:pt x="46399" y="16532"/>
                </a:moveTo>
                <a:lnTo>
                  <a:pt x="46218" y="16593"/>
                </a:lnTo>
                <a:lnTo>
                  <a:pt x="45976" y="16713"/>
                </a:lnTo>
                <a:lnTo>
                  <a:pt x="45795" y="16834"/>
                </a:lnTo>
                <a:lnTo>
                  <a:pt x="45674" y="17015"/>
                </a:lnTo>
                <a:lnTo>
                  <a:pt x="45554" y="17256"/>
                </a:lnTo>
                <a:lnTo>
                  <a:pt x="45493" y="17437"/>
                </a:lnTo>
                <a:lnTo>
                  <a:pt x="45493" y="17679"/>
                </a:lnTo>
                <a:lnTo>
                  <a:pt x="45493" y="17920"/>
                </a:lnTo>
                <a:lnTo>
                  <a:pt x="45554" y="18101"/>
                </a:lnTo>
                <a:lnTo>
                  <a:pt x="45674" y="18342"/>
                </a:lnTo>
                <a:lnTo>
                  <a:pt x="45795" y="18523"/>
                </a:lnTo>
                <a:lnTo>
                  <a:pt x="45976" y="18644"/>
                </a:lnTo>
                <a:lnTo>
                  <a:pt x="46218" y="18765"/>
                </a:lnTo>
                <a:lnTo>
                  <a:pt x="46399" y="18825"/>
                </a:lnTo>
                <a:lnTo>
                  <a:pt x="46881" y="18825"/>
                </a:lnTo>
                <a:lnTo>
                  <a:pt x="47062" y="18765"/>
                </a:lnTo>
                <a:lnTo>
                  <a:pt x="47304" y="18644"/>
                </a:lnTo>
                <a:lnTo>
                  <a:pt x="47485" y="18523"/>
                </a:lnTo>
                <a:lnTo>
                  <a:pt x="47605" y="18342"/>
                </a:lnTo>
                <a:lnTo>
                  <a:pt x="47726" y="18101"/>
                </a:lnTo>
                <a:lnTo>
                  <a:pt x="47786" y="17920"/>
                </a:lnTo>
                <a:lnTo>
                  <a:pt x="47786" y="17679"/>
                </a:lnTo>
                <a:lnTo>
                  <a:pt x="47786" y="17437"/>
                </a:lnTo>
                <a:lnTo>
                  <a:pt x="47726" y="17256"/>
                </a:lnTo>
                <a:lnTo>
                  <a:pt x="47605" y="17015"/>
                </a:lnTo>
                <a:lnTo>
                  <a:pt x="47485" y="16834"/>
                </a:lnTo>
                <a:lnTo>
                  <a:pt x="47304" y="16713"/>
                </a:lnTo>
                <a:lnTo>
                  <a:pt x="47062" y="16593"/>
                </a:lnTo>
                <a:lnTo>
                  <a:pt x="46881" y="16532"/>
                </a:lnTo>
                <a:close/>
                <a:moveTo>
                  <a:pt x="52191" y="16532"/>
                </a:moveTo>
                <a:lnTo>
                  <a:pt x="52010" y="16593"/>
                </a:lnTo>
                <a:lnTo>
                  <a:pt x="51768" y="16713"/>
                </a:lnTo>
                <a:lnTo>
                  <a:pt x="51587" y="16834"/>
                </a:lnTo>
                <a:lnTo>
                  <a:pt x="51467" y="17015"/>
                </a:lnTo>
                <a:lnTo>
                  <a:pt x="51346" y="17256"/>
                </a:lnTo>
                <a:lnTo>
                  <a:pt x="51286" y="17437"/>
                </a:lnTo>
                <a:lnTo>
                  <a:pt x="51286" y="17679"/>
                </a:lnTo>
                <a:lnTo>
                  <a:pt x="51286" y="17920"/>
                </a:lnTo>
                <a:lnTo>
                  <a:pt x="51346" y="18101"/>
                </a:lnTo>
                <a:lnTo>
                  <a:pt x="51467" y="18342"/>
                </a:lnTo>
                <a:lnTo>
                  <a:pt x="51587" y="18523"/>
                </a:lnTo>
                <a:lnTo>
                  <a:pt x="51768" y="18644"/>
                </a:lnTo>
                <a:lnTo>
                  <a:pt x="52010" y="18765"/>
                </a:lnTo>
                <a:lnTo>
                  <a:pt x="52191" y="18825"/>
                </a:lnTo>
                <a:lnTo>
                  <a:pt x="52673" y="18825"/>
                </a:lnTo>
                <a:lnTo>
                  <a:pt x="52854" y="18765"/>
                </a:lnTo>
                <a:lnTo>
                  <a:pt x="53096" y="18644"/>
                </a:lnTo>
                <a:lnTo>
                  <a:pt x="53277" y="18523"/>
                </a:lnTo>
                <a:lnTo>
                  <a:pt x="53397" y="18342"/>
                </a:lnTo>
                <a:lnTo>
                  <a:pt x="53518" y="18101"/>
                </a:lnTo>
                <a:lnTo>
                  <a:pt x="53578" y="17920"/>
                </a:lnTo>
                <a:lnTo>
                  <a:pt x="53578" y="17679"/>
                </a:lnTo>
                <a:lnTo>
                  <a:pt x="53578" y="17437"/>
                </a:lnTo>
                <a:lnTo>
                  <a:pt x="53518" y="17256"/>
                </a:lnTo>
                <a:lnTo>
                  <a:pt x="53397" y="17015"/>
                </a:lnTo>
                <a:lnTo>
                  <a:pt x="53277" y="16834"/>
                </a:lnTo>
                <a:lnTo>
                  <a:pt x="53096" y="16713"/>
                </a:lnTo>
                <a:lnTo>
                  <a:pt x="52854" y="16593"/>
                </a:lnTo>
                <a:lnTo>
                  <a:pt x="52673" y="16532"/>
                </a:lnTo>
                <a:close/>
                <a:moveTo>
                  <a:pt x="57983" y="16532"/>
                </a:moveTo>
                <a:lnTo>
                  <a:pt x="57802" y="16593"/>
                </a:lnTo>
                <a:lnTo>
                  <a:pt x="57561" y="16713"/>
                </a:lnTo>
                <a:lnTo>
                  <a:pt x="57380" y="16834"/>
                </a:lnTo>
                <a:lnTo>
                  <a:pt x="57259" y="17015"/>
                </a:lnTo>
                <a:lnTo>
                  <a:pt x="57138" y="17256"/>
                </a:lnTo>
                <a:lnTo>
                  <a:pt x="57078" y="17437"/>
                </a:lnTo>
                <a:lnTo>
                  <a:pt x="57078" y="17679"/>
                </a:lnTo>
                <a:lnTo>
                  <a:pt x="57078" y="17920"/>
                </a:lnTo>
                <a:lnTo>
                  <a:pt x="57138" y="18101"/>
                </a:lnTo>
                <a:lnTo>
                  <a:pt x="57259" y="18342"/>
                </a:lnTo>
                <a:lnTo>
                  <a:pt x="57380" y="18523"/>
                </a:lnTo>
                <a:lnTo>
                  <a:pt x="57561" y="18644"/>
                </a:lnTo>
                <a:lnTo>
                  <a:pt x="57802" y="18765"/>
                </a:lnTo>
                <a:lnTo>
                  <a:pt x="57983" y="18825"/>
                </a:lnTo>
                <a:lnTo>
                  <a:pt x="58466" y="18825"/>
                </a:lnTo>
                <a:lnTo>
                  <a:pt x="58647" y="18765"/>
                </a:lnTo>
                <a:lnTo>
                  <a:pt x="58888" y="18644"/>
                </a:lnTo>
                <a:lnTo>
                  <a:pt x="59069" y="18523"/>
                </a:lnTo>
                <a:lnTo>
                  <a:pt x="59190" y="18342"/>
                </a:lnTo>
                <a:lnTo>
                  <a:pt x="59310" y="18101"/>
                </a:lnTo>
                <a:lnTo>
                  <a:pt x="59371" y="17920"/>
                </a:lnTo>
                <a:lnTo>
                  <a:pt x="59371" y="17679"/>
                </a:lnTo>
                <a:lnTo>
                  <a:pt x="59371" y="17437"/>
                </a:lnTo>
                <a:lnTo>
                  <a:pt x="59310" y="17256"/>
                </a:lnTo>
                <a:lnTo>
                  <a:pt x="59190" y="17015"/>
                </a:lnTo>
                <a:lnTo>
                  <a:pt x="59069" y="16834"/>
                </a:lnTo>
                <a:lnTo>
                  <a:pt x="58888" y="16713"/>
                </a:lnTo>
                <a:lnTo>
                  <a:pt x="58647" y="16593"/>
                </a:lnTo>
                <a:lnTo>
                  <a:pt x="58466" y="16532"/>
                </a:lnTo>
                <a:close/>
                <a:moveTo>
                  <a:pt x="63775" y="16532"/>
                </a:moveTo>
                <a:lnTo>
                  <a:pt x="63594" y="16593"/>
                </a:lnTo>
                <a:lnTo>
                  <a:pt x="63353" y="16713"/>
                </a:lnTo>
                <a:lnTo>
                  <a:pt x="63172" y="16834"/>
                </a:lnTo>
                <a:lnTo>
                  <a:pt x="63051" y="17015"/>
                </a:lnTo>
                <a:lnTo>
                  <a:pt x="62931" y="17256"/>
                </a:lnTo>
                <a:lnTo>
                  <a:pt x="62870" y="17437"/>
                </a:lnTo>
                <a:lnTo>
                  <a:pt x="62870" y="17679"/>
                </a:lnTo>
                <a:lnTo>
                  <a:pt x="62870" y="17920"/>
                </a:lnTo>
                <a:lnTo>
                  <a:pt x="62931" y="18101"/>
                </a:lnTo>
                <a:lnTo>
                  <a:pt x="63051" y="18342"/>
                </a:lnTo>
                <a:lnTo>
                  <a:pt x="63172" y="18523"/>
                </a:lnTo>
                <a:lnTo>
                  <a:pt x="63353" y="18644"/>
                </a:lnTo>
                <a:lnTo>
                  <a:pt x="63594" y="18765"/>
                </a:lnTo>
                <a:lnTo>
                  <a:pt x="63775" y="18825"/>
                </a:lnTo>
                <a:lnTo>
                  <a:pt x="64258" y="18825"/>
                </a:lnTo>
                <a:lnTo>
                  <a:pt x="64439" y="18765"/>
                </a:lnTo>
                <a:lnTo>
                  <a:pt x="64680" y="18644"/>
                </a:lnTo>
                <a:lnTo>
                  <a:pt x="64861" y="18523"/>
                </a:lnTo>
                <a:lnTo>
                  <a:pt x="64982" y="18342"/>
                </a:lnTo>
                <a:lnTo>
                  <a:pt x="65103" y="18101"/>
                </a:lnTo>
                <a:lnTo>
                  <a:pt x="65163" y="17920"/>
                </a:lnTo>
                <a:lnTo>
                  <a:pt x="65163" y="17679"/>
                </a:lnTo>
                <a:lnTo>
                  <a:pt x="65163" y="17437"/>
                </a:lnTo>
                <a:lnTo>
                  <a:pt x="65103" y="17256"/>
                </a:lnTo>
                <a:lnTo>
                  <a:pt x="64982" y="17015"/>
                </a:lnTo>
                <a:lnTo>
                  <a:pt x="64861" y="16834"/>
                </a:lnTo>
                <a:lnTo>
                  <a:pt x="64680" y="16713"/>
                </a:lnTo>
                <a:lnTo>
                  <a:pt x="64439" y="16593"/>
                </a:lnTo>
                <a:lnTo>
                  <a:pt x="64258" y="16532"/>
                </a:lnTo>
                <a:close/>
                <a:moveTo>
                  <a:pt x="69386" y="16593"/>
                </a:moveTo>
                <a:lnTo>
                  <a:pt x="69085" y="16774"/>
                </a:lnTo>
                <a:lnTo>
                  <a:pt x="68843" y="17015"/>
                </a:lnTo>
                <a:lnTo>
                  <a:pt x="68723" y="17317"/>
                </a:lnTo>
                <a:lnTo>
                  <a:pt x="68662" y="17679"/>
                </a:lnTo>
                <a:lnTo>
                  <a:pt x="68662" y="17920"/>
                </a:lnTo>
                <a:lnTo>
                  <a:pt x="68723" y="18101"/>
                </a:lnTo>
                <a:lnTo>
                  <a:pt x="68843" y="18342"/>
                </a:lnTo>
                <a:lnTo>
                  <a:pt x="68964" y="18523"/>
                </a:lnTo>
                <a:lnTo>
                  <a:pt x="69145" y="18644"/>
                </a:lnTo>
                <a:lnTo>
                  <a:pt x="69386" y="18765"/>
                </a:lnTo>
                <a:lnTo>
                  <a:pt x="69567" y="18825"/>
                </a:lnTo>
                <a:lnTo>
                  <a:pt x="70050" y="18825"/>
                </a:lnTo>
                <a:lnTo>
                  <a:pt x="70231" y="18765"/>
                </a:lnTo>
                <a:lnTo>
                  <a:pt x="70472" y="18644"/>
                </a:lnTo>
                <a:lnTo>
                  <a:pt x="70593" y="18523"/>
                </a:lnTo>
                <a:lnTo>
                  <a:pt x="69386" y="16593"/>
                </a:lnTo>
                <a:close/>
                <a:moveTo>
                  <a:pt x="4284" y="20273"/>
                </a:moveTo>
                <a:lnTo>
                  <a:pt x="3620" y="21661"/>
                </a:lnTo>
                <a:lnTo>
                  <a:pt x="3922" y="21480"/>
                </a:lnTo>
                <a:lnTo>
                  <a:pt x="4164" y="21238"/>
                </a:lnTo>
                <a:lnTo>
                  <a:pt x="4284" y="20937"/>
                </a:lnTo>
                <a:lnTo>
                  <a:pt x="4345" y="20575"/>
                </a:lnTo>
                <a:lnTo>
                  <a:pt x="4284" y="20273"/>
                </a:lnTo>
                <a:close/>
                <a:moveTo>
                  <a:pt x="71619" y="20273"/>
                </a:moveTo>
                <a:lnTo>
                  <a:pt x="71559" y="20575"/>
                </a:lnTo>
                <a:lnTo>
                  <a:pt x="71619" y="20937"/>
                </a:lnTo>
                <a:lnTo>
                  <a:pt x="71740" y="21238"/>
                </a:lnTo>
                <a:lnTo>
                  <a:pt x="71981" y="21480"/>
                </a:lnTo>
                <a:lnTo>
                  <a:pt x="72283" y="21661"/>
                </a:lnTo>
                <a:lnTo>
                  <a:pt x="71619" y="20273"/>
                </a:lnTo>
                <a:close/>
                <a:moveTo>
                  <a:pt x="8749" y="19428"/>
                </a:moveTo>
                <a:lnTo>
                  <a:pt x="8568" y="19489"/>
                </a:lnTo>
                <a:lnTo>
                  <a:pt x="8327" y="19609"/>
                </a:lnTo>
                <a:lnTo>
                  <a:pt x="8146" y="19730"/>
                </a:lnTo>
                <a:lnTo>
                  <a:pt x="8025" y="19911"/>
                </a:lnTo>
                <a:lnTo>
                  <a:pt x="7904" y="20152"/>
                </a:lnTo>
                <a:lnTo>
                  <a:pt x="7844" y="20333"/>
                </a:lnTo>
                <a:lnTo>
                  <a:pt x="7844" y="20575"/>
                </a:lnTo>
                <a:lnTo>
                  <a:pt x="7844" y="20816"/>
                </a:lnTo>
                <a:lnTo>
                  <a:pt x="7904" y="20997"/>
                </a:lnTo>
                <a:lnTo>
                  <a:pt x="8025" y="21238"/>
                </a:lnTo>
                <a:lnTo>
                  <a:pt x="8146" y="21419"/>
                </a:lnTo>
                <a:lnTo>
                  <a:pt x="8327" y="21540"/>
                </a:lnTo>
                <a:lnTo>
                  <a:pt x="8568" y="21661"/>
                </a:lnTo>
                <a:lnTo>
                  <a:pt x="8749" y="21721"/>
                </a:lnTo>
                <a:lnTo>
                  <a:pt x="9232" y="21721"/>
                </a:lnTo>
                <a:lnTo>
                  <a:pt x="9413" y="21661"/>
                </a:lnTo>
                <a:lnTo>
                  <a:pt x="9654" y="21540"/>
                </a:lnTo>
                <a:lnTo>
                  <a:pt x="9835" y="21419"/>
                </a:lnTo>
                <a:lnTo>
                  <a:pt x="9956" y="21238"/>
                </a:lnTo>
                <a:lnTo>
                  <a:pt x="10076" y="20997"/>
                </a:lnTo>
                <a:lnTo>
                  <a:pt x="10137" y="20816"/>
                </a:lnTo>
                <a:lnTo>
                  <a:pt x="10137" y="20575"/>
                </a:lnTo>
                <a:lnTo>
                  <a:pt x="10137" y="20333"/>
                </a:lnTo>
                <a:lnTo>
                  <a:pt x="10076" y="20152"/>
                </a:lnTo>
                <a:lnTo>
                  <a:pt x="9956" y="19911"/>
                </a:lnTo>
                <a:lnTo>
                  <a:pt x="9835" y="19730"/>
                </a:lnTo>
                <a:lnTo>
                  <a:pt x="9654" y="19609"/>
                </a:lnTo>
                <a:lnTo>
                  <a:pt x="9413" y="19489"/>
                </a:lnTo>
                <a:lnTo>
                  <a:pt x="9232" y="19428"/>
                </a:lnTo>
                <a:close/>
                <a:moveTo>
                  <a:pt x="14541" y="19428"/>
                </a:moveTo>
                <a:lnTo>
                  <a:pt x="14360" y="19489"/>
                </a:lnTo>
                <a:lnTo>
                  <a:pt x="14119" y="19609"/>
                </a:lnTo>
                <a:lnTo>
                  <a:pt x="13938" y="19730"/>
                </a:lnTo>
                <a:lnTo>
                  <a:pt x="13817" y="19911"/>
                </a:lnTo>
                <a:lnTo>
                  <a:pt x="13697" y="20152"/>
                </a:lnTo>
                <a:lnTo>
                  <a:pt x="13636" y="20333"/>
                </a:lnTo>
                <a:lnTo>
                  <a:pt x="13636" y="20575"/>
                </a:lnTo>
                <a:lnTo>
                  <a:pt x="13636" y="20816"/>
                </a:lnTo>
                <a:lnTo>
                  <a:pt x="13697" y="20997"/>
                </a:lnTo>
                <a:lnTo>
                  <a:pt x="13817" y="21238"/>
                </a:lnTo>
                <a:lnTo>
                  <a:pt x="13938" y="21419"/>
                </a:lnTo>
                <a:lnTo>
                  <a:pt x="14119" y="21540"/>
                </a:lnTo>
                <a:lnTo>
                  <a:pt x="14360" y="21661"/>
                </a:lnTo>
                <a:lnTo>
                  <a:pt x="14541" y="21721"/>
                </a:lnTo>
                <a:lnTo>
                  <a:pt x="15024" y="21721"/>
                </a:lnTo>
                <a:lnTo>
                  <a:pt x="15205" y="21661"/>
                </a:lnTo>
                <a:lnTo>
                  <a:pt x="15446" y="21540"/>
                </a:lnTo>
                <a:lnTo>
                  <a:pt x="15627" y="21419"/>
                </a:lnTo>
                <a:lnTo>
                  <a:pt x="15748" y="21238"/>
                </a:lnTo>
                <a:lnTo>
                  <a:pt x="15869" y="20997"/>
                </a:lnTo>
                <a:lnTo>
                  <a:pt x="15929" y="20816"/>
                </a:lnTo>
                <a:lnTo>
                  <a:pt x="15929" y="20575"/>
                </a:lnTo>
                <a:lnTo>
                  <a:pt x="15929" y="20333"/>
                </a:lnTo>
                <a:lnTo>
                  <a:pt x="15869" y="20152"/>
                </a:lnTo>
                <a:lnTo>
                  <a:pt x="15748" y="19911"/>
                </a:lnTo>
                <a:lnTo>
                  <a:pt x="15627" y="19730"/>
                </a:lnTo>
                <a:lnTo>
                  <a:pt x="15446" y="19609"/>
                </a:lnTo>
                <a:lnTo>
                  <a:pt x="15205" y="19489"/>
                </a:lnTo>
                <a:lnTo>
                  <a:pt x="15024" y="19428"/>
                </a:lnTo>
                <a:close/>
                <a:moveTo>
                  <a:pt x="20333" y="19428"/>
                </a:moveTo>
                <a:lnTo>
                  <a:pt x="20152" y="19489"/>
                </a:lnTo>
                <a:lnTo>
                  <a:pt x="19911" y="19609"/>
                </a:lnTo>
                <a:lnTo>
                  <a:pt x="19730" y="19730"/>
                </a:lnTo>
                <a:lnTo>
                  <a:pt x="19609" y="19911"/>
                </a:lnTo>
                <a:lnTo>
                  <a:pt x="19489" y="20152"/>
                </a:lnTo>
                <a:lnTo>
                  <a:pt x="19428" y="20333"/>
                </a:lnTo>
                <a:lnTo>
                  <a:pt x="19428" y="20575"/>
                </a:lnTo>
                <a:lnTo>
                  <a:pt x="19428" y="20816"/>
                </a:lnTo>
                <a:lnTo>
                  <a:pt x="19489" y="20997"/>
                </a:lnTo>
                <a:lnTo>
                  <a:pt x="19609" y="21238"/>
                </a:lnTo>
                <a:lnTo>
                  <a:pt x="19730" y="21419"/>
                </a:lnTo>
                <a:lnTo>
                  <a:pt x="19911" y="21540"/>
                </a:lnTo>
                <a:lnTo>
                  <a:pt x="20152" y="21661"/>
                </a:lnTo>
                <a:lnTo>
                  <a:pt x="20333" y="21721"/>
                </a:lnTo>
                <a:lnTo>
                  <a:pt x="20816" y="21721"/>
                </a:lnTo>
                <a:lnTo>
                  <a:pt x="20997" y="21661"/>
                </a:lnTo>
                <a:lnTo>
                  <a:pt x="21239" y="21540"/>
                </a:lnTo>
                <a:lnTo>
                  <a:pt x="21420" y="21419"/>
                </a:lnTo>
                <a:lnTo>
                  <a:pt x="21540" y="21238"/>
                </a:lnTo>
                <a:lnTo>
                  <a:pt x="21661" y="20997"/>
                </a:lnTo>
                <a:lnTo>
                  <a:pt x="21721" y="20816"/>
                </a:lnTo>
                <a:lnTo>
                  <a:pt x="21721" y="20575"/>
                </a:lnTo>
                <a:lnTo>
                  <a:pt x="21721" y="20333"/>
                </a:lnTo>
                <a:lnTo>
                  <a:pt x="21661" y="20152"/>
                </a:lnTo>
                <a:lnTo>
                  <a:pt x="21540" y="19911"/>
                </a:lnTo>
                <a:lnTo>
                  <a:pt x="21420" y="19730"/>
                </a:lnTo>
                <a:lnTo>
                  <a:pt x="21239" y="19609"/>
                </a:lnTo>
                <a:lnTo>
                  <a:pt x="20997" y="19489"/>
                </a:lnTo>
                <a:lnTo>
                  <a:pt x="20816" y="19428"/>
                </a:lnTo>
                <a:close/>
                <a:moveTo>
                  <a:pt x="26126" y="19428"/>
                </a:moveTo>
                <a:lnTo>
                  <a:pt x="25945" y="19489"/>
                </a:lnTo>
                <a:lnTo>
                  <a:pt x="25703" y="19609"/>
                </a:lnTo>
                <a:lnTo>
                  <a:pt x="25522" y="19730"/>
                </a:lnTo>
                <a:lnTo>
                  <a:pt x="25402" y="19911"/>
                </a:lnTo>
                <a:lnTo>
                  <a:pt x="25281" y="20152"/>
                </a:lnTo>
                <a:lnTo>
                  <a:pt x="25221" y="20333"/>
                </a:lnTo>
                <a:lnTo>
                  <a:pt x="25221" y="20575"/>
                </a:lnTo>
                <a:lnTo>
                  <a:pt x="25221" y="20816"/>
                </a:lnTo>
                <a:lnTo>
                  <a:pt x="25281" y="20997"/>
                </a:lnTo>
                <a:lnTo>
                  <a:pt x="25402" y="21238"/>
                </a:lnTo>
                <a:lnTo>
                  <a:pt x="25522" y="21419"/>
                </a:lnTo>
                <a:lnTo>
                  <a:pt x="25703" y="21540"/>
                </a:lnTo>
                <a:lnTo>
                  <a:pt x="25945" y="21661"/>
                </a:lnTo>
                <a:lnTo>
                  <a:pt x="26126" y="21721"/>
                </a:lnTo>
                <a:lnTo>
                  <a:pt x="26608" y="21721"/>
                </a:lnTo>
                <a:lnTo>
                  <a:pt x="26789" y="21661"/>
                </a:lnTo>
                <a:lnTo>
                  <a:pt x="27031" y="21540"/>
                </a:lnTo>
                <a:lnTo>
                  <a:pt x="27212" y="21419"/>
                </a:lnTo>
                <a:lnTo>
                  <a:pt x="27332" y="21238"/>
                </a:lnTo>
                <a:lnTo>
                  <a:pt x="27453" y="20997"/>
                </a:lnTo>
                <a:lnTo>
                  <a:pt x="27513" y="20816"/>
                </a:lnTo>
                <a:lnTo>
                  <a:pt x="27513" y="20575"/>
                </a:lnTo>
                <a:lnTo>
                  <a:pt x="27513" y="20333"/>
                </a:lnTo>
                <a:lnTo>
                  <a:pt x="27453" y="20152"/>
                </a:lnTo>
                <a:lnTo>
                  <a:pt x="27332" y="19911"/>
                </a:lnTo>
                <a:lnTo>
                  <a:pt x="27212" y="19730"/>
                </a:lnTo>
                <a:lnTo>
                  <a:pt x="27031" y="19609"/>
                </a:lnTo>
                <a:lnTo>
                  <a:pt x="26789" y="19489"/>
                </a:lnTo>
                <a:lnTo>
                  <a:pt x="26608" y="19428"/>
                </a:lnTo>
                <a:close/>
                <a:moveTo>
                  <a:pt x="31918" y="19428"/>
                </a:moveTo>
                <a:lnTo>
                  <a:pt x="31737" y="19489"/>
                </a:lnTo>
                <a:lnTo>
                  <a:pt x="31496" y="19609"/>
                </a:lnTo>
                <a:lnTo>
                  <a:pt x="31315" y="19730"/>
                </a:lnTo>
                <a:lnTo>
                  <a:pt x="31194" y="19911"/>
                </a:lnTo>
                <a:lnTo>
                  <a:pt x="31073" y="20152"/>
                </a:lnTo>
                <a:lnTo>
                  <a:pt x="31013" y="20333"/>
                </a:lnTo>
                <a:lnTo>
                  <a:pt x="31013" y="20575"/>
                </a:lnTo>
                <a:lnTo>
                  <a:pt x="31013" y="20816"/>
                </a:lnTo>
                <a:lnTo>
                  <a:pt x="31073" y="20997"/>
                </a:lnTo>
                <a:lnTo>
                  <a:pt x="31194" y="21238"/>
                </a:lnTo>
                <a:lnTo>
                  <a:pt x="31315" y="21419"/>
                </a:lnTo>
                <a:lnTo>
                  <a:pt x="31496" y="21540"/>
                </a:lnTo>
                <a:lnTo>
                  <a:pt x="31737" y="21661"/>
                </a:lnTo>
                <a:lnTo>
                  <a:pt x="31918" y="21721"/>
                </a:lnTo>
                <a:lnTo>
                  <a:pt x="32401" y="21721"/>
                </a:lnTo>
                <a:lnTo>
                  <a:pt x="32582" y="21661"/>
                </a:lnTo>
                <a:lnTo>
                  <a:pt x="32823" y="21540"/>
                </a:lnTo>
                <a:lnTo>
                  <a:pt x="33004" y="21419"/>
                </a:lnTo>
                <a:lnTo>
                  <a:pt x="33125" y="21238"/>
                </a:lnTo>
                <a:lnTo>
                  <a:pt x="33245" y="20997"/>
                </a:lnTo>
                <a:lnTo>
                  <a:pt x="33306" y="20816"/>
                </a:lnTo>
                <a:lnTo>
                  <a:pt x="33306" y="20575"/>
                </a:lnTo>
                <a:lnTo>
                  <a:pt x="33306" y="20333"/>
                </a:lnTo>
                <a:lnTo>
                  <a:pt x="33245" y="20152"/>
                </a:lnTo>
                <a:lnTo>
                  <a:pt x="33125" y="19911"/>
                </a:lnTo>
                <a:lnTo>
                  <a:pt x="33004" y="19730"/>
                </a:lnTo>
                <a:lnTo>
                  <a:pt x="32823" y="19609"/>
                </a:lnTo>
                <a:lnTo>
                  <a:pt x="32582" y="19489"/>
                </a:lnTo>
                <a:lnTo>
                  <a:pt x="32401" y="19428"/>
                </a:lnTo>
                <a:close/>
                <a:moveTo>
                  <a:pt x="37710" y="19428"/>
                </a:moveTo>
                <a:lnTo>
                  <a:pt x="37529" y="19489"/>
                </a:lnTo>
                <a:lnTo>
                  <a:pt x="37288" y="19609"/>
                </a:lnTo>
                <a:lnTo>
                  <a:pt x="37107" y="19730"/>
                </a:lnTo>
                <a:lnTo>
                  <a:pt x="36986" y="19911"/>
                </a:lnTo>
                <a:lnTo>
                  <a:pt x="36865" y="20152"/>
                </a:lnTo>
                <a:lnTo>
                  <a:pt x="36805" y="20333"/>
                </a:lnTo>
                <a:lnTo>
                  <a:pt x="36805" y="20575"/>
                </a:lnTo>
                <a:lnTo>
                  <a:pt x="36805" y="20816"/>
                </a:lnTo>
                <a:lnTo>
                  <a:pt x="36865" y="20997"/>
                </a:lnTo>
                <a:lnTo>
                  <a:pt x="36986" y="21238"/>
                </a:lnTo>
                <a:lnTo>
                  <a:pt x="37107" y="21419"/>
                </a:lnTo>
                <a:lnTo>
                  <a:pt x="37288" y="21540"/>
                </a:lnTo>
                <a:lnTo>
                  <a:pt x="37529" y="21661"/>
                </a:lnTo>
                <a:lnTo>
                  <a:pt x="37710" y="21721"/>
                </a:lnTo>
                <a:lnTo>
                  <a:pt x="38193" y="21721"/>
                </a:lnTo>
                <a:lnTo>
                  <a:pt x="38374" y="21661"/>
                </a:lnTo>
                <a:lnTo>
                  <a:pt x="38615" y="21540"/>
                </a:lnTo>
                <a:lnTo>
                  <a:pt x="38796" y="21419"/>
                </a:lnTo>
                <a:lnTo>
                  <a:pt x="38917" y="21238"/>
                </a:lnTo>
                <a:lnTo>
                  <a:pt x="39038" y="20997"/>
                </a:lnTo>
                <a:lnTo>
                  <a:pt x="39098" y="20816"/>
                </a:lnTo>
                <a:lnTo>
                  <a:pt x="39098" y="20575"/>
                </a:lnTo>
                <a:lnTo>
                  <a:pt x="39098" y="20333"/>
                </a:lnTo>
                <a:lnTo>
                  <a:pt x="39038" y="20152"/>
                </a:lnTo>
                <a:lnTo>
                  <a:pt x="38917" y="19911"/>
                </a:lnTo>
                <a:lnTo>
                  <a:pt x="38796" y="19730"/>
                </a:lnTo>
                <a:lnTo>
                  <a:pt x="38615" y="19609"/>
                </a:lnTo>
                <a:lnTo>
                  <a:pt x="38374" y="19489"/>
                </a:lnTo>
                <a:lnTo>
                  <a:pt x="38193" y="19428"/>
                </a:lnTo>
                <a:close/>
                <a:moveTo>
                  <a:pt x="43502" y="19428"/>
                </a:moveTo>
                <a:lnTo>
                  <a:pt x="43321" y="19489"/>
                </a:lnTo>
                <a:lnTo>
                  <a:pt x="43080" y="19609"/>
                </a:lnTo>
                <a:lnTo>
                  <a:pt x="42899" y="19730"/>
                </a:lnTo>
                <a:lnTo>
                  <a:pt x="42778" y="19911"/>
                </a:lnTo>
                <a:lnTo>
                  <a:pt x="42658" y="20152"/>
                </a:lnTo>
                <a:lnTo>
                  <a:pt x="42597" y="20333"/>
                </a:lnTo>
                <a:lnTo>
                  <a:pt x="42597" y="20575"/>
                </a:lnTo>
                <a:lnTo>
                  <a:pt x="42597" y="20816"/>
                </a:lnTo>
                <a:lnTo>
                  <a:pt x="42658" y="20997"/>
                </a:lnTo>
                <a:lnTo>
                  <a:pt x="42778" y="21238"/>
                </a:lnTo>
                <a:lnTo>
                  <a:pt x="42899" y="21419"/>
                </a:lnTo>
                <a:lnTo>
                  <a:pt x="43080" y="21540"/>
                </a:lnTo>
                <a:lnTo>
                  <a:pt x="43321" y="21661"/>
                </a:lnTo>
                <a:lnTo>
                  <a:pt x="43502" y="21721"/>
                </a:lnTo>
                <a:lnTo>
                  <a:pt x="43985" y="21721"/>
                </a:lnTo>
                <a:lnTo>
                  <a:pt x="44166" y="21661"/>
                </a:lnTo>
                <a:lnTo>
                  <a:pt x="44407" y="21540"/>
                </a:lnTo>
                <a:lnTo>
                  <a:pt x="44588" y="21419"/>
                </a:lnTo>
                <a:lnTo>
                  <a:pt x="44709" y="21238"/>
                </a:lnTo>
                <a:lnTo>
                  <a:pt x="44830" y="20997"/>
                </a:lnTo>
                <a:lnTo>
                  <a:pt x="44890" y="20816"/>
                </a:lnTo>
                <a:lnTo>
                  <a:pt x="44890" y="20575"/>
                </a:lnTo>
                <a:lnTo>
                  <a:pt x="44890" y="20333"/>
                </a:lnTo>
                <a:lnTo>
                  <a:pt x="44830" y="20152"/>
                </a:lnTo>
                <a:lnTo>
                  <a:pt x="44709" y="19911"/>
                </a:lnTo>
                <a:lnTo>
                  <a:pt x="44588" y="19730"/>
                </a:lnTo>
                <a:lnTo>
                  <a:pt x="44407" y="19609"/>
                </a:lnTo>
                <a:lnTo>
                  <a:pt x="44166" y="19489"/>
                </a:lnTo>
                <a:lnTo>
                  <a:pt x="43985" y="19428"/>
                </a:lnTo>
                <a:close/>
                <a:moveTo>
                  <a:pt x="49295" y="19428"/>
                </a:moveTo>
                <a:lnTo>
                  <a:pt x="49114" y="19489"/>
                </a:lnTo>
                <a:lnTo>
                  <a:pt x="48872" y="19609"/>
                </a:lnTo>
                <a:lnTo>
                  <a:pt x="48691" y="19730"/>
                </a:lnTo>
                <a:lnTo>
                  <a:pt x="48571" y="19911"/>
                </a:lnTo>
                <a:lnTo>
                  <a:pt x="48450" y="20152"/>
                </a:lnTo>
                <a:lnTo>
                  <a:pt x="48390" y="20333"/>
                </a:lnTo>
                <a:lnTo>
                  <a:pt x="48390" y="20575"/>
                </a:lnTo>
                <a:lnTo>
                  <a:pt x="48390" y="20816"/>
                </a:lnTo>
                <a:lnTo>
                  <a:pt x="48450" y="20997"/>
                </a:lnTo>
                <a:lnTo>
                  <a:pt x="48571" y="21238"/>
                </a:lnTo>
                <a:lnTo>
                  <a:pt x="48691" y="21419"/>
                </a:lnTo>
                <a:lnTo>
                  <a:pt x="48872" y="21540"/>
                </a:lnTo>
                <a:lnTo>
                  <a:pt x="49114" y="21661"/>
                </a:lnTo>
                <a:lnTo>
                  <a:pt x="49295" y="21721"/>
                </a:lnTo>
                <a:lnTo>
                  <a:pt x="49777" y="21721"/>
                </a:lnTo>
                <a:lnTo>
                  <a:pt x="49958" y="21661"/>
                </a:lnTo>
                <a:lnTo>
                  <a:pt x="50200" y="21540"/>
                </a:lnTo>
                <a:lnTo>
                  <a:pt x="50381" y="21419"/>
                </a:lnTo>
                <a:lnTo>
                  <a:pt x="50501" y="21238"/>
                </a:lnTo>
                <a:lnTo>
                  <a:pt x="50622" y="20997"/>
                </a:lnTo>
                <a:lnTo>
                  <a:pt x="50682" y="20816"/>
                </a:lnTo>
                <a:lnTo>
                  <a:pt x="50682" y="20575"/>
                </a:lnTo>
                <a:lnTo>
                  <a:pt x="50682" y="20333"/>
                </a:lnTo>
                <a:lnTo>
                  <a:pt x="50622" y="20152"/>
                </a:lnTo>
                <a:lnTo>
                  <a:pt x="50501" y="19911"/>
                </a:lnTo>
                <a:lnTo>
                  <a:pt x="50381" y="19730"/>
                </a:lnTo>
                <a:lnTo>
                  <a:pt x="50200" y="19609"/>
                </a:lnTo>
                <a:lnTo>
                  <a:pt x="49958" y="19489"/>
                </a:lnTo>
                <a:lnTo>
                  <a:pt x="49777" y="19428"/>
                </a:lnTo>
                <a:close/>
                <a:moveTo>
                  <a:pt x="55087" y="19428"/>
                </a:moveTo>
                <a:lnTo>
                  <a:pt x="54906" y="19489"/>
                </a:lnTo>
                <a:lnTo>
                  <a:pt x="54665" y="19609"/>
                </a:lnTo>
                <a:lnTo>
                  <a:pt x="54483" y="19730"/>
                </a:lnTo>
                <a:lnTo>
                  <a:pt x="54363" y="19911"/>
                </a:lnTo>
                <a:lnTo>
                  <a:pt x="54242" y="20152"/>
                </a:lnTo>
                <a:lnTo>
                  <a:pt x="54182" y="20333"/>
                </a:lnTo>
                <a:lnTo>
                  <a:pt x="54182" y="20575"/>
                </a:lnTo>
                <a:lnTo>
                  <a:pt x="54182" y="20816"/>
                </a:lnTo>
                <a:lnTo>
                  <a:pt x="54242" y="20997"/>
                </a:lnTo>
                <a:lnTo>
                  <a:pt x="54363" y="21238"/>
                </a:lnTo>
                <a:lnTo>
                  <a:pt x="54483" y="21419"/>
                </a:lnTo>
                <a:lnTo>
                  <a:pt x="54665" y="21540"/>
                </a:lnTo>
                <a:lnTo>
                  <a:pt x="54906" y="21661"/>
                </a:lnTo>
                <a:lnTo>
                  <a:pt x="55087" y="21721"/>
                </a:lnTo>
                <a:lnTo>
                  <a:pt x="55570" y="21721"/>
                </a:lnTo>
                <a:lnTo>
                  <a:pt x="55751" y="21661"/>
                </a:lnTo>
                <a:lnTo>
                  <a:pt x="55992" y="21540"/>
                </a:lnTo>
                <a:lnTo>
                  <a:pt x="56173" y="21419"/>
                </a:lnTo>
                <a:lnTo>
                  <a:pt x="56294" y="21238"/>
                </a:lnTo>
                <a:lnTo>
                  <a:pt x="56414" y="20997"/>
                </a:lnTo>
                <a:lnTo>
                  <a:pt x="56475" y="20816"/>
                </a:lnTo>
                <a:lnTo>
                  <a:pt x="56475" y="20575"/>
                </a:lnTo>
                <a:lnTo>
                  <a:pt x="56475" y="20333"/>
                </a:lnTo>
                <a:lnTo>
                  <a:pt x="56414" y="20152"/>
                </a:lnTo>
                <a:lnTo>
                  <a:pt x="56294" y="19911"/>
                </a:lnTo>
                <a:lnTo>
                  <a:pt x="56173" y="19730"/>
                </a:lnTo>
                <a:lnTo>
                  <a:pt x="55992" y="19609"/>
                </a:lnTo>
                <a:lnTo>
                  <a:pt x="55751" y="19489"/>
                </a:lnTo>
                <a:lnTo>
                  <a:pt x="55570" y="19428"/>
                </a:lnTo>
                <a:close/>
                <a:moveTo>
                  <a:pt x="60879" y="19428"/>
                </a:moveTo>
                <a:lnTo>
                  <a:pt x="60698" y="19489"/>
                </a:lnTo>
                <a:lnTo>
                  <a:pt x="60457" y="19609"/>
                </a:lnTo>
                <a:lnTo>
                  <a:pt x="60276" y="19730"/>
                </a:lnTo>
                <a:lnTo>
                  <a:pt x="60155" y="19911"/>
                </a:lnTo>
                <a:lnTo>
                  <a:pt x="60034" y="20152"/>
                </a:lnTo>
                <a:lnTo>
                  <a:pt x="59974" y="20333"/>
                </a:lnTo>
                <a:lnTo>
                  <a:pt x="59974" y="20575"/>
                </a:lnTo>
                <a:lnTo>
                  <a:pt x="59974" y="20816"/>
                </a:lnTo>
                <a:lnTo>
                  <a:pt x="60034" y="20997"/>
                </a:lnTo>
                <a:lnTo>
                  <a:pt x="60155" y="21238"/>
                </a:lnTo>
                <a:lnTo>
                  <a:pt x="60276" y="21419"/>
                </a:lnTo>
                <a:lnTo>
                  <a:pt x="60457" y="21540"/>
                </a:lnTo>
                <a:lnTo>
                  <a:pt x="60698" y="21661"/>
                </a:lnTo>
                <a:lnTo>
                  <a:pt x="60879" y="21721"/>
                </a:lnTo>
                <a:lnTo>
                  <a:pt x="61362" y="21721"/>
                </a:lnTo>
                <a:lnTo>
                  <a:pt x="61543" y="21661"/>
                </a:lnTo>
                <a:lnTo>
                  <a:pt x="61784" y="21540"/>
                </a:lnTo>
                <a:lnTo>
                  <a:pt x="61965" y="21419"/>
                </a:lnTo>
                <a:lnTo>
                  <a:pt x="62086" y="21238"/>
                </a:lnTo>
                <a:lnTo>
                  <a:pt x="62206" y="20997"/>
                </a:lnTo>
                <a:lnTo>
                  <a:pt x="62267" y="20816"/>
                </a:lnTo>
                <a:lnTo>
                  <a:pt x="62267" y="20575"/>
                </a:lnTo>
                <a:lnTo>
                  <a:pt x="62267" y="20333"/>
                </a:lnTo>
                <a:lnTo>
                  <a:pt x="62206" y="20152"/>
                </a:lnTo>
                <a:lnTo>
                  <a:pt x="62086" y="19911"/>
                </a:lnTo>
                <a:lnTo>
                  <a:pt x="61965" y="19730"/>
                </a:lnTo>
                <a:lnTo>
                  <a:pt x="61784" y="19609"/>
                </a:lnTo>
                <a:lnTo>
                  <a:pt x="61543" y="19489"/>
                </a:lnTo>
                <a:lnTo>
                  <a:pt x="61362" y="19428"/>
                </a:lnTo>
                <a:close/>
                <a:moveTo>
                  <a:pt x="66671" y="19428"/>
                </a:moveTo>
                <a:lnTo>
                  <a:pt x="66490" y="19489"/>
                </a:lnTo>
                <a:lnTo>
                  <a:pt x="66249" y="19609"/>
                </a:lnTo>
                <a:lnTo>
                  <a:pt x="66068" y="19730"/>
                </a:lnTo>
                <a:lnTo>
                  <a:pt x="65947" y="19911"/>
                </a:lnTo>
                <a:lnTo>
                  <a:pt x="65827" y="20152"/>
                </a:lnTo>
                <a:lnTo>
                  <a:pt x="65766" y="20333"/>
                </a:lnTo>
                <a:lnTo>
                  <a:pt x="65766" y="20575"/>
                </a:lnTo>
                <a:lnTo>
                  <a:pt x="65766" y="20816"/>
                </a:lnTo>
                <a:lnTo>
                  <a:pt x="65827" y="20997"/>
                </a:lnTo>
                <a:lnTo>
                  <a:pt x="65947" y="21238"/>
                </a:lnTo>
                <a:lnTo>
                  <a:pt x="66068" y="21419"/>
                </a:lnTo>
                <a:lnTo>
                  <a:pt x="66249" y="21540"/>
                </a:lnTo>
                <a:lnTo>
                  <a:pt x="66490" y="21661"/>
                </a:lnTo>
                <a:lnTo>
                  <a:pt x="66671" y="21721"/>
                </a:lnTo>
                <a:lnTo>
                  <a:pt x="67154" y="21721"/>
                </a:lnTo>
                <a:lnTo>
                  <a:pt x="67335" y="21661"/>
                </a:lnTo>
                <a:lnTo>
                  <a:pt x="67576" y="21540"/>
                </a:lnTo>
                <a:lnTo>
                  <a:pt x="67757" y="21419"/>
                </a:lnTo>
                <a:lnTo>
                  <a:pt x="67878" y="21238"/>
                </a:lnTo>
                <a:lnTo>
                  <a:pt x="67999" y="20997"/>
                </a:lnTo>
                <a:lnTo>
                  <a:pt x="68059" y="20816"/>
                </a:lnTo>
                <a:lnTo>
                  <a:pt x="68059" y="20575"/>
                </a:lnTo>
                <a:lnTo>
                  <a:pt x="68059" y="20333"/>
                </a:lnTo>
                <a:lnTo>
                  <a:pt x="67999" y="20152"/>
                </a:lnTo>
                <a:lnTo>
                  <a:pt x="67878" y="19911"/>
                </a:lnTo>
                <a:lnTo>
                  <a:pt x="67757" y="19730"/>
                </a:lnTo>
                <a:lnTo>
                  <a:pt x="67576" y="19609"/>
                </a:lnTo>
                <a:lnTo>
                  <a:pt x="67335" y="19489"/>
                </a:lnTo>
                <a:lnTo>
                  <a:pt x="67154" y="19428"/>
                </a:lnTo>
                <a:close/>
                <a:moveTo>
                  <a:pt x="5853" y="22324"/>
                </a:moveTo>
                <a:lnTo>
                  <a:pt x="5672" y="22385"/>
                </a:lnTo>
                <a:lnTo>
                  <a:pt x="5431" y="22505"/>
                </a:lnTo>
                <a:lnTo>
                  <a:pt x="5250" y="22626"/>
                </a:lnTo>
                <a:lnTo>
                  <a:pt x="5129" y="22807"/>
                </a:lnTo>
                <a:lnTo>
                  <a:pt x="5008" y="23048"/>
                </a:lnTo>
                <a:lnTo>
                  <a:pt x="4948" y="23229"/>
                </a:lnTo>
                <a:lnTo>
                  <a:pt x="4948" y="23471"/>
                </a:lnTo>
                <a:lnTo>
                  <a:pt x="4948" y="23712"/>
                </a:lnTo>
                <a:lnTo>
                  <a:pt x="5008" y="23893"/>
                </a:lnTo>
                <a:lnTo>
                  <a:pt x="5129" y="24135"/>
                </a:lnTo>
                <a:lnTo>
                  <a:pt x="5250" y="24316"/>
                </a:lnTo>
                <a:lnTo>
                  <a:pt x="5431" y="24436"/>
                </a:lnTo>
                <a:lnTo>
                  <a:pt x="5672" y="24557"/>
                </a:lnTo>
                <a:lnTo>
                  <a:pt x="5853" y="24617"/>
                </a:lnTo>
                <a:lnTo>
                  <a:pt x="6336" y="24617"/>
                </a:lnTo>
                <a:lnTo>
                  <a:pt x="6517" y="24557"/>
                </a:lnTo>
                <a:lnTo>
                  <a:pt x="6758" y="24436"/>
                </a:lnTo>
                <a:lnTo>
                  <a:pt x="6939" y="24316"/>
                </a:lnTo>
                <a:lnTo>
                  <a:pt x="7060" y="24135"/>
                </a:lnTo>
                <a:lnTo>
                  <a:pt x="7180" y="23893"/>
                </a:lnTo>
                <a:lnTo>
                  <a:pt x="7241" y="23712"/>
                </a:lnTo>
                <a:lnTo>
                  <a:pt x="7241" y="23471"/>
                </a:lnTo>
                <a:lnTo>
                  <a:pt x="7241" y="23229"/>
                </a:lnTo>
                <a:lnTo>
                  <a:pt x="7180" y="23048"/>
                </a:lnTo>
                <a:lnTo>
                  <a:pt x="7060" y="22807"/>
                </a:lnTo>
                <a:lnTo>
                  <a:pt x="6939" y="22626"/>
                </a:lnTo>
                <a:lnTo>
                  <a:pt x="6758" y="22505"/>
                </a:lnTo>
                <a:lnTo>
                  <a:pt x="6517" y="22385"/>
                </a:lnTo>
                <a:lnTo>
                  <a:pt x="6336" y="22324"/>
                </a:lnTo>
                <a:close/>
                <a:moveTo>
                  <a:pt x="11645" y="22324"/>
                </a:moveTo>
                <a:lnTo>
                  <a:pt x="11464" y="22385"/>
                </a:lnTo>
                <a:lnTo>
                  <a:pt x="11223" y="22505"/>
                </a:lnTo>
                <a:lnTo>
                  <a:pt x="11042" y="22626"/>
                </a:lnTo>
                <a:lnTo>
                  <a:pt x="10921" y="22807"/>
                </a:lnTo>
                <a:lnTo>
                  <a:pt x="10800" y="23048"/>
                </a:lnTo>
                <a:lnTo>
                  <a:pt x="10740" y="23229"/>
                </a:lnTo>
                <a:lnTo>
                  <a:pt x="10740" y="23471"/>
                </a:lnTo>
                <a:lnTo>
                  <a:pt x="10740" y="23712"/>
                </a:lnTo>
                <a:lnTo>
                  <a:pt x="10800" y="23893"/>
                </a:lnTo>
                <a:lnTo>
                  <a:pt x="10921" y="24135"/>
                </a:lnTo>
                <a:lnTo>
                  <a:pt x="11042" y="24316"/>
                </a:lnTo>
                <a:lnTo>
                  <a:pt x="11223" y="24436"/>
                </a:lnTo>
                <a:lnTo>
                  <a:pt x="11464" y="24557"/>
                </a:lnTo>
                <a:lnTo>
                  <a:pt x="11645" y="24617"/>
                </a:lnTo>
                <a:lnTo>
                  <a:pt x="12128" y="24617"/>
                </a:lnTo>
                <a:lnTo>
                  <a:pt x="12309" y="24557"/>
                </a:lnTo>
                <a:lnTo>
                  <a:pt x="12550" y="24436"/>
                </a:lnTo>
                <a:lnTo>
                  <a:pt x="12731" y="24316"/>
                </a:lnTo>
                <a:lnTo>
                  <a:pt x="12852" y="24135"/>
                </a:lnTo>
                <a:lnTo>
                  <a:pt x="12973" y="23893"/>
                </a:lnTo>
                <a:lnTo>
                  <a:pt x="13033" y="23712"/>
                </a:lnTo>
                <a:lnTo>
                  <a:pt x="13033" y="23471"/>
                </a:lnTo>
                <a:lnTo>
                  <a:pt x="13033" y="23229"/>
                </a:lnTo>
                <a:lnTo>
                  <a:pt x="12973" y="23048"/>
                </a:lnTo>
                <a:lnTo>
                  <a:pt x="12852" y="22807"/>
                </a:lnTo>
                <a:lnTo>
                  <a:pt x="12731" y="22626"/>
                </a:lnTo>
                <a:lnTo>
                  <a:pt x="12550" y="22505"/>
                </a:lnTo>
                <a:lnTo>
                  <a:pt x="12309" y="22385"/>
                </a:lnTo>
                <a:lnTo>
                  <a:pt x="12128" y="22324"/>
                </a:lnTo>
                <a:close/>
                <a:moveTo>
                  <a:pt x="17437" y="22324"/>
                </a:moveTo>
                <a:lnTo>
                  <a:pt x="17256" y="22385"/>
                </a:lnTo>
                <a:lnTo>
                  <a:pt x="17015" y="22505"/>
                </a:lnTo>
                <a:lnTo>
                  <a:pt x="16834" y="22626"/>
                </a:lnTo>
                <a:lnTo>
                  <a:pt x="16713" y="22807"/>
                </a:lnTo>
                <a:lnTo>
                  <a:pt x="16593" y="23048"/>
                </a:lnTo>
                <a:lnTo>
                  <a:pt x="16532" y="23229"/>
                </a:lnTo>
                <a:lnTo>
                  <a:pt x="16532" y="23471"/>
                </a:lnTo>
                <a:lnTo>
                  <a:pt x="16532" y="23712"/>
                </a:lnTo>
                <a:lnTo>
                  <a:pt x="16593" y="23893"/>
                </a:lnTo>
                <a:lnTo>
                  <a:pt x="16713" y="24135"/>
                </a:lnTo>
                <a:lnTo>
                  <a:pt x="16834" y="24316"/>
                </a:lnTo>
                <a:lnTo>
                  <a:pt x="17015" y="24436"/>
                </a:lnTo>
                <a:lnTo>
                  <a:pt x="17256" y="24557"/>
                </a:lnTo>
                <a:lnTo>
                  <a:pt x="17437" y="24617"/>
                </a:lnTo>
                <a:lnTo>
                  <a:pt x="17920" y="24617"/>
                </a:lnTo>
                <a:lnTo>
                  <a:pt x="18101" y="24557"/>
                </a:lnTo>
                <a:lnTo>
                  <a:pt x="18342" y="24436"/>
                </a:lnTo>
                <a:lnTo>
                  <a:pt x="18523" y="24316"/>
                </a:lnTo>
                <a:lnTo>
                  <a:pt x="18644" y="24135"/>
                </a:lnTo>
                <a:lnTo>
                  <a:pt x="18765" y="23893"/>
                </a:lnTo>
                <a:lnTo>
                  <a:pt x="18825" y="23712"/>
                </a:lnTo>
                <a:lnTo>
                  <a:pt x="18825" y="23471"/>
                </a:lnTo>
                <a:lnTo>
                  <a:pt x="18825" y="23229"/>
                </a:lnTo>
                <a:lnTo>
                  <a:pt x="18765" y="23048"/>
                </a:lnTo>
                <a:lnTo>
                  <a:pt x="18644" y="22807"/>
                </a:lnTo>
                <a:lnTo>
                  <a:pt x="18523" y="22626"/>
                </a:lnTo>
                <a:lnTo>
                  <a:pt x="18342" y="22505"/>
                </a:lnTo>
                <a:lnTo>
                  <a:pt x="18101" y="22385"/>
                </a:lnTo>
                <a:lnTo>
                  <a:pt x="17920" y="22324"/>
                </a:lnTo>
                <a:close/>
                <a:moveTo>
                  <a:pt x="23230" y="22324"/>
                </a:moveTo>
                <a:lnTo>
                  <a:pt x="23049" y="22385"/>
                </a:lnTo>
                <a:lnTo>
                  <a:pt x="22807" y="22505"/>
                </a:lnTo>
                <a:lnTo>
                  <a:pt x="22626" y="22626"/>
                </a:lnTo>
                <a:lnTo>
                  <a:pt x="22506" y="22807"/>
                </a:lnTo>
                <a:lnTo>
                  <a:pt x="22385" y="23048"/>
                </a:lnTo>
                <a:lnTo>
                  <a:pt x="22325" y="23229"/>
                </a:lnTo>
                <a:lnTo>
                  <a:pt x="22325" y="23471"/>
                </a:lnTo>
                <a:lnTo>
                  <a:pt x="22325" y="23712"/>
                </a:lnTo>
                <a:lnTo>
                  <a:pt x="22385" y="23893"/>
                </a:lnTo>
                <a:lnTo>
                  <a:pt x="22506" y="24135"/>
                </a:lnTo>
                <a:lnTo>
                  <a:pt x="22626" y="24316"/>
                </a:lnTo>
                <a:lnTo>
                  <a:pt x="22807" y="24436"/>
                </a:lnTo>
                <a:lnTo>
                  <a:pt x="23049" y="24557"/>
                </a:lnTo>
                <a:lnTo>
                  <a:pt x="23230" y="24617"/>
                </a:lnTo>
                <a:lnTo>
                  <a:pt x="23712" y="24617"/>
                </a:lnTo>
                <a:lnTo>
                  <a:pt x="23893" y="24557"/>
                </a:lnTo>
                <a:lnTo>
                  <a:pt x="24135" y="24436"/>
                </a:lnTo>
                <a:lnTo>
                  <a:pt x="24316" y="24316"/>
                </a:lnTo>
                <a:lnTo>
                  <a:pt x="24436" y="24135"/>
                </a:lnTo>
                <a:lnTo>
                  <a:pt x="24557" y="23893"/>
                </a:lnTo>
                <a:lnTo>
                  <a:pt x="24617" y="23712"/>
                </a:lnTo>
                <a:lnTo>
                  <a:pt x="24617" y="23471"/>
                </a:lnTo>
                <a:lnTo>
                  <a:pt x="24617" y="23229"/>
                </a:lnTo>
                <a:lnTo>
                  <a:pt x="24557" y="23048"/>
                </a:lnTo>
                <a:lnTo>
                  <a:pt x="24436" y="22807"/>
                </a:lnTo>
                <a:lnTo>
                  <a:pt x="24316" y="22626"/>
                </a:lnTo>
                <a:lnTo>
                  <a:pt x="24135" y="22505"/>
                </a:lnTo>
                <a:lnTo>
                  <a:pt x="23893" y="22385"/>
                </a:lnTo>
                <a:lnTo>
                  <a:pt x="23712" y="22324"/>
                </a:lnTo>
                <a:close/>
                <a:moveTo>
                  <a:pt x="29022" y="22324"/>
                </a:moveTo>
                <a:lnTo>
                  <a:pt x="28841" y="22385"/>
                </a:lnTo>
                <a:lnTo>
                  <a:pt x="28599" y="22505"/>
                </a:lnTo>
                <a:lnTo>
                  <a:pt x="28418" y="22626"/>
                </a:lnTo>
                <a:lnTo>
                  <a:pt x="28298" y="22807"/>
                </a:lnTo>
                <a:lnTo>
                  <a:pt x="28177" y="23048"/>
                </a:lnTo>
                <a:lnTo>
                  <a:pt x="28117" y="23229"/>
                </a:lnTo>
                <a:lnTo>
                  <a:pt x="28117" y="23471"/>
                </a:lnTo>
                <a:lnTo>
                  <a:pt x="28117" y="23712"/>
                </a:lnTo>
                <a:lnTo>
                  <a:pt x="28177" y="23893"/>
                </a:lnTo>
                <a:lnTo>
                  <a:pt x="28298" y="24135"/>
                </a:lnTo>
                <a:lnTo>
                  <a:pt x="28418" y="24316"/>
                </a:lnTo>
                <a:lnTo>
                  <a:pt x="28599" y="24436"/>
                </a:lnTo>
                <a:lnTo>
                  <a:pt x="28841" y="24557"/>
                </a:lnTo>
                <a:lnTo>
                  <a:pt x="29022" y="24617"/>
                </a:lnTo>
                <a:lnTo>
                  <a:pt x="29505" y="24617"/>
                </a:lnTo>
                <a:lnTo>
                  <a:pt x="29686" y="24557"/>
                </a:lnTo>
                <a:lnTo>
                  <a:pt x="29927" y="24436"/>
                </a:lnTo>
                <a:lnTo>
                  <a:pt x="30108" y="24316"/>
                </a:lnTo>
                <a:lnTo>
                  <a:pt x="30229" y="24135"/>
                </a:lnTo>
                <a:lnTo>
                  <a:pt x="30349" y="23893"/>
                </a:lnTo>
                <a:lnTo>
                  <a:pt x="30410" y="23712"/>
                </a:lnTo>
                <a:lnTo>
                  <a:pt x="30410" y="23471"/>
                </a:lnTo>
                <a:lnTo>
                  <a:pt x="30410" y="23229"/>
                </a:lnTo>
                <a:lnTo>
                  <a:pt x="30349" y="23048"/>
                </a:lnTo>
                <a:lnTo>
                  <a:pt x="30229" y="22807"/>
                </a:lnTo>
                <a:lnTo>
                  <a:pt x="30108" y="22626"/>
                </a:lnTo>
                <a:lnTo>
                  <a:pt x="29927" y="22505"/>
                </a:lnTo>
                <a:lnTo>
                  <a:pt x="29686" y="22385"/>
                </a:lnTo>
                <a:lnTo>
                  <a:pt x="29505" y="22324"/>
                </a:lnTo>
                <a:close/>
                <a:moveTo>
                  <a:pt x="34814" y="22324"/>
                </a:moveTo>
                <a:lnTo>
                  <a:pt x="34633" y="22385"/>
                </a:lnTo>
                <a:lnTo>
                  <a:pt x="34392" y="22505"/>
                </a:lnTo>
                <a:lnTo>
                  <a:pt x="34211" y="22626"/>
                </a:lnTo>
                <a:lnTo>
                  <a:pt x="34090" y="22807"/>
                </a:lnTo>
                <a:lnTo>
                  <a:pt x="33969" y="23048"/>
                </a:lnTo>
                <a:lnTo>
                  <a:pt x="33909" y="23229"/>
                </a:lnTo>
                <a:lnTo>
                  <a:pt x="33909" y="23471"/>
                </a:lnTo>
                <a:lnTo>
                  <a:pt x="33909" y="23712"/>
                </a:lnTo>
                <a:lnTo>
                  <a:pt x="33969" y="23893"/>
                </a:lnTo>
                <a:lnTo>
                  <a:pt x="34090" y="24135"/>
                </a:lnTo>
                <a:lnTo>
                  <a:pt x="34211" y="24316"/>
                </a:lnTo>
                <a:lnTo>
                  <a:pt x="34392" y="24436"/>
                </a:lnTo>
                <a:lnTo>
                  <a:pt x="34633" y="24557"/>
                </a:lnTo>
                <a:lnTo>
                  <a:pt x="34814" y="24617"/>
                </a:lnTo>
                <a:lnTo>
                  <a:pt x="35297" y="24617"/>
                </a:lnTo>
                <a:lnTo>
                  <a:pt x="35478" y="24557"/>
                </a:lnTo>
                <a:lnTo>
                  <a:pt x="35719" y="24436"/>
                </a:lnTo>
                <a:lnTo>
                  <a:pt x="35900" y="24316"/>
                </a:lnTo>
                <a:lnTo>
                  <a:pt x="36021" y="24135"/>
                </a:lnTo>
                <a:lnTo>
                  <a:pt x="36141" y="23893"/>
                </a:lnTo>
                <a:lnTo>
                  <a:pt x="36202" y="23712"/>
                </a:lnTo>
                <a:lnTo>
                  <a:pt x="36202" y="23471"/>
                </a:lnTo>
                <a:lnTo>
                  <a:pt x="36202" y="23229"/>
                </a:lnTo>
                <a:lnTo>
                  <a:pt x="36141" y="23048"/>
                </a:lnTo>
                <a:lnTo>
                  <a:pt x="36021" y="22807"/>
                </a:lnTo>
                <a:lnTo>
                  <a:pt x="35900" y="22626"/>
                </a:lnTo>
                <a:lnTo>
                  <a:pt x="35719" y="22505"/>
                </a:lnTo>
                <a:lnTo>
                  <a:pt x="35478" y="22385"/>
                </a:lnTo>
                <a:lnTo>
                  <a:pt x="35297" y="22324"/>
                </a:lnTo>
                <a:close/>
                <a:moveTo>
                  <a:pt x="40606" y="22324"/>
                </a:moveTo>
                <a:lnTo>
                  <a:pt x="40425" y="22385"/>
                </a:lnTo>
                <a:lnTo>
                  <a:pt x="40184" y="22505"/>
                </a:lnTo>
                <a:lnTo>
                  <a:pt x="40003" y="22626"/>
                </a:lnTo>
                <a:lnTo>
                  <a:pt x="39882" y="22807"/>
                </a:lnTo>
                <a:lnTo>
                  <a:pt x="39762" y="23048"/>
                </a:lnTo>
                <a:lnTo>
                  <a:pt x="39701" y="23229"/>
                </a:lnTo>
                <a:lnTo>
                  <a:pt x="39701" y="23471"/>
                </a:lnTo>
                <a:lnTo>
                  <a:pt x="39701" y="23712"/>
                </a:lnTo>
                <a:lnTo>
                  <a:pt x="39762" y="23893"/>
                </a:lnTo>
                <a:lnTo>
                  <a:pt x="39882" y="24135"/>
                </a:lnTo>
                <a:lnTo>
                  <a:pt x="40003" y="24316"/>
                </a:lnTo>
                <a:lnTo>
                  <a:pt x="40184" y="24436"/>
                </a:lnTo>
                <a:lnTo>
                  <a:pt x="40425" y="24557"/>
                </a:lnTo>
                <a:lnTo>
                  <a:pt x="40606" y="24617"/>
                </a:lnTo>
                <a:lnTo>
                  <a:pt x="41089" y="24617"/>
                </a:lnTo>
                <a:lnTo>
                  <a:pt x="41270" y="24557"/>
                </a:lnTo>
                <a:lnTo>
                  <a:pt x="41511" y="24436"/>
                </a:lnTo>
                <a:lnTo>
                  <a:pt x="41692" y="24316"/>
                </a:lnTo>
                <a:lnTo>
                  <a:pt x="41813" y="24135"/>
                </a:lnTo>
                <a:lnTo>
                  <a:pt x="41934" y="23893"/>
                </a:lnTo>
                <a:lnTo>
                  <a:pt x="41994" y="23712"/>
                </a:lnTo>
                <a:lnTo>
                  <a:pt x="41994" y="23471"/>
                </a:lnTo>
                <a:lnTo>
                  <a:pt x="41994" y="23229"/>
                </a:lnTo>
                <a:lnTo>
                  <a:pt x="41934" y="23048"/>
                </a:lnTo>
                <a:lnTo>
                  <a:pt x="41813" y="22807"/>
                </a:lnTo>
                <a:lnTo>
                  <a:pt x="41692" y="22626"/>
                </a:lnTo>
                <a:lnTo>
                  <a:pt x="41511" y="22505"/>
                </a:lnTo>
                <a:lnTo>
                  <a:pt x="41270" y="22385"/>
                </a:lnTo>
                <a:lnTo>
                  <a:pt x="41089" y="22324"/>
                </a:lnTo>
                <a:close/>
                <a:moveTo>
                  <a:pt x="46399" y="22324"/>
                </a:moveTo>
                <a:lnTo>
                  <a:pt x="46218" y="22385"/>
                </a:lnTo>
                <a:lnTo>
                  <a:pt x="45976" y="22505"/>
                </a:lnTo>
                <a:lnTo>
                  <a:pt x="45795" y="22626"/>
                </a:lnTo>
                <a:lnTo>
                  <a:pt x="45674" y="22807"/>
                </a:lnTo>
                <a:lnTo>
                  <a:pt x="45554" y="23048"/>
                </a:lnTo>
                <a:lnTo>
                  <a:pt x="45493" y="23229"/>
                </a:lnTo>
                <a:lnTo>
                  <a:pt x="45493" y="23471"/>
                </a:lnTo>
                <a:lnTo>
                  <a:pt x="45493" y="23712"/>
                </a:lnTo>
                <a:lnTo>
                  <a:pt x="45554" y="23893"/>
                </a:lnTo>
                <a:lnTo>
                  <a:pt x="45674" y="24135"/>
                </a:lnTo>
                <a:lnTo>
                  <a:pt x="45795" y="24316"/>
                </a:lnTo>
                <a:lnTo>
                  <a:pt x="45976" y="24436"/>
                </a:lnTo>
                <a:lnTo>
                  <a:pt x="46218" y="24557"/>
                </a:lnTo>
                <a:lnTo>
                  <a:pt x="46399" y="24617"/>
                </a:lnTo>
                <a:lnTo>
                  <a:pt x="46881" y="24617"/>
                </a:lnTo>
                <a:lnTo>
                  <a:pt x="47062" y="24557"/>
                </a:lnTo>
                <a:lnTo>
                  <a:pt x="47304" y="24436"/>
                </a:lnTo>
                <a:lnTo>
                  <a:pt x="47485" y="24316"/>
                </a:lnTo>
                <a:lnTo>
                  <a:pt x="47605" y="24135"/>
                </a:lnTo>
                <a:lnTo>
                  <a:pt x="47726" y="23893"/>
                </a:lnTo>
                <a:lnTo>
                  <a:pt x="47786" y="23712"/>
                </a:lnTo>
                <a:lnTo>
                  <a:pt x="47786" y="23471"/>
                </a:lnTo>
                <a:lnTo>
                  <a:pt x="47786" y="23229"/>
                </a:lnTo>
                <a:lnTo>
                  <a:pt x="47726" y="23048"/>
                </a:lnTo>
                <a:lnTo>
                  <a:pt x="47605" y="22807"/>
                </a:lnTo>
                <a:lnTo>
                  <a:pt x="47485" y="22626"/>
                </a:lnTo>
                <a:lnTo>
                  <a:pt x="47304" y="22505"/>
                </a:lnTo>
                <a:lnTo>
                  <a:pt x="47062" y="22385"/>
                </a:lnTo>
                <a:lnTo>
                  <a:pt x="46881" y="22324"/>
                </a:lnTo>
                <a:close/>
                <a:moveTo>
                  <a:pt x="52191" y="22324"/>
                </a:moveTo>
                <a:lnTo>
                  <a:pt x="52010" y="22385"/>
                </a:lnTo>
                <a:lnTo>
                  <a:pt x="51768" y="22505"/>
                </a:lnTo>
                <a:lnTo>
                  <a:pt x="51587" y="22626"/>
                </a:lnTo>
                <a:lnTo>
                  <a:pt x="51467" y="22807"/>
                </a:lnTo>
                <a:lnTo>
                  <a:pt x="51346" y="23048"/>
                </a:lnTo>
                <a:lnTo>
                  <a:pt x="51286" y="23229"/>
                </a:lnTo>
                <a:lnTo>
                  <a:pt x="51286" y="23471"/>
                </a:lnTo>
                <a:lnTo>
                  <a:pt x="51286" y="23712"/>
                </a:lnTo>
                <a:lnTo>
                  <a:pt x="51346" y="23893"/>
                </a:lnTo>
                <a:lnTo>
                  <a:pt x="51467" y="24135"/>
                </a:lnTo>
                <a:lnTo>
                  <a:pt x="51587" y="24316"/>
                </a:lnTo>
                <a:lnTo>
                  <a:pt x="51768" y="24436"/>
                </a:lnTo>
                <a:lnTo>
                  <a:pt x="52010" y="24557"/>
                </a:lnTo>
                <a:lnTo>
                  <a:pt x="52191" y="24617"/>
                </a:lnTo>
                <a:lnTo>
                  <a:pt x="52673" y="24617"/>
                </a:lnTo>
                <a:lnTo>
                  <a:pt x="52854" y="24557"/>
                </a:lnTo>
                <a:lnTo>
                  <a:pt x="53096" y="24436"/>
                </a:lnTo>
                <a:lnTo>
                  <a:pt x="53277" y="24316"/>
                </a:lnTo>
                <a:lnTo>
                  <a:pt x="53397" y="24135"/>
                </a:lnTo>
                <a:lnTo>
                  <a:pt x="53518" y="23893"/>
                </a:lnTo>
                <a:lnTo>
                  <a:pt x="53578" y="23712"/>
                </a:lnTo>
                <a:lnTo>
                  <a:pt x="53578" y="23471"/>
                </a:lnTo>
                <a:lnTo>
                  <a:pt x="53578" y="23229"/>
                </a:lnTo>
                <a:lnTo>
                  <a:pt x="53518" y="23048"/>
                </a:lnTo>
                <a:lnTo>
                  <a:pt x="53397" y="22807"/>
                </a:lnTo>
                <a:lnTo>
                  <a:pt x="53277" y="22626"/>
                </a:lnTo>
                <a:lnTo>
                  <a:pt x="53096" y="22505"/>
                </a:lnTo>
                <a:lnTo>
                  <a:pt x="52854" y="22385"/>
                </a:lnTo>
                <a:lnTo>
                  <a:pt x="52673" y="22324"/>
                </a:lnTo>
                <a:close/>
                <a:moveTo>
                  <a:pt x="57983" y="22324"/>
                </a:moveTo>
                <a:lnTo>
                  <a:pt x="57802" y="22385"/>
                </a:lnTo>
                <a:lnTo>
                  <a:pt x="57561" y="22505"/>
                </a:lnTo>
                <a:lnTo>
                  <a:pt x="57380" y="22626"/>
                </a:lnTo>
                <a:lnTo>
                  <a:pt x="57259" y="22807"/>
                </a:lnTo>
                <a:lnTo>
                  <a:pt x="57138" y="23048"/>
                </a:lnTo>
                <a:lnTo>
                  <a:pt x="57078" y="23229"/>
                </a:lnTo>
                <a:lnTo>
                  <a:pt x="57078" y="23471"/>
                </a:lnTo>
                <a:lnTo>
                  <a:pt x="57078" y="23712"/>
                </a:lnTo>
                <a:lnTo>
                  <a:pt x="57138" y="23893"/>
                </a:lnTo>
                <a:lnTo>
                  <a:pt x="57259" y="24135"/>
                </a:lnTo>
                <a:lnTo>
                  <a:pt x="57380" y="24316"/>
                </a:lnTo>
                <a:lnTo>
                  <a:pt x="57561" y="24436"/>
                </a:lnTo>
                <a:lnTo>
                  <a:pt x="57802" y="24557"/>
                </a:lnTo>
                <a:lnTo>
                  <a:pt x="57983" y="24617"/>
                </a:lnTo>
                <a:lnTo>
                  <a:pt x="58466" y="24617"/>
                </a:lnTo>
                <a:lnTo>
                  <a:pt x="58647" y="24557"/>
                </a:lnTo>
                <a:lnTo>
                  <a:pt x="58888" y="24436"/>
                </a:lnTo>
                <a:lnTo>
                  <a:pt x="59069" y="24316"/>
                </a:lnTo>
                <a:lnTo>
                  <a:pt x="59190" y="24135"/>
                </a:lnTo>
                <a:lnTo>
                  <a:pt x="59310" y="23893"/>
                </a:lnTo>
                <a:lnTo>
                  <a:pt x="59371" y="23712"/>
                </a:lnTo>
                <a:lnTo>
                  <a:pt x="59371" y="23471"/>
                </a:lnTo>
                <a:lnTo>
                  <a:pt x="59371" y="23229"/>
                </a:lnTo>
                <a:lnTo>
                  <a:pt x="59310" y="23048"/>
                </a:lnTo>
                <a:lnTo>
                  <a:pt x="59190" y="22807"/>
                </a:lnTo>
                <a:lnTo>
                  <a:pt x="59069" y="22626"/>
                </a:lnTo>
                <a:lnTo>
                  <a:pt x="58888" y="22505"/>
                </a:lnTo>
                <a:lnTo>
                  <a:pt x="58647" y="22385"/>
                </a:lnTo>
                <a:lnTo>
                  <a:pt x="58466" y="22324"/>
                </a:lnTo>
                <a:close/>
                <a:moveTo>
                  <a:pt x="63775" y="22324"/>
                </a:moveTo>
                <a:lnTo>
                  <a:pt x="63594" y="22385"/>
                </a:lnTo>
                <a:lnTo>
                  <a:pt x="63353" y="22505"/>
                </a:lnTo>
                <a:lnTo>
                  <a:pt x="63172" y="22626"/>
                </a:lnTo>
                <a:lnTo>
                  <a:pt x="63051" y="22807"/>
                </a:lnTo>
                <a:lnTo>
                  <a:pt x="62931" y="23048"/>
                </a:lnTo>
                <a:lnTo>
                  <a:pt x="62870" y="23229"/>
                </a:lnTo>
                <a:lnTo>
                  <a:pt x="62870" y="23471"/>
                </a:lnTo>
                <a:lnTo>
                  <a:pt x="62870" y="23712"/>
                </a:lnTo>
                <a:lnTo>
                  <a:pt x="62931" y="23893"/>
                </a:lnTo>
                <a:lnTo>
                  <a:pt x="63051" y="24135"/>
                </a:lnTo>
                <a:lnTo>
                  <a:pt x="63172" y="24316"/>
                </a:lnTo>
                <a:lnTo>
                  <a:pt x="63353" y="24436"/>
                </a:lnTo>
                <a:lnTo>
                  <a:pt x="63594" y="24557"/>
                </a:lnTo>
                <a:lnTo>
                  <a:pt x="63775" y="24617"/>
                </a:lnTo>
                <a:lnTo>
                  <a:pt x="64258" y="24617"/>
                </a:lnTo>
                <a:lnTo>
                  <a:pt x="64439" y="24557"/>
                </a:lnTo>
                <a:lnTo>
                  <a:pt x="64680" y="24436"/>
                </a:lnTo>
                <a:lnTo>
                  <a:pt x="64861" y="24316"/>
                </a:lnTo>
                <a:lnTo>
                  <a:pt x="64982" y="24135"/>
                </a:lnTo>
                <a:lnTo>
                  <a:pt x="65103" y="23893"/>
                </a:lnTo>
                <a:lnTo>
                  <a:pt x="65163" y="23712"/>
                </a:lnTo>
                <a:lnTo>
                  <a:pt x="65163" y="23471"/>
                </a:lnTo>
                <a:lnTo>
                  <a:pt x="65163" y="23229"/>
                </a:lnTo>
                <a:lnTo>
                  <a:pt x="65103" y="23048"/>
                </a:lnTo>
                <a:lnTo>
                  <a:pt x="64982" y="22807"/>
                </a:lnTo>
                <a:lnTo>
                  <a:pt x="64861" y="22626"/>
                </a:lnTo>
                <a:lnTo>
                  <a:pt x="64680" y="22505"/>
                </a:lnTo>
                <a:lnTo>
                  <a:pt x="64439" y="22385"/>
                </a:lnTo>
                <a:lnTo>
                  <a:pt x="64258" y="22324"/>
                </a:lnTo>
                <a:close/>
                <a:moveTo>
                  <a:pt x="69567" y="22324"/>
                </a:moveTo>
                <a:lnTo>
                  <a:pt x="69386" y="22385"/>
                </a:lnTo>
                <a:lnTo>
                  <a:pt x="69145" y="22505"/>
                </a:lnTo>
                <a:lnTo>
                  <a:pt x="68964" y="22626"/>
                </a:lnTo>
                <a:lnTo>
                  <a:pt x="68843" y="22807"/>
                </a:lnTo>
                <a:lnTo>
                  <a:pt x="68723" y="23048"/>
                </a:lnTo>
                <a:lnTo>
                  <a:pt x="68662" y="23229"/>
                </a:lnTo>
                <a:lnTo>
                  <a:pt x="68662" y="23471"/>
                </a:lnTo>
                <a:lnTo>
                  <a:pt x="68662" y="23712"/>
                </a:lnTo>
                <a:lnTo>
                  <a:pt x="68723" y="23893"/>
                </a:lnTo>
                <a:lnTo>
                  <a:pt x="68843" y="24135"/>
                </a:lnTo>
                <a:lnTo>
                  <a:pt x="68964" y="24316"/>
                </a:lnTo>
                <a:lnTo>
                  <a:pt x="69145" y="24436"/>
                </a:lnTo>
                <a:lnTo>
                  <a:pt x="69386" y="24557"/>
                </a:lnTo>
                <a:lnTo>
                  <a:pt x="69567" y="24617"/>
                </a:lnTo>
                <a:lnTo>
                  <a:pt x="70050" y="24617"/>
                </a:lnTo>
                <a:lnTo>
                  <a:pt x="70231" y="24557"/>
                </a:lnTo>
                <a:lnTo>
                  <a:pt x="70472" y="24436"/>
                </a:lnTo>
                <a:lnTo>
                  <a:pt x="70653" y="24316"/>
                </a:lnTo>
                <a:lnTo>
                  <a:pt x="70774" y="24135"/>
                </a:lnTo>
                <a:lnTo>
                  <a:pt x="70895" y="23893"/>
                </a:lnTo>
                <a:lnTo>
                  <a:pt x="70955" y="23712"/>
                </a:lnTo>
                <a:lnTo>
                  <a:pt x="70955" y="23471"/>
                </a:lnTo>
                <a:lnTo>
                  <a:pt x="70955" y="23229"/>
                </a:lnTo>
                <a:lnTo>
                  <a:pt x="70895" y="23048"/>
                </a:lnTo>
                <a:lnTo>
                  <a:pt x="70774" y="22807"/>
                </a:lnTo>
                <a:lnTo>
                  <a:pt x="70653" y="22626"/>
                </a:lnTo>
                <a:lnTo>
                  <a:pt x="70472" y="22505"/>
                </a:lnTo>
                <a:lnTo>
                  <a:pt x="70231" y="22385"/>
                </a:lnTo>
                <a:lnTo>
                  <a:pt x="70050" y="22324"/>
                </a:lnTo>
                <a:close/>
                <a:moveTo>
                  <a:pt x="2896" y="25221"/>
                </a:moveTo>
                <a:lnTo>
                  <a:pt x="2655" y="25341"/>
                </a:lnTo>
                <a:lnTo>
                  <a:pt x="2414" y="25522"/>
                </a:lnTo>
                <a:lnTo>
                  <a:pt x="2233" y="25703"/>
                </a:lnTo>
                <a:lnTo>
                  <a:pt x="2112" y="26005"/>
                </a:lnTo>
                <a:lnTo>
                  <a:pt x="2052" y="26367"/>
                </a:lnTo>
                <a:lnTo>
                  <a:pt x="2052" y="26608"/>
                </a:lnTo>
                <a:lnTo>
                  <a:pt x="2112" y="26789"/>
                </a:lnTo>
                <a:lnTo>
                  <a:pt x="2233" y="27031"/>
                </a:lnTo>
                <a:lnTo>
                  <a:pt x="2353" y="27212"/>
                </a:lnTo>
                <a:lnTo>
                  <a:pt x="2534" y="27332"/>
                </a:lnTo>
                <a:lnTo>
                  <a:pt x="2776" y="27453"/>
                </a:lnTo>
                <a:lnTo>
                  <a:pt x="2957" y="27513"/>
                </a:lnTo>
                <a:lnTo>
                  <a:pt x="3439" y="27513"/>
                </a:lnTo>
                <a:lnTo>
                  <a:pt x="3620" y="27453"/>
                </a:lnTo>
                <a:lnTo>
                  <a:pt x="3862" y="27332"/>
                </a:lnTo>
                <a:lnTo>
                  <a:pt x="4043" y="27212"/>
                </a:lnTo>
                <a:lnTo>
                  <a:pt x="4164" y="27031"/>
                </a:lnTo>
                <a:lnTo>
                  <a:pt x="4284" y="26789"/>
                </a:lnTo>
                <a:lnTo>
                  <a:pt x="4345" y="26608"/>
                </a:lnTo>
                <a:lnTo>
                  <a:pt x="4345" y="26367"/>
                </a:lnTo>
                <a:lnTo>
                  <a:pt x="4284" y="26005"/>
                </a:lnTo>
                <a:lnTo>
                  <a:pt x="4164" y="25703"/>
                </a:lnTo>
                <a:lnTo>
                  <a:pt x="3982" y="25522"/>
                </a:lnTo>
                <a:lnTo>
                  <a:pt x="3741" y="25341"/>
                </a:lnTo>
                <a:lnTo>
                  <a:pt x="3500" y="25221"/>
                </a:lnTo>
                <a:close/>
                <a:moveTo>
                  <a:pt x="8689" y="25221"/>
                </a:moveTo>
                <a:lnTo>
                  <a:pt x="8447" y="25341"/>
                </a:lnTo>
                <a:lnTo>
                  <a:pt x="8206" y="25522"/>
                </a:lnTo>
                <a:lnTo>
                  <a:pt x="8025" y="25703"/>
                </a:lnTo>
                <a:lnTo>
                  <a:pt x="7904" y="26005"/>
                </a:lnTo>
                <a:lnTo>
                  <a:pt x="7844" y="26367"/>
                </a:lnTo>
                <a:lnTo>
                  <a:pt x="7844" y="26608"/>
                </a:lnTo>
                <a:lnTo>
                  <a:pt x="7904" y="26789"/>
                </a:lnTo>
                <a:lnTo>
                  <a:pt x="8025" y="27031"/>
                </a:lnTo>
                <a:lnTo>
                  <a:pt x="8146" y="27212"/>
                </a:lnTo>
                <a:lnTo>
                  <a:pt x="8327" y="27332"/>
                </a:lnTo>
                <a:lnTo>
                  <a:pt x="8568" y="27453"/>
                </a:lnTo>
                <a:lnTo>
                  <a:pt x="8749" y="27513"/>
                </a:lnTo>
                <a:lnTo>
                  <a:pt x="9232" y="27513"/>
                </a:lnTo>
                <a:lnTo>
                  <a:pt x="9413" y="27453"/>
                </a:lnTo>
                <a:lnTo>
                  <a:pt x="9654" y="27332"/>
                </a:lnTo>
                <a:lnTo>
                  <a:pt x="9835" y="27212"/>
                </a:lnTo>
                <a:lnTo>
                  <a:pt x="9956" y="27031"/>
                </a:lnTo>
                <a:lnTo>
                  <a:pt x="10076" y="26789"/>
                </a:lnTo>
                <a:lnTo>
                  <a:pt x="10137" y="26608"/>
                </a:lnTo>
                <a:lnTo>
                  <a:pt x="10137" y="26367"/>
                </a:lnTo>
                <a:lnTo>
                  <a:pt x="10076" y="26005"/>
                </a:lnTo>
                <a:lnTo>
                  <a:pt x="9956" y="25703"/>
                </a:lnTo>
                <a:lnTo>
                  <a:pt x="9775" y="25522"/>
                </a:lnTo>
                <a:lnTo>
                  <a:pt x="9533" y="25341"/>
                </a:lnTo>
                <a:lnTo>
                  <a:pt x="9292" y="25221"/>
                </a:lnTo>
                <a:close/>
                <a:moveTo>
                  <a:pt x="14481" y="25221"/>
                </a:moveTo>
                <a:lnTo>
                  <a:pt x="14240" y="25341"/>
                </a:lnTo>
                <a:lnTo>
                  <a:pt x="13998" y="25522"/>
                </a:lnTo>
                <a:lnTo>
                  <a:pt x="13817" y="25703"/>
                </a:lnTo>
                <a:lnTo>
                  <a:pt x="13697" y="26005"/>
                </a:lnTo>
                <a:lnTo>
                  <a:pt x="13636" y="26367"/>
                </a:lnTo>
                <a:lnTo>
                  <a:pt x="13636" y="26608"/>
                </a:lnTo>
                <a:lnTo>
                  <a:pt x="13697" y="26789"/>
                </a:lnTo>
                <a:lnTo>
                  <a:pt x="13817" y="27031"/>
                </a:lnTo>
                <a:lnTo>
                  <a:pt x="13938" y="27212"/>
                </a:lnTo>
                <a:lnTo>
                  <a:pt x="14119" y="27332"/>
                </a:lnTo>
                <a:lnTo>
                  <a:pt x="14360" y="27453"/>
                </a:lnTo>
                <a:lnTo>
                  <a:pt x="14541" y="27513"/>
                </a:lnTo>
                <a:lnTo>
                  <a:pt x="15024" y="27513"/>
                </a:lnTo>
                <a:lnTo>
                  <a:pt x="15205" y="27453"/>
                </a:lnTo>
                <a:lnTo>
                  <a:pt x="15446" y="27332"/>
                </a:lnTo>
                <a:lnTo>
                  <a:pt x="15627" y="27212"/>
                </a:lnTo>
                <a:lnTo>
                  <a:pt x="15748" y="27031"/>
                </a:lnTo>
                <a:lnTo>
                  <a:pt x="15869" y="26789"/>
                </a:lnTo>
                <a:lnTo>
                  <a:pt x="15929" y="26608"/>
                </a:lnTo>
                <a:lnTo>
                  <a:pt x="15929" y="26367"/>
                </a:lnTo>
                <a:lnTo>
                  <a:pt x="15869" y="26005"/>
                </a:lnTo>
                <a:lnTo>
                  <a:pt x="15748" y="25703"/>
                </a:lnTo>
                <a:lnTo>
                  <a:pt x="15567" y="25522"/>
                </a:lnTo>
                <a:lnTo>
                  <a:pt x="15326" y="25341"/>
                </a:lnTo>
                <a:lnTo>
                  <a:pt x="15084" y="25221"/>
                </a:lnTo>
                <a:close/>
                <a:moveTo>
                  <a:pt x="20273" y="25221"/>
                </a:moveTo>
                <a:lnTo>
                  <a:pt x="20032" y="25341"/>
                </a:lnTo>
                <a:lnTo>
                  <a:pt x="19790" y="25522"/>
                </a:lnTo>
                <a:lnTo>
                  <a:pt x="19609" y="25703"/>
                </a:lnTo>
                <a:lnTo>
                  <a:pt x="19489" y="26005"/>
                </a:lnTo>
                <a:lnTo>
                  <a:pt x="19428" y="26367"/>
                </a:lnTo>
                <a:lnTo>
                  <a:pt x="19428" y="26608"/>
                </a:lnTo>
                <a:lnTo>
                  <a:pt x="19489" y="26789"/>
                </a:lnTo>
                <a:lnTo>
                  <a:pt x="19609" y="27031"/>
                </a:lnTo>
                <a:lnTo>
                  <a:pt x="19730" y="27212"/>
                </a:lnTo>
                <a:lnTo>
                  <a:pt x="19911" y="27332"/>
                </a:lnTo>
                <a:lnTo>
                  <a:pt x="20152" y="27453"/>
                </a:lnTo>
                <a:lnTo>
                  <a:pt x="20333" y="27513"/>
                </a:lnTo>
                <a:lnTo>
                  <a:pt x="20816" y="27513"/>
                </a:lnTo>
                <a:lnTo>
                  <a:pt x="20997" y="27453"/>
                </a:lnTo>
                <a:lnTo>
                  <a:pt x="21239" y="27332"/>
                </a:lnTo>
                <a:lnTo>
                  <a:pt x="21420" y="27212"/>
                </a:lnTo>
                <a:lnTo>
                  <a:pt x="21540" y="27031"/>
                </a:lnTo>
                <a:lnTo>
                  <a:pt x="21661" y="26789"/>
                </a:lnTo>
                <a:lnTo>
                  <a:pt x="21721" y="26608"/>
                </a:lnTo>
                <a:lnTo>
                  <a:pt x="21721" y="26367"/>
                </a:lnTo>
                <a:lnTo>
                  <a:pt x="21661" y="26005"/>
                </a:lnTo>
                <a:lnTo>
                  <a:pt x="21540" y="25703"/>
                </a:lnTo>
                <a:lnTo>
                  <a:pt x="21359" y="25522"/>
                </a:lnTo>
                <a:lnTo>
                  <a:pt x="21118" y="25341"/>
                </a:lnTo>
                <a:lnTo>
                  <a:pt x="20876" y="25221"/>
                </a:lnTo>
                <a:close/>
                <a:moveTo>
                  <a:pt x="26065" y="25221"/>
                </a:moveTo>
                <a:lnTo>
                  <a:pt x="25824" y="25341"/>
                </a:lnTo>
                <a:lnTo>
                  <a:pt x="25583" y="25522"/>
                </a:lnTo>
                <a:lnTo>
                  <a:pt x="25402" y="25703"/>
                </a:lnTo>
                <a:lnTo>
                  <a:pt x="25281" y="26005"/>
                </a:lnTo>
                <a:lnTo>
                  <a:pt x="25221" y="26367"/>
                </a:lnTo>
                <a:lnTo>
                  <a:pt x="25221" y="26608"/>
                </a:lnTo>
                <a:lnTo>
                  <a:pt x="25281" y="26789"/>
                </a:lnTo>
                <a:lnTo>
                  <a:pt x="25402" y="27031"/>
                </a:lnTo>
                <a:lnTo>
                  <a:pt x="25522" y="27212"/>
                </a:lnTo>
                <a:lnTo>
                  <a:pt x="25703" y="27332"/>
                </a:lnTo>
                <a:lnTo>
                  <a:pt x="25945" y="27453"/>
                </a:lnTo>
                <a:lnTo>
                  <a:pt x="26126" y="27513"/>
                </a:lnTo>
                <a:lnTo>
                  <a:pt x="26608" y="27513"/>
                </a:lnTo>
                <a:lnTo>
                  <a:pt x="26789" y="27453"/>
                </a:lnTo>
                <a:lnTo>
                  <a:pt x="27031" y="27332"/>
                </a:lnTo>
                <a:lnTo>
                  <a:pt x="27212" y="27212"/>
                </a:lnTo>
                <a:lnTo>
                  <a:pt x="27332" y="27031"/>
                </a:lnTo>
                <a:lnTo>
                  <a:pt x="27453" y="26789"/>
                </a:lnTo>
                <a:lnTo>
                  <a:pt x="27513" y="26608"/>
                </a:lnTo>
                <a:lnTo>
                  <a:pt x="27513" y="26367"/>
                </a:lnTo>
                <a:lnTo>
                  <a:pt x="27453" y="26005"/>
                </a:lnTo>
                <a:lnTo>
                  <a:pt x="27332" y="25703"/>
                </a:lnTo>
                <a:lnTo>
                  <a:pt x="27151" y="25522"/>
                </a:lnTo>
                <a:lnTo>
                  <a:pt x="26910" y="25341"/>
                </a:lnTo>
                <a:lnTo>
                  <a:pt x="26669" y="25221"/>
                </a:lnTo>
                <a:close/>
                <a:moveTo>
                  <a:pt x="31858" y="25221"/>
                </a:moveTo>
                <a:lnTo>
                  <a:pt x="31616" y="25341"/>
                </a:lnTo>
                <a:lnTo>
                  <a:pt x="31375" y="25522"/>
                </a:lnTo>
                <a:lnTo>
                  <a:pt x="31194" y="25703"/>
                </a:lnTo>
                <a:lnTo>
                  <a:pt x="31073" y="26005"/>
                </a:lnTo>
                <a:lnTo>
                  <a:pt x="31013" y="26367"/>
                </a:lnTo>
                <a:lnTo>
                  <a:pt x="31013" y="26608"/>
                </a:lnTo>
                <a:lnTo>
                  <a:pt x="31073" y="26789"/>
                </a:lnTo>
                <a:lnTo>
                  <a:pt x="31194" y="27031"/>
                </a:lnTo>
                <a:lnTo>
                  <a:pt x="31315" y="27212"/>
                </a:lnTo>
                <a:lnTo>
                  <a:pt x="31496" y="27332"/>
                </a:lnTo>
                <a:lnTo>
                  <a:pt x="31737" y="27453"/>
                </a:lnTo>
                <a:lnTo>
                  <a:pt x="31918" y="27513"/>
                </a:lnTo>
                <a:lnTo>
                  <a:pt x="32401" y="27513"/>
                </a:lnTo>
                <a:lnTo>
                  <a:pt x="32582" y="27453"/>
                </a:lnTo>
                <a:lnTo>
                  <a:pt x="32823" y="27332"/>
                </a:lnTo>
                <a:lnTo>
                  <a:pt x="33004" y="27212"/>
                </a:lnTo>
                <a:lnTo>
                  <a:pt x="33125" y="27031"/>
                </a:lnTo>
                <a:lnTo>
                  <a:pt x="33245" y="26789"/>
                </a:lnTo>
                <a:lnTo>
                  <a:pt x="33306" y="26608"/>
                </a:lnTo>
                <a:lnTo>
                  <a:pt x="33306" y="26367"/>
                </a:lnTo>
                <a:lnTo>
                  <a:pt x="33245" y="26005"/>
                </a:lnTo>
                <a:lnTo>
                  <a:pt x="33125" y="25703"/>
                </a:lnTo>
                <a:lnTo>
                  <a:pt x="32944" y="25522"/>
                </a:lnTo>
                <a:lnTo>
                  <a:pt x="32702" y="25341"/>
                </a:lnTo>
                <a:lnTo>
                  <a:pt x="32461" y="25221"/>
                </a:lnTo>
                <a:close/>
                <a:moveTo>
                  <a:pt x="37650" y="25221"/>
                </a:moveTo>
                <a:lnTo>
                  <a:pt x="37408" y="25341"/>
                </a:lnTo>
                <a:lnTo>
                  <a:pt x="37167" y="25522"/>
                </a:lnTo>
                <a:lnTo>
                  <a:pt x="36986" y="25703"/>
                </a:lnTo>
                <a:lnTo>
                  <a:pt x="36865" y="26005"/>
                </a:lnTo>
                <a:lnTo>
                  <a:pt x="36805" y="26367"/>
                </a:lnTo>
                <a:lnTo>
                  <a:pt x="36805" y="26608"/>
                </a:lnTo>
                <a:lnTo>
                  <a:pt x="36865" y="26789"/>
                </a:lnTo>
                <a:lnTo>
                  <a:pt x="36986" y="27031"/>
                </a:lnTo>
                <a:lnTo>
                  <a:pt x="37107" y="27212"/>
                </a:lnTo>
                <a:lnTo>
                  <a:pt x="37288" y="27332"/>
                </a:lnTo>
                <a:lnTo>
                  <a:pt x="37529" y="27453"/>
                </a:lnTo>
                <a:lnTo>
                  <a:pt x="37710" y="27513"/>
                </a:lnTo>
                <a:lnTo>
                  <a:pt x="38193" y="27513"/>
                </a:lnTo>
                <a:lnTo>
                  <a:pt x="38374" y="27453"/>
                </a:lnTo>
                <a:lnTo>
                  <a:pt x="38615" y="27332"/>
                </a:lnTo>
                <a:lnTo>
                  <a:pt x="38796" y="27212"/>
                </a:lnTo>
                <a:lnTo>
                  <a:pt x="38917" y="27031"/>
                </a:lnTo>
                <a:lnTo>
                  <a:pt x="39038" y="26789"/>
                </a:lnTo>
                <a:lnTo>
                  <a:pt x="39098" y="26608"/>
                </a:lnTo>
                <a:lnTo>
                  <a:pt x="39098" y="26367"/>
                </a:lnTo>
                <a:lnTo>
                  <a:pt x="39038" y="26005"/>
                </a:lnTo>
                <a:lnTo>
                  <a:pt x="38917" y="25703"/>
                </a:lnTo>
                <a:lnTo>
                  <a:pt x="38736" y="25522"/>
                </a:lnTo>
                <a:lnTo>
                  <a:pt x="38495" y="25341"/>
                </a:lnTo>
                <a:lnTo>
                  <a:pt x="38253" y="25221"/>
                </a:lnTo>
                <a:close/>
                <a:moveTo>
                  <a:pt x="43442" y="25221"/>
                </a:moveTo>
                <a:lnTo>
                  <a:pt x="43201" y="25341"/>
                </a:lnTo>
                <a:lnTo>
                  <a:pt x="42959" y="25522"/>
                </a:lnTo>
                <a:lnTo>
                  <a:pt x="42778" y="25703"/>
                </a:lnTo>
                <a:lnTo>
                  <a:pt x="42658" y="26005"/>
                </a:lnTo>
                <a:lnTo>
                  <a:pt x="42597" y="26367"/>
                </a:lnTo>
                <a:lnTo>
                  <a:pt x="42597" y="26608"/>
                </a:lnTo>
                <a:lnTo>
                  <a:pt x="42658" y="26789"/>
                </a:lnTo>
                <a:lnTo>
                  <a:pt x="42778" y="27031"/>
                </a:lnTo>
                <a:lnTo>
                  <a:pt x="42899" y="27212"/>
                </a:lnTo>
                <a:lnTo>
                  <a:pt x="43080" y="27332"/>
                </a:lnTo>
                <a:lnTo>
                  <a:pt x="43321" y="27453"/>
                </a:lnTo>
                <a:lnTo>
                  <a:pt x="43502" y="27513"/>
                </a:lnTo>
                <a:lnTo>
                  <a:pt x="43985" y="27513"/>
                </a:lnTo>
                <a:lnTo>
                  <a:pt x="44166" y="27453"/>
                </a:lnTo>
                <a:lnTo>
                  <a:pt x="44407" y="27332"/>
                </a:lnTo>
                <a:lnTo>
                  <a:pt x="44588" y="27212"/>
                </a:lnTo>
                <a:lnTo>
                  <a:pt x="44709" y="27031"/>
                </a:lnTo>
                <a:lnTo>
                  <a:pt x="44830" y="26789"/>
                </a:lnTo>
                <a:lnTo>
                  <a:pt x="44890" y="26608"/>
                </a:lnTo>
                <a:lnTo>
                  <a:pt x="44890" y="26367"/>
                </a:lnTo>
                <a:lnTo>
                  <a:pt x="44830" y="26005"/>
                </a:lnTo>
                <a:lnTo>
                  <a:pt x="44709" y="25703"/>
                </a:lnTo>
                <a:lnTo>
                  <a:pt x="44528" y="25522"/>
                </a:lnTo>
                <a:lnTo>
                  <a:pt x="44287" y="25341"/>
                </a:lnTo>
                <a:lnTo>
                  <a:pt x="44045" y="25221"/>
                </a:lnTo>
                <a:close/>
                <a:moveTo>
                  <a:pt x="49234" y="25221"/>
                </a:moveTo>
                <a:lnTo>
                  <a:pt x="48993" y="25341"/>
                </a:lnTo>
                <a:lnTo>
                  <a:pt x="48752" y="25522"/>
                </a:lnTo>
                <a:lnTo>
                  <a:pt x="48571" y="25703"/>
                </a:lnTo>
                <a:lnTo>
                  <a:pt x="48450" y="26005"/>
                </a:lnTo>
                <a:lnTo>
                  <a:pt x="48390" y="26367"/>
                </a:lnTo>
                <a:lnTo>
                  <a:pt x="48390" y="26608"/>
                </a:lnTo>
                <a:lnTo>
                  <a:pt x="48450" y="26789"/>
                </a:lnTo>
                <a:lnTo>
                  <a:pt x="48571" y="27031"/>
                </a:lnTo>
                <a:lnTo>
                  <a:pt x="48691" y="27212"/>
                </a:lnTo>
                <a:lnTo>
                  <a:pt x="48872" y="27332"/>
                </a:lnTo>
                <a:lnTo>
                  <a:pt x="49114" y="27453"/>
                </a:lnTo>
                <a:lnTo>
                  <a:pt x="49295" y="27513"/>
                </a:lnTo>
                <a:lnTo>
                  <a:pt x="49777" y="27513"/>
                </a:lnTo>
                <a:lnTo>
                  <a:pt x="49958" y="27453"/>
                </a:lnTo>
                <a:lnTo>
                  <a:pt x="50200" y="27332"/>
                </a:lnTo>
                <a:lnTo>
                  <a:pt x="50381" y="27212"/>
                </a:lnTo>
                <a:lnTo>
                  <a:pt x="50501" y="27031"/>
                </a:lnTo>
                <a:lnTo>
                  <a:pt x="50622" y="26789"/>
                </a:lnTo>
                <a:lnTo>
                  <a:pt x="50682" y="26608"/>
                </a:lnTo>
                <a:lnTo>
                  <a:pt x="50682" y="26367"/>
                </a:lnTo>
                <a:lnTo>
                  <a:pt x="50622" y="26005"/>
                </a:lnTo>
                <a:lnTo>
                  <a:pt x="50501" y="25703"/>
                </a:lnTo>
                <a:lnTo>
                  <a:pt x="50320" y="25522"/>
                </a:lnTo>
                <a:lnTo>
                  <a:pt x="50079" y="25341"/>
                </a:lnTo>
                <a:lnTo>
                  <a:pt x="49838" y="25221"/>
                </a:lnTo>
                <a:close/>
                <a:moveTo>
                  <a:pt x="55027" y="25221"/>
                </a:moveTo>
                <a:lnTo>
                  <a:pt x="54785" y="25341"/>
                </a:lnTo>
                <a:lnTo>
                  <a:pt x="54544" y="25522"/>
                </a:lnTo>
                <a:lnTo>
                  <a:pt x="54363" y="25703"/>
                </a:lnTo>
                <a:lnTo>
                  <a:pt x="54242" y="26005"/>
                </a:lnTo>
                <a:lnTo>
                  <a:pt x="54182" y="26367"/>
                </a:lnTo>
                <a:lnTo>
                  <a:pt x="54182" y="26608"/>
                </a:lnTo>
                <a:lnTo>
                  <a:pt x="54242" y="26789"/>
                </a:lnTo>
                <a:lnTo>
                  <a:pt x="54363" y="27031"/>
                </a:lnTo>
                <a:lnTo>
                  <a:pt x="54483" y="27212"/>
                </a:lnTo>
                <a:lnTo>
                  <a:pt x="54665" y="27332"/>
                </a:lnTo>
                <a:lnTo>
                  <a:pt x="54906" y="27453"/>
                </a:lnTo>
                <a:lnTo>
                  <a:pt x="55087" y="27513"/>
                </a:lnTo>
                <a:lnTo>
                  <a:pt x="55570" y="27513"/>
                </a:lnTo>
                <a:lnTo>
                  <a:pt x="55751" y="27453"/>
                </a:lnTo>
                <a:lnTo>
                  <a:pt x="55992" y="27332"/>
                </a:lnTo>
                <a:lnTo>
                  <a:pt x="56173" y="27212"/>
                </a:lnTo>
                <a:lnTo>
                  <a:pt x="56294" y="27031"/>
                </a:lnTo>
                <a:lnTo>
                  <a:pt x="56414" y="26789"/>
                </a:lnTo>
                <a:lnTo>
                  <a:pt x="56475" y="26608"/>
                </a:lnTo>
                <a:lnTo>
                  <a:pt x="56475" y="26367"/>
                </a:lnTo>
                <a:lnTo>
                  <a:pt x="56414" y="26005"/>
                </a:lnTo>
                <a:lnTo>
                  <a:pt x="56294" y="25703"/>
                </a:lnTo>
                <a:lnTo>
                  <a:pt x="56113" y="25522"/>
                </a:lnTo>
                <a:lnTo>
                  <a:pt x="55871" y="25341"/>
                </a:lnTo>
                <a:lnTo>
                  <a:pt x="55630" y="25221"/>
                </a:lnTo>
                <a:close/>
                <a:moveTo>
                  <a:pt x="60819" y="25221"/>
                </a:moveTo>
                <a:lnTo>
                  <a:pt x="60577" y="25341"/>
                </a:lnTo>
                <a:lnTo>
                  <a:pt x="60336" y="25522"/>
                </a:lnTo>
                <a:lnTo>
                  <a:pt x="60155" y="25703"/>
                </a:lnTo>
                <a:lnTo>
                  <a:pt x="60034" y="26005"/>
                </a:lnTo>
                <a:lnTo>
                  <a:pt x="59974" y="26367"/>
                </a:lnTo>
                <a:lnTo>
                  <a:pt x="59974" y="26608"/>
                </a:lnTo>
                <a:lnTo>
                  <a:pt x="60034" y="26789"/>
                </a:lnTo>
                <a:lnTo>
                  <a:pt x="60155" y="27031"/>
                </a:lnTo>
                <a:lnTo>
                  <a:pt x="60276" y="27212"/>
                </a:lnTo>
                <a:lnTo>
                  <a:pt x="60457" y="27332"/>
                </a:lnTo>
                <a:lnTo>
                  <a:pt x="60698" y="27453"/>
                </a:lnTo>
                <a:lnTo>
                  <a:pt x="60879" y="27513"/>
                </a:lnTo>
                <a:lnTo>
                  <a:pt x="61362" y="27513"/>
                </a:lnTo>
                <a:lnTo>
                  <a:pt x="61543" y="27453"/>
                </a:lnTo>
                <a:lnTo>
                  <a:pt x="61784" y="27332"/>
                </a:lnTo>
                <a:lnTo>
                  <a:pt x="61965" y="27212"/>
                </a:lnTo>
                <a:lnTo>
                  <a:pt x="62086" y="27031"/>
                </a:lnTo>
                <a:lnTo>
                  <a:pt x="62206" y="26789"/>
                </a:lnTo>
                <a:lnTo>
                  <a:pt x="62267" y="26608"/>
                </a:lnTo>
                <a:lnTo>
                  <a:pt x="62267" y="26367"/>
                </a:lnTo>
                <a:lnTo>
                  <a:pt x="62206" y="26005"/>
                </a:lnTo>
                <a:lnTo>
                  <a:pt x="62086" y="25703"/>
                </a:lnTo>
                <a:lnTo>
                  <a:pt x="61905" y="25522"/>
                </a:lnTo>
                <a:lnTo>
                  <a:pt x="61663" y="25341"/>
                </a:lnTo>
                <a:lnTo>
                  <a:pt x="61422" y="25221"/>
                </a:lnTo>
                <a:close/>
                <a:moveTo>
                  <a:pt x="66611" y="25221"/>
                </a:moveTo>
                <a:lnTo>
                  <a:pt x="66370" y="25341"/>
                </a:lnTo>
                <a:lnTo>
                  <a:pt x="66128" y="25522"/>
                </a:lnTo>
                <a:lnTo>
                  <a:pt x="65947" y="25703"/>
                </a:lnTo>
                <a:lnTo>
                  <a:pt x="65827" y="26005"/>
                </a:lnTo>
                <a:lnTo>
                  <a:pt x="65766" y="26367"/>
                </a:lnTo>
                <a:lnTo>
                  <a:pt x="65766" y="26608"/>
                </a:lnTo>
                <a:lnTo>
                  <a:pt x="65827" y="26789"/>
                </a:lnTo>
                <a:lnTo>
                  <a:pt x="65947" y="27031"/>
                </a:lnTo>
                <a:lnTo>
                  <a:pt x="66068" y="27212"/>
                </a:lnTo>
                <a:lnTo>
                  <a:pt x="66249" y="27332"/>
                </a:lnTo>
                <a:lnTo>
                  <a:pt x="66490" y="27453"/>
                </a:lnTo>
                <a:lnTo>
                  <a:pt x="66671" y="27513"/>
                </a:lnTo>
                <a:lnTo>
                  <a:pt x="67154" y="27513"/>
                </a:lnTo>
                <a:lnTo>
                  <a:pt x="67335" y="27453"/>
                </a:lnTo>
                <a:lnTo>
                  <a:pt x="67576" y="27332"/>
                </a:lnTo>
                <a:lnTo>
                  <a:pt x="67757" y="27212"/>
                </a:lnTo>
                <a:lnTo>
                  <a:pt x="67878" y="27031"/>
                </a:lnTo>
                <a:lnTo>
                  <a:pt x="67999" y="26789"/>
                </a:lnTo>
                <a:lnTo>
                  <a:pt x="68059" y="26608"/>
                </a:lnTo>
                <a:lnTo>
                  <a:pt x="68059" y="26367"/>
                </a:lnTo>
                <a:lnTo>
                  <a:pt x="67999" y="26005"/>
                </a:lnTo>
                <a:lnTo>
                  <a:pt x="67878" y="25703"/>
                </a:lnTo>
                <a:lnTo>
                  <a:pt x="67697" y="25522"/>
                </a:lnTo>
                <a:lnTo>
                  <a:pt x="67456" y="25341"/>
                </a:lnTo>
                <a:lnTo>
                  <a:pt x="67214" y="25221"/>
                </a:lnTo>
                <a:close/>
                <a:moveTo>
                  <a:pt x="72403" y="25221"/>
                </a:moveTo>
                <a:lnTo>
                  <a:pt x="72162" y="25341"/>
                </a:lnTo>
                <a:lnTo>
                  <a:pt x="71921" y="25522"/>
                </a:lnTo>
                <a:lnTo>
                  <a:pt x="71740" y="25703"/>
                </a:lnTo>
                <a:lnTo>
                  <a:pt x="71619" y="26005"/>
                </a:lnTo>
                <a:lnTo>
                  <a:pt x="71559" y="26367"/>
                </a:lnTo>
                <a:lnTo>
                  <a:pt x="71559" y="26608"/>
                </a:lnTo>
                <a:lnTo>
                  <a:pt x="71619" y="26789"/>
                </a:lnTo>
                <a:lnTo>
                  <a:pt x="71740" y="27031"/>
                </a:lnTo>
                <a:lnTo>
                  <a:pt x="71860" y="27212"/>
                </a:lnTo>
                <a:lnTo>
                  <a:pt x="72041" y="27332"/>
                </a:lnTo>
                <a:lnTo>
                  <a:pt x="72283" y="27453"/>
                </a:lnTo>
                <a:lnTo>
                  <a:pt x="72464" y="27513"/>
                </a:lnTo>
                <a:lnTo>
                  <a:pt x="72946" y="27513"/>
                </a:lnTo>
                <a:lnTo>
                  <a:pt x="73127" y="27453"/>
                </a:lnTo>
                <a:lnTo>
                  <a:pt x="73369" y="27332"/>
                </a:lnTo>
                <a:lnTo>
                  <a:pt x="73550" y="27212"/>
                </a:lnTo>
                <a:lnTo>
                  <a:pt x="73670" y="27031"/>
                </a:lnTo>
                <a:lnTo>
                  <a:pt x="73791" y="26789"/>
                </a:lnTo>
                <a:lnTo>
                  <a:pt x="73851" y="26608"/>
                </a:lnTo>
                <a:lnTo>
                  <a:pt x="73851" y="26367"/>
                </a:lnTo>
                <a:lnTo>
                  <a:pt x="73791" y="26005"/>
                </a:lnTo>
                <a:lnTo>
                  <a:pt x="73670" y="25703"/>
                </a:lnTo>
                <a:lnTo>
                  <a:pt x="73489" y="25522"/>
                </a:lnTo>
                <a:lnTo>
                  <a:pt x="73248" y="25341"/>
                </a:lnTo>
                <a:lnTo>
                  <a:pt x="73007" y="25221"/>
                </a:lnTo>
                <a:close/>
                <a:moveTo>
                  <a:pt x="1147" y="28479"/>
                </a:moveTo>
                <a:lnTo>
                  <a:pt x="724" y="30349"/>
                </a:lnTo>
                <a:lnTo>
                  <a:pt x="724" y="30349"/>
                </a:lnTo>
                <a:lnTo>
                  <a:pt x="1026" y="30168"/>
                </a:lnTo>
                <a:lnTo>
                  <a:pt x="1267" y="29927"/>
                </a:lnTo>
                <a:lnTo>
                  <a:pt x="1388" y="29625"/>
                </a:lnTo>
                <a:lnTo>
                  <a:pt x="1448" y="29263"/>
                </a:lnTo>
                <a:lnTo>
                  <a:pt x="1448" y="29022"/>
                </a:lnTo>
                <a:lnTo>
                  <a:pt x="1388" y="28841"/>
                </a:lnTo>
                <a:lnTo>
                  <a:pt x="1267" y="28660"/>
                </a:lnTo>
                <a:lnTo>
                  <a:pt x="1147" y="28479"/>
                </a:lnTo>
                <a:close/>
                <a:moveTo>
                  <a:pt x="74756" y="28479"/>
                </a:moveTo>
                <a:lnTo>
                  <a:pt x="74636" y="28660"/>
                </a:lnTo>
                <a:lnTo>
                  <a:pt x="74515" y="28841"/>
                </a:lnTo>
                <a:lnTo>
                  <a:pt x="74455" y="29022"/>
                </a:lnTo>
                <a:lnTo>
                  <a:pt x="74455" y="29263"/>
                </a:lnTo>
                <a:lnTo>
                  <a:pt x="74515" y="29625"/>
                </a:lnTo>
                <a:lnTo>
                  <a:pt x="74636" y="29927"/>
                </a:lnTo>
                <a:lnTo>
                  <a:pt x="74877" y="30168"/>
                </a:lnTo>
                <a:lnTo>
                  <a:pt x="75179" y="30349"/>
                </a:lnTo>
                <a:lnTo>
                  <a:pt x="74756" y="28479"/>
                </a:lnTo>
                <a:close/>
                <a:moveTo>
                  <a:pt x="5853" y="28117"/>
                </a:moveTo>
                <a:lnTo>
                  <a:pt x="5672" y="28177"/>
                </a:lnTo>
                <a:lnTo>
                  <a:pt x="5431" y="28298"/>
                </a:lnTo>
                <a:lnTo>
                  <a:pt x="5250" y="28418"/>
                </a:lnTo>
                <a:lnTo>
                  <a:pt x="5129" y="28599"/>
                </a:lnTo>
                <a:lnTo>
                  <a:pt x="5008" y="28841"/>
                </a:lnTo>
                <a:lnTo>
                  <a:pt x="4948" y="29022"/>
                </a:lnTo>
                <a:lnTo>
                  <a:pt x="4948" y="29263"/>
                </a:lnTo>
                <a:lnTo>
                  <a:pt x="4948" y="29504"/>
                </a:lnTo>
                <a:lnTo>
                  <a:pt x="5008" y="29685"/>
                </a:lnTo>
                <a:lnTo>
                  <a:pt x="5129" y="29927"/>
                </a:lnTo>
                <a:lnTo>
                  <a:pt x="5250" y="30108"/>
                </a:lnTo>
                <a:lnTo>
                  <a:pt x="5431" y="30228"/>
                </a:lnTo>
                <a:lnTo>
                  <a:pt x="5672" y="30349"/>
                </a:lnTo>
                <a:lnTo>
                  <a:pt x="5853" y="30409"/>
                </a:lnTo>
                <a:lnTo>
                  <a:pt x="6336" y="30409"/>
                </a:lnTo>
                <a:lnTo>
                  <a:pt x="6517" y="30349"/>
                </a:lnTo>
                <a:lnTo>
                  <a:pt x="6758" y="30228"/>
                </a:lnTo>
                <a:lnTo>
                  <a:pt x="6939" y="30108"/>
                </a:lnTo>
                <a:lnTo>
                  <a:pt x="7060" y="29927"/>
                </a:lnTo>
                <a:lnTo>
                  <a:pt x="7180" y="29685"/>
                </a:lnTo>
                <a:lnTo>
                  <a:pt x="7241" y="29504"/>
                </a:lnTo>
                <a:lnTo>
                  <a:pt x="7241" y="29263"/>
                </a:lnTo>
                <a:lnTo>
                  <a:pt x="7241" y="29022"/>
                </a:lnTo>
                <a:lnTo>
                  <a:pt x="7180" y="28841"/>
                </a:lnTo>
                <a:lnTo>
                  <a:pt x="7060" y="28599"/>
                </a:lnTo>
                <a:lnTo>
                  <a:pt x="6939" y="28418"/>
                </a:lnTo>
                <a:lnTo>
                  <a:pt x="6758" y="28298"/>
                </a:lnTo>
                <a:lnTo>
                  <a:pt x="6517" y="28177"/>
                </a:lnTo>
                <a:lnTo>
                  <a:pt x="6336" y="28117"/>
                </a:lnTo>
                <a:close/>
                <a:moveTo>
                  <a:pt x="11645" y="28117"/>
                </a:moveTo>
                <a:lnTo>
                  <a:pt x="11464" y="28177"/>
                </a:lnTo>
                <a:lnTo>
                  <a:pt x="11223" y="28298"/>
                </a:lnTo>
                <a:lnTo>
                  <a:pt x="11042" y="28418"/>
                </a:lnTo>
                <a:lnTo>
                  <a:pt x="10921" y="28599"/>
                </a:lnTo>
                <a:lnTo>
                  <a:pt x="10800" y="28841"/>
                </a:lnTo>
                <a:lnTo>
                  <a:pt x="10740" y="29022"/>
                </a:lnTo>
                <a:lnTo>
                  <a:pt x="10740" y="29263"/>
                </a:lnTo>
                <a:lnTo>
                  <a:pt x="10740" y="29504"/>
                </a:lnTo>
                <a:lnTo>
                  <a:pt x="10800" y="29685"/>
                </a:lnTo>
                <a:lnTo>
                  <a:pt x="10921" y="29927"/>
                </a:lnTo>
                <a:lnTo>
                  <a:pt x="11042" y="30108"/>
                </a:lnTo>
                <a:lnTo>
                  <a:pt x="11223" y="30228"/>
                </a:lnTo>
                <a:lnTo>
                  <a:pt x="11464" y="30349"/>
                </a:lnTo>
                <a:lnTo>
                  <a:pt x="11645" y="30409"/>
                </a:lnTo>
                <a:lnTo>
                  <a:pt x="12128" y="30409"/>
                </a:lnTo>
                <a:lnTo>
                  <a:pt x="12309" y="30349"/>
                </a:lnTo>
                <a:lnTo>
                  <a:pt x="12550" y="30228"/>
                </a:lnTo>
                <a:lnTo>
                  <a:pt x="12731" y="30108"/>
                </a:lnTo>
                <a:lnTo>
                  <a:pt x="12852" y="29927"/>
                </a:lnTo>
                <a:lnTo>
                  <a:pt x="12973" y="29685"/>
                </a:lnTo>
                <a:lnTo>
                  <a:pt x="13033" y="29504"/>
                </a:lnTo>
                <a:lnTo>
                  <a:pt x="13033" y="29263"/>
                </a:lnTo>
                <a:lnTo>
                  <a:pt x="13033" y="29022"/>
                </a:lnTo>
                <a:lnTo>
                  <a:pt x="12973" y="28841"/>
                </a:lnTo>
                <a:lnTo>
                  <a:pt x="12852" y="28599"/>
                </a:lnTo>
                <a:lnTo>
                  <a:pt x="12731" y="28418"/>
                </a:lnTo>
                <a:lnTo>
                  <a:pt x="12550" y="28298"/>
                </a:lnTo>
                <a:lnTo>
                  <a:pt x="12309" y="28177"/>
                </a:lnTo>
                <a:lnTo>
                  <a:pt x="12128" y="28117"/>
                </a:lnTo>
                <a:close/>
                <a:moveTo>
                  <a:pt x="17437" y="28117"/>
                </a:moveTo>
                <a:lnTo>
                  <a:pt x="17256" y="28177"/>
                </a:lnTo>
                <a:lnTo>
                  <a:pt x="17015" y="28298"/>
                </a:lnTo>
                <a:lnTo>
                  <a:pt x="16834" y="28418"/>
                </a:lnTo>
                <a:lnTo>
                  <a:pt x="16713" y="28599"/>
                </a:lnTo>
                <a:lnTo>
                  <a:pt x="16593" y="28841"/>
                </a:lnTo>
                <a:lnTo>
                  <a:pt x="16532" y="29022"/>
                </a:lnTo>
                <a:lnTo>
                  <a:pt x="16532" y="29263"/>
                </a:lnTo>
                <a:lnTo>
                  <a:pt x="16532" y="29504"/>
                </a:lnTo>
                <a:lnTo>
                  <a:pt x="16593" y="29685"/>
                </a:lnTo>
                <a:lnTo>
                  <a:pt x="16713" y="29927"/>
                </a:lnTo>
                <a:lnTo>
                  <a:pt x="16834" y="30108"/>
                </a:lnTo>
                <a:lnTo>
                  <a:pt x="17015" y="30228"/>
                </a:lnTo>
                <a:lnTo>
                  <a:pt x="17256" y="30349"/>
                </a:lnTo>
                <a:lnTo>
                  <a:pt x="17437" y="30409"/>
                </a:lnTo>
                <a:lnTo>
                  <a:pt x="17920" y="30409"/>
                </a:lnTo>
                <a:lnTo>
                  <a:pt x="18101" y="30349"/>
                </a:lnTo>
                <a:lnTo>
                  <a:pt x="18342" y="30228"/>
                </a:lnTo>
                <a:lnTo>
                  <a:pt x="18523" y="30108"/>
                </a:lnTo>
                <a:lnTo>
                  <a:pt x="18644" y="29927"/>
                </a:lnTo>
                <a:lnTo>
                  <a:pt x="18765" y="29685"/>
                </a:lnTo>
                <a:lnTo>
                  <a:pt x="18825" y="29504"/>
                </a:lnTo>
                <a:lnTo>
                  <a:pt x="18825" y="29263"/>
                </a:lnTo>
                <a:lnTo>
                  <a:pt x="18825" y="29022"/>
                </a:lnTo>
                <a:lnTo>
                  <a:pt x="18765" y="28841"/>
                </a:lnTo>
                <a:lnTo>
                  <a:pt x="18644" y="28599"/>
                </a:lnTo>
                <a:lnTo>
                  <a:pt x="18523" y="28418"/>
                </a:lnTo>
                <a:lnTo>
                  <a:pt x="18342" y="28298"/>
                </a:lnTo>
                <a:lnTo>
                  <a:pt x="18101" y="28177"/>
                </a:lnTo>
                <a:lnTo>
                  <a:pt x="17920" y="28117"/>
                </a:lnTo>
                <a:close/>
                <a:moveTo>
                  <a:pt x="23230" y="28117"/>
                </a:moveTo>
                <a:lnTo>
                  <a:pt x="23049" y="28177"/>
                </a:lnTo>
                <a:lnTo>
                  <a:pt x="22807" y="28298"/>
                </a:lnTo>
                <a:lnTo>
                  <a:pt x="22626" y="28418"/>
                </a:lnTo>
                <a:lnTo>
                  <a:pt x="22506" y="28599"/>
                </a:lnTo>
                <a:lnTo>
                  <a:pt x="22385" y="28841"/>
                </a:lnTo>
                <a:lnTo>
                  <a:pt x="22325" y="29022"/>
                </a:lnTo>
                <a:lnTo>
                  <a:pt x="22325" y="29263"/>
                </a:lnTo>
                <a:lnTo>
                  <a:pt x="22325" y="29504"/>
                </a:lnTo>
                <a:lnTo>
                  <a:pt x="22385" y="29685"/>
                </a:lnTo>
                <a:lnTo>
                  <a:pt x="22506" y="29927"/>
                </a:lnTo>
                <a:lnTo>
                  <a:pt x="22626" y="30108"/>
                </a:lnTo>
                <a:lnTo>
                  <a:pt x="22807" y="30228"/>
                </a:lnTo>
                <a:lnTo>
                  <a:pt x="23049" y="30349"/>
                </a:lnTo>
                <a:lnTo>
                  <a:pt x="23230" y="30409"/>
                </a:lnTo>
                <a:lnTo>
                  <a:pt x="23712" y="30409"/>
                </a:lnTo>
                <a:lnTo>
                  <a:pt x="23893" y="30349"/>
                </a:lnTo>
                <a:lnTo>
                  <a:pt x="24135" y="30228"/>
                </a:lnTo>
                <a:lnTo>
                  <a:pt x="24316" y="30108"/>
                </a:lnTo>
                <a:lnTo>
                  <a:pt x="24436" y="29927"/>
                </a:lnTo>
                <a:lnTo>
                  <a:pt x="24557" y="29685"/>
                </a:lnTo>
                <a:lnTo>
                  <a:pt x="24617" y="29504"/>
                </a:lnTo>
                <a:lnTo>
                  <a:pt x="24617" y="29263"/>
                </a:lnTo>
                <a:lnTo>
                  <a:pt x="24617" y="29022"/>
                </a:lnTo>
                <a:lnTo>
                  <a:pt x="24557" y="28841"/>
                </a:lnTo>
                <a:lnTo>
                  <a:pt x="24436" y="28599"/>
                </a:lnTo>
                <a:lnTo>
                  <a:pt x="24316" y="28418"/>
                </a:lnTo>
                <a:lnTo>
                  <a:pt x="24135" y="28298"/>
                </a:lnTo>
                <a:lnTo>
                  <a:pt x="23893" y="28177"/>
                </a:lnTo>
                <a:lnTo>
                  <a:pt x="23712" y="28117"/>
                </a:lnTo>
                <a:close/>
                <a:moveTo>
                  <a:pt x="29022" y="28117"/>
                </a:moveTo>
                <a:lnTo>
                  <a:pt x="28841" y="28177"/>
                </a:lnTo>
                <a:lnTo>
                  <a:pt x="28599" y="28298"/>
                </a:lnTo>
                <a:lnTo>
                  <a:pt x="28418" y="28418"/>
                </a:lnTo>
                <a:lnTo>
                  <a:pt x="28298" y="28599"/>
                </a:lnTo>
                <a:lnTo>
                  <a:pt x="28177" y="28841"/>
                </a:lnTo>
                <a:lnTo>
                  <a:pt x="28117" y="29022"/>
                </a:lnTo>
                <a:lnTo>
                  <a:pt x="28117" y="29263"/>
                </a:lnTo>
                <a:lnTo>
                  <a:pt x="28117" y="29504"/>
                </a:lnTo>
                <a:lnTo>
                  <a:pt x="28177" y="29685"/>
                </a:lnTo>
                <a:lnTo>
                  <a:pt x="28298" y="29927"/>
                </a:lnTo>
                <a:lnTo>
                  <a:pt x="28418" y="30108"/>
                </a:lnTo>
                <a:lnTo>
                  <a:pt x="28599" y="30228"/>
                </a:lnTo>
                <a:lnTo>
                  <a:pt x="28841" y="30349"/>
                </a:lnTo>
                <a:lnTo>
                  <a:pt x="29022" y="30409"/>
                </a:lnTo>
                <a:lnTo>
                  <a:pt x="29505" y="30409"/>
                </a:lnTo>
                <a:lnTo>
                  <a:pt x="29686" y="30349"/>
                </a:lnTo>
                <a:lnTo>
                  <a:pt x="29927" y="30228"/>
                </a:lnTo>
                <a:lnTo>
                  <a:pt x="30108" y="30108"/>
                </a:lnTo>
                <a:lnTo>
                  <a:pt x="30229" y="29927"/>
                </a:lnTo>
                <a:lnTo>
                  <a:pt x="30349" y="29685"/>
                </a:lnTo>
                <a:lnTo>
                  <a:pt x="30410" y="29504"/>
                </a:lnTo>
                <a:lnTo>
                  <a:pt x="30410" y="29263"/>
                </a:lnTo>
                <a:lnTo>
                  <a:pt x="30410" y="29022"/>
                </a:lnTo>
                <a:lnTo>
                  <a:pt x="30349" y="28841"/>
                </a:lnTo>
                <a:lnTo>
                  <a:pt x="30229" y="28599"/>
                </a:lnTo>
                <a:lnTo>
                  <a:pt x="30108" y="28418"/>
                </a:lnTo>
                <a:lnTo>
                  <a:pt x="29927" y="28298"/>
                </a:lnTo>
                <a:lnTo>
                  <a:pt x="29686" y="28177"/>
                </a:lnTo>
                <a:lnTo>
                  <a:pt x="29505" y="28117"/>
                </a:lnTo>
                <a:close/>
                <a:moveTo>
                  <a:pt x="34814" y="28117"/>
                </a:moveTo>
                <a:lnTo>
                  <a:pt x="34633" y="28177"/>
                </a:lnTo>
                <a:lnTo>
                  <a:pt x="34392" y="28298"/>
                </a:lnTo>
                <a:lnTo>
                  <a:pt x="34211" y="28418"/>
                </a:lnTo>
                <a:lnTo>
                  <a:pt x="34090" y="28599"/>
                </a:lnTo>
                <a:lnTo>
                  <a:pt x="33969" y="28841"/>
                </a:lnTo>
                <a:lnTo>
                  <a:pt x="33909" y="29022"/>
                </a:lnTo>
                <a:lnTo>
                  <a:pt x="33909" y="29263"/>
                </a:lnTo>
                <a:lnTo>
                  <a:pt x="33909" y="29504"/>
                </a:lnTo>
                <a:lnTo>
                  <a:pt x="33969" y="29685"/>
                </a:lnTo>
                <a:lnTo>
                  <a:pt x="34090" y="29927"/>
                </a:lnTo>
                <a:lnTo>
                  <a:pt x="34211" y="30108"/>
                </a:lnTo>
                <a:lnTo>
                  <a:pt x="34392" y="30228"/>
                </a:lnTo>
                <a:lnTo>
                  <a:pt x="34633" y="30349"/>
                </a:lnTo>
                <a:lnTo>
                  <a:pt x="34814" y="30409"/>
                </a:lnTo>
                <a:lnTo>
                  <a:pt x="35297" y="30409"/>
                </a:lnTo>
                <a:lnTo>
                  <a:pt x="35478" y="30349"/>
                </a:lnTo>
                <a:lnTo>
                  <a:pt x="35719" y="30228"/>
                </a:lnTo>
                <a:lnTo>
                  <a:pt x="35900" y="30108"/>
                </a:lnTo>
                <a:lnTo>
                  <a:pt x="36021" y="29927"/>
                </a:lnTo>
                <a:lnTo>
                  <a:pt x="36141" y="29685"/>
                </a:lnTo>
                <a:lnTo>
                  <a:pt x="36202" y="29504"/>
                </a:lnTo>
                <a:lnTo>
                  <a:pt x="36202" y="29263"/>
                </a:lnTo>
                <a:lnTo>
                  <a:pt x="36202" y="29022"/>
                </a:lnTo>
                <a:lnTo>
                  <a:pt x="36141" y="28841"/>
                </a:lnTo>
                <a:lnTo>
                  <a:pt x="36021" y="28599"/>
                </a:lnTo>
                <a:lnTo>
                  <a:pt x="35900" y="28418"/>
                </a:lnTo>
                <a:lnTo>
                  <a:pt x="35719" y="28298"/>
                </a:lnTo>
                <a:lnTo>
                  <a:pt x="35478" y="28177"/>
                </a:lnTo>
                <a:lnTo>
                  <a:pt x="35297" y="28117"/>
                </a:lnTo>
                <a:close/>
                <a:moveTo>
                  <a:pt x="40606" y="28117"/>
                </a:moveTo>
                <a:lnTo>
                  <a:pt x="40425" y="28177"/>
                </a:lnTo>
                <a:lnTo>
                  <a:pt x="40184" y="28298"/>
                </a:lnTo>
                <a:lnTo>
                  <a:pt x="40003" y="28418"/>
                </a:lnTo>
                <a:lnTo>
                  <a:pt x="39882" y="28599"/>
                </a:lnTo>
                <a:lnTo>
                  <a:pt x="39762" y="28841"/>
                </a:lnTo>
                <a:lnTo>
                  <a:pt x="39701" y="29022"/>
                </a:lnTo>
                <a:lnTo>
                  <a:pt x="39701" y="29263"/>
                </a:lnTo>
                <a:lnTo>
                  <a:pt x="39701" y="29504"/>
                </a:lnTo>
                <a:lnTo>
                  <a:pt x="39762" y="29685"/>
                </a:lnTo>
                <a:lnTo>
                  <a:pt x="39882" y="29927"/>
                </a:lnTo>
                <a:lnTo>
                  <a:pt x="40003" y="30108"/>
                </a:lnTo>
                <a:lnTo>
                  <a:pt x="40184" y="30228"/>
                </a:lnTo>
                <a:lnTo>
                  <a:pt x="40425" y="30349"/>
                </a:lnTo>
                <a:lnTo>
                  <a:pt x="40606" y="30409"/>
                </a:lnTo>
                <a:lnTo>
                  <a:pt x="41089" y="30409"/>
                </a:lnTo>
                <a:lnTo>
                  <a:pt x="41270" y="30349"/>
                </a:lnTo>
                <a:lnTo>
                  <a:pt x="41511" y="30228"/>
                </a:lnTo>
                <a:lnTo>
                  <a:pt x="41692" y="30108"/>
                </a:lnTo>
                <a:lnTo>
                  <a:pt x="41813" y="29927"/>
                </a:lnTo>
                <a:lnTo>
                  <a:pt x="41934" y="29685"/>
                </a:lnTo>
                <a:lnTo>
                  <a:pt x="41994" y="29504"/>
                </a:lnTo>
                <a:lnTo>
                  <a:pt x="41994" y="29263"/>
                </a:lnTo>
                <a:lnTo>
                  <a:pt x="41994" y="29022"/>
                </a:lnTo>
                <a:lnTo>
                  <a:pt x="41934" y="28841"/>
                </a:lnTo>
                <a:lnTo>
                  <a:pt x="41813" y="28599"/>
                </a:lnTo>
                <a:lnTo>
                  <a:pt x="41692" y="28418"/>
                </a:lnTo>
                <a:lnTo>
                  <a:pt x="41511" y="28298"/>
                </a:lnTo>
                <a:lnTo>
                  <a:pt x="41270" y="28177"/>
                </a:lnTo>
                <a:lnTo>
                  <a:pt x="41089" y="28117"/>
                </a:lnTo>
                <a:close/>
                <a:moveTo>
                  <a:pt x="46399" y="28117"/>
                </a:moveTo>
                <a:lnTo>
                  <a:pt x="46218" y="28177"/>
                </a:lnTo>
                <a:lnTo>
                  <a:pt x="45976" y="28298"/>
                </a:lnTo>
                <a:lnTo>
                  <a:pt x="45795" y="28418"/>
                </a:lnTo>
                <a:lnTo>
                  <a:pt x="45674" y="28599"/>
                </a:lnTo>
                <a:lnTo>
                  <a:pt x="45554" y="28841"/>
                </a:lnTo>
                <a:lnTo>
                  <a:pt x="45493" y="29022"/>
                </a:lnTo>
                <a:lnTo>
                  <a:pt x="45493" y="29263"/>
                </a:lnTo>
                <a:lnTo>
                  <a:pt x="45493" y="29504"/>
                </a:lnTo>
                <a:lnTo>
                  <a:pt x="45554" y="29685"/>
                </a:lnTo>
                <a:lnTo>
                  <a:pt x="45674" y="29927"/>
                </a:lnTo>
                <a:lnTo>
                  <a:pt x="45795" y="30108"/>
                </a:lnTo>
                <a:lnTo>
                  <a:pt x="45976" y="30228"/>
                </a:lnTo>
                <a:lnTo>
                  <a:pt x="46218" y="30349"/>
                </a:lnTo>
                <a:lnTo>
                  <a:pt x="46399" y="30409"/>
                </a:lnTo>
                <a:lnTo>
                  <a:pt x="46881" y="30409"/>
                </a:lnTo>
                <a:lnTo>
                  <a:pt x="47062" y="30349"/>
                </a:lnTo>
                <a:lnTo>
                  <a:pt x="47304" y="30228"/>
                </a:lnTo>
                <a:lnTo>
                  <a:pt x="47485" y="30108"/>
                </a:lnTo>
                <a:lnTo>
                  <a:pt x="47605" y="29927"/>
                </a:lnTo>
                <a:lnTo>
                  <a:pt x="47726" y="29685"/>
                </a:lnTo>
                <a:lnTo>
                  <a:pt x="47786" y="29504"/>
                </a:lnTo>
                <a:lnTo>
                  <a:pt x="47786" y="29263"/>
                </a:lnTo>
                <a:lnTo>
                  <a:pt x="47786" y="29022"/>
                </a:lnTo>
                <a:lnTo>
                  <a:pt x="47726" y="28841"/>
                </a:lnTo>
                <a:lnTo>
                  <a:pt x="47605" y="28599"/>
                </a:lnTo>
                <a:lnTo>
                  <a:pt x="47485" y="28418"/>
                </a:lnTo>
                <a:lnTo>
                  <a:pt x="47304" y="28298"/>
                </a:lnTo>
                <a:lnTo>
                  <a:pt x="47062" y="28177"/>
                </a:lnTo>
                <a:lnTo>
                  <a:pt x="46881" y="28117"/>
                </a:lnTo>
                <a:close/>
                <a:moveTo>
                  <a:pt x="52191" y="28117"/>
                </a:moveTo>
                <a:lnTo>
                  <a:pt x="52010" y="28177"/>
                </a:lnTo>
                <a:lnTo>
                  <a:pt x="51768" y="28298"/>
                </a:lnTo>
                <a:lnTo>
                  <a:pt x="51587" y="28418"/>
                </a:lnTo>
                <a:lnTo>
                  <a:pt x="51467" y="28599"/>
                </a:lnTo>
                <a:lnTo>
                  <a:pt x="51346" y="28841"/>
                </a:lnTo>
                <a:lnTo>
                  <a:pt x="51286" y="29022"/>
                </a:lnTo>
                <a:lnTo>
                  <a:pt x="51286" y="29263"/>
                </a:lnTo>
                <a:lnTo>
                  <a:pt x="51286" y="29504"/>
                </a:lnTo>
                <a:lnTo>
                  <a:pt x="51346" y="29685"/>
                </a:lnTo>
                <a:lnTo>
                  <a:pt x="51467" y="29927"/>
                </a:lnTo>
                <a:lnTo>
                  <a:pt x="51587" y="30108"/>
                </a:lnTo>
                <a:lnTo>
                  <a:pt x="51768" y="30228"/>
                </a:lnTo>
                <a:lnTo>
                  <a:pt x="52010" y="30349"/>
                </a:lnTo>
                <a:lnTo>
                  <a:pt x="52191" y="30409"/>
                </a:lnTo>
                <a:lnTo>
                  <a:pt x="52673" y="30409"/>
                </a:lnTo>
                <a:lnTo>
                  <a:pt x="52854" y="30349"/>
                </a:lnTo>
                <a:lnTo>
                  <a:pt x="53096" y="30228"/>
                </a:lnTo>
                <a:lnTo>
                  <a:pt x="53277" y="30108"/>
                </a:lnTo>
                <a:lnTo>
                  <a:pt x="53397" y="29927"/>
                </a:lnTo>
                <a:lnTo>
                  <a:pt x="53518" y="29685"/>
                </a:lnTo>
                <a:lnTo>
                  <a:pt x="53578" y="29504"/>
                </a:lnTo>
                <a:lnTo>
                  <a:pt x="53578" y="29263"/>
                </a:lnTo>
                <a:lnTo>
                  <a:pt x="53578" y="29022"/>
                </a:lnTo>
                <a:lnTo>
                  <a:pt x="53518" y="28841"/>
                </a:lnTo>
                <a:lnTo>
                  <a:pt x="53397" y="28599"/>
                </a:lnTo>
                <a:lnTo>
                  <a:pt x="53277" y="28418"/>
                </a:lnTo>
                <a:lnTo>
                  <a:pt x="53096" y="28298"/>
                </a:lnTo>
                <a:lnTo>
                  <a:pt x="52854" y="28177"/>
                </a:lnTo>
                <a:lnTo>
                  <a:pt x="52673" y="28117"/>
                </a:lnTo>
                <a:close/>
                <a:moveTo>
                  <a:pt x="57983" y="28117"/>
                </a:moveTo>
                <a:lnTo>
                  <a:pt x="57802" y="28177"/>
                </a:lnTo>
                <a:lnTo>
                  <a:pt x="57561" y="28298"/>
                </a:lnTo>
                <a:lnTo>
                  <a:pt x="57380" y="28418"/>
                </a:lnTo>
                <a:lnTo>
                  <a:pt x="57259" y="28599"/>
                </a:lnTo>
                <a:lnTo>
                  <a:pt x="57138" y="28841"/>
                </a:lnTo>
                <a:lnTo>
                  <a:pt x="57078" y="29022"/>
                </a:lnTo>
                <a:lnTo>
                  <a:pt x="57078" y="29263"/>
                </a:lnTo>
                <a:lnTo>
                  <a:pt x="57078" y="29504"/>
                </a:lnTo>
                <a:lnTo>
                  <a:pt x="57138" y="29685"/>
                </a:lnTo>
                <a:lnTo>
                  <a:pt x="57259" y="29927"/>
                </a:lnTo>
                <a:lnTo>
                  <a:pt x="57380" y="30108"/>
                </a:lnTo>
                <a:lnTo>
                  <a:pt x="57561" y="30228"/>
                </a:lnTo>
                <a:lnTo>
                  <a:pt x="57802" y="30349"/>
                </a:lnTo>
                <a:lnTo>
                  <a:pt x="57983" y="30409"/>
                </a:lnTo>
                <a:lnTo>
                  <a:pt x="58466" y="30409"/>
                </a:lnTo>
                <a:lnTo>
                  <a:pt x="58647" y="30349"/>
                </a:lnTo>
                <a:lnTo>
                  <a:pt x="58888" y="30228"/>
                </a:lnTo>
                <a:lnTo>
                  <a:pt x="59069" y="30108"/>
                </a:lnTo>
                <a:lnTo>
                  <a:pt x="59190" y="29927"/>
                </a:lnTo>
                <a:lnTo>
                  <a:pt x="59310" y="29685"/>
                </a:lnTo>
                <a:lnTo>
                  <a:pt x="59371" y="29504"/>
                </a:lnTo>
                <a:lnTo>
                  <a:pt x="59371" y="29263"/>
                </a:lnTo>
                <a:lnTo>
                  <a:pt x="59371" y="29022"/>
                </a:lnTo>
                <a:lnTo>
                  <a:pt x="59310" y="28841"/>
                </a:lnTo>
                <a:lnTo>
                  <a:pt x="59190" y="28599"/>
                </a:lnTo>
                <a:lnTo>
                  <a:pt x="59069" y="28418"/>
                </a:lnTo>
                <a:lnTo>
                  <a:pt x="58888" y="28298"/>
                </a:lnTo>
                <a:lnTo>
                  <a:pt x="58647" y="28177"/>
                </a:lnTo>
                <a:lnTo>
                  <a:pt x="58466" y="28117"/>
                </a:lnTo>
                <a:close/>
                <a:moveTo>
                  <a:pt x="63775" y="28117"/>
                </a:moveTo>
                <a:lnTo>
                  <a:pt x="63594" y="28177"/>
                </a:lnTo>
                <a:lnTo>
                  <a:pt x="63353" y="28298"/>
                </a:lnTo>
                <a:lnTo>
                  <a:pt x="63172" y="28418"/>
                </a:lnTo>
                <a:lnTo>
                  <a:pt x="63051" y="28599"/>
                </a:lnTo>
                <a:lnTo>
                  <a:pt x="62931" y="28841"/>
                </a:lnTo>
                <a:lnTo>
                  <a:pt x="62870" y="29022"/>
                </a:lnTo>
                <a:lnTo>
                  <a:pt x="62870" y="29263"/>
                </a:lnTo>
                <a:lnTo>
                  <a:pt x="62870" y="29504"/>
                </a:lnTo>
                <a:lnTo>
                  <a:pt x="62931" y="29685"/>
                </a:lnTo>
                <a:lnTo>
                  <a:pt x="63051" y="29927"/>
                </a:lnTo>
                <a:lnTo>
                  <a:pt x="63172" y="30108"/>
                </a:lnTo>
                <a:lnTo>
                  <a:pt x="63353" y="30228"/>
                </a:lnTo>
                <a:lnTo>
                  <a:pt x="63594" y="30349"/>
                </a:lnTo>
                <a:lnTo>
                  <a:pt x="63775" y="30409"/>
                </a:lnTo>
                <a:lnTo>
                  <a:pt x="64258" y="30409"/>
                </a:lnTo>
                <a:lnTo>
                  <a:pt x="64439" y="30349"/>
                </a:lnTo>
                <a:lnTo>
                  <a:pt x="64680" y="30228"/>
                </a:lnTo>
                <a:lnTo>
                  <a:pt x="64861" y="30108"/>
                </a:lnTo>
                <a:lnTo>
                  <a:pt x="64982" y="29927"/>
                </a:lnTo>
                <a:lnTo>
                  <a:pt x="65103" y="29685"/>
                </a:lnTo>
                <a:lnTo>
                  <a:pt x="65163" y="29504"/>
                </a:lnTo>
                <a:lnTo>
                  <a:pt x="65163" y="29263"/>
                </a:lnTo>
                <a:lnTo>
                  <a:pt x="65163" y="29022"/>
                </a:lnTo>
                <a:lnTo>
                  <a:pt x="65103" y="28841"/>
                </a:lnTo>
                <a:lnTo>
                  <a:pt x="64982" y="28599"/>
                </a:lnTo>
                <a:lnTo>
                  <a:pt x="64861" y="28418"/>
                </a:lnTo>
                <a:lnTo>
                  <a:pt x="64680" y="28298"/>
                </a:lnTo>
                <a:lnTo>
                  <a:pt x="64439" y="28177"/>
                </a:lnTo>
                <a:lnTo>
                  <a:pt x="64258" y="28117"/>
                </a:lnTo>
                <a:close/>
                <a:moveTo>
                  <a:pt x="69567" y="28117"/>
                </a:moveTo>
                <a:lnTo>
                  <a:pt x="69386" y="28177"/>
                </a:lnTo>
                <a:lnTo>
                  <a:pt x="69145" y="28298"/>
                </a:lnTo>
                <a:lnTo>
                  <a:pt x="68964" y="28418"/>
                </a:lnTo>
                <a:lnTo>
                  <a:pt x="68843" y="28599"/>
                </a:lnTo>
                <a:lnTo>
                  <a:pt x="68723" y="28841"/>
                </a:lnTo>
                <a:lnTo>
                  <a:pt x="68662" y="29022"/>
                </a:lnTo>
                <a:lnTo>
                  <a:pt x="68662" y="29263"/>
                </a:lnTo>
                <a:lnTo>
                  <a:pt x="68662" y="29504"/>
                </a:lnTo>
                <a:lnTo>
                  <a:pt x="68723" y="29685"/>
                </a:lnTo>
                <a:lnTo>
                  <a:pt x="68843" y="29927"/>
                </a:lnTo>
                <a:lnTo>
                  <a:pt x="68964" y="30108"/>
                </a:lnTo>
                <a:lnTo>
                  <a:pt x="69145" y="30228"/>
                </a:lnTo>
                <a:lnTo>
                  <a:pt x="69386" y="30349"/>
                </a:lnTo>
                <a:lnTo>
                  <a:pt x="69567" y="30409"/>
                </a:lnTo>
                <a:lnTo>
                  <a:pt x="70050" y="30409"/>
                </a:lnTo>
                <a:lnTo>
                  <a:pt x="70231" y="30349"/>
                </a:lnTo>
                <a:lnTo>
                  <a:pt x="70472" y="30228"/>
                </a:lnTo>
                <a:lnTo>
                  <a:pt x="70653" y="30108"/>
                </a:lnTo>
                <a:lnTo>
                  <a:pt x="70774" y="29927"/>
                </a:lnTo>
                <a:lnTo>
                  <a:pt x="70895" y="29685"/>
                </a:lnTo>
                <a:lnTo>
                  <a:pt x="70955" y="29504"/>
                </a:lnTo>
                <a:lnTo>
                  <a:pt x="70955" y="29263"/>
                </a:lnTo>
                <a:lnTo>
                  <a:pt x="70955" y="29022"/>
                </a:lnTo>
                <a:lnTo>
                  <a:pt x="70895" y="28841"/>
                </a:lnTo>
                <a:lnTo>
                  <a:pt x="70774" y="28599"/>
                </a:lnTo>
                <a:lnTo>
                  <a:pt x="70653" y="28418"/>
                </a:lnTo>
                <a:lnTo>
                  <a:pt x="70472" y="28298"/>
                </a:lnTo>
                <a:lnTo>
                  <a:pt x="70231" y="28177"/>
                </a:lnTo>
                <a:lnTo>
                  <a:pt x="70050" y="28117"/>
                </a:lnTo>
                <a:close/>
                <a:moveTo>
                  <a:pt x="2957" y="31013"/>
                </a:moveTo>
                <a:lnTo>
                  <a:pt x="2776" y="31073"/>
                </a:lnTo>
                <a:lnTo>
                  <a:pt x="2534" y="31194"/>
                </a:lnTo>
                <a:lnTo>
                  <a:pt x="2353" y="31314"/>
                </a:lnTo>
                <a:lnTo>
                  <a:pt x="2233" y="31495"/>
                </a:lnTo>
                <a:lnTo>
                  <a:pt x="2112" y="31737"/>
                </a:lnTo>
                <a:lnTo>
                  <a:pt x="2052" y="31918"/>
                </a:lnTo>
                <a:lnTo>
                  <a:pt x="2052" y="32159"/>
                </a:lnTo>
                <a:lnTo>
                  <a:pt x="2052" y="32401"/>
                </a:lnTo>
                <a:lnTo>
                  <a:pt x="2112" y="32582"/>
                </a:lnTo>
                <a:lnTo>
                  <a:pt x="2233" y="32823"/>
                </a:lnTo>
                <a:lnTo>
                  <a:pt x="2353" y="33004"/>
                </a:lnTo>
                <a:lnTo>
                  <a:pt x="2534" y="33125"/>
                </a:lnTo>
                <a:lnTo>
                  <a:pt x="2776" y="33245"/>
                </a:lnTo>
                <a:lnTo>
                  <a:pt x="2957" y="33306"/>
                </a:lnTo>
                <a:lnTo>
                  <a:pt x="3439" y="33306"/>
                </a:lnTo>
                <a:lnTo>
                  <a:pt x="3620" y="33245"/>
                </a:lnTo>
                <a:lnTo>
                  <a:pt x="3862" y="33125"/>
                </a:lnTo>
                <a:lnTo>
                  <a:pt x="4043" y="33004"/>
                </a:lnTo>
                <a:lnTo>
                  <a:pt x="4164" y="32823"/>
                </a:lnTo>
                <a:lnTo>
                  <a:pt x="4284" y="32582"/>
                </a:lnTo>
                <a:lnTo>
                  <a:pt x="4345" y="32401"/>
                </a:lnTo>
                <a:lnTo>
                  <a:pt x="4345" y="32159"/>
                </a:lnTo>
                <a:lnTo>
                  <a:pt x="4345" y="31918"/>
                </a:lnTo>
                <a:lnTo>
                  <a:pt x="4284" y="31737"/>
                </a:lnTo>
                <a:lnTo>
                  <a:pt x="4164" y="31495"/>
                </a:lnTo>
                <a:lnTo>
                  <a:pt x="4043" y="31314"/>
                </a:lnTo>
                <a:lnTo>
                  <a:pt x="3862" y="31194"/>
                </a:lnTo>
                <a:lnTo>
                  <a:pt x="3620" y="31073"/>
                </a:lnTo>
                <a:lnTo>
                  <a:pt x="3439" y="31013"/>
                </a:lnTo>
                <a:close/>
                <a:moveTo>
                  <a:pt x="8749" y="31013"/>
                </a:moveTo>
                <a:lnTo>
                  <a:pt x="8568" y="31073"/>
                </a:lnTo>
                <a:lnTo>
                  <a:pt x="8327" y="31194"/>
                </a:lnTo>
                <a:lnTo>
                  <a:pt x="8146" y="31314"/>
                </a:lnTo>
                <a:lnTo>
                  <a:pt x="8025" y="31495"/>
                </a:lnTo>
                <a:lnTo>
                  <a:pt x="7904" y="31737"/>
                </a:lnTo>
                <a:lnTo>
                  <a:pt x="7844" y="31918"/>
                </a:lnTo>
                <a:lnTo>
                  <a:pt x="7844" y="32159"/>
                </a:lnTo>
                <a:lnTo>
                  <a:pt x="7844" y="32401"/>
                </a:lnTo>
                <a:lnTo>
                  <a:pt x="7904" y="32582"/>
                </a:lnTo>
                <a:lnTo>
                  <a:pt x="8025" y="32823"/>
                </a:lnTo>
                <a:lnTo>
                  <a:pt x="8146" y="33004"/>
                </a:lnTo>
                <a:lnTo>
                  <a:pt x="8327" y="33125"/>
                </a:lnTo>
                <a:lnTo>
                  <a:pt x="8568" y="33245"/>
                </a:lnTo>
                <a:lnTo>
                  <a:pt x="8749" y="33306"/>
                </a:lnTo>
                <a:lnTo>
                  <a:pt x="9232" y="33306"/>
                </a:lnTo>
                <a:lnTo>
                  <a:pt x="9413" y="33245"/>
                </a:lnTo>
                <a:lnTo>
                  <a:pt x="9654" y="33125"/>
                </a:lnTo>
                <a:lnTo>
                  <a:pt x="9835" y="33004"/>
                </a:lnTo>
                <a:lnTo>
                  <a:pt x="9956" y="32823"/>
                </a:lnTo>
                <a:lnTo>
                  <a:pt x="10076" y="32582"/>
                </a:lnTo>
                <a:lnTo>
                  <a:pt x="10137" y="32401"/>
                </a:lnTo>
                <a:lnTo>
                  <a:pt x="10137" y="32159"/>
                </a:lnTo>
                <a:lnTo>
                  <a:pt x="10137" y="31918"/>
                </a:lnTo>
                <a:lnTo>
                  <a:pt x="10076" y="31737"/>
                </a:lnTo>
                <a:lnTo>
                  <a:pt x="9956" y="31495"/>
                </a:lnTo>
                <a:lnTo>
                  <a:pt x="9835" y="31314"/>
                </a:lnTo>
                <a:lnTo>
                  <a:pt x="9654" y="31194"/>
                </a:lnTo>
                <a:lnTo>
                  <a:pt x="9413" y="31073"/>
                </a:lnTo>
                <a:lnTo>
                  <a:pt x="9232" y="31013"/>
                </a:lnTo>
                <a:close/>
                <a:moveTo>
                  <a:pt x="14541" y="31013"/>
                </a:moveTo>
                <a:lnTo>
                  <a:pt x="14360" y="31073"/>
                </a:lnTo>
                <a:lnTo>
                  <a:pt x="14119" y="31194"/>
                </a:lnTo>
                <a:lnTo>
                  <a:pt x="13938" y="31314"/>
                </a:lnTo>
                <a:lnTo>
                  <a:pt x="13817" y="31495"/>
                </a:lnTo>
                <a:lnTo>
                  <a:pt x="13697" y="31737"/>
                </a:lnTo>
                <a:lnTo>
                  <a:pt x="13636" y="31918"/>
                </a:lnTo>
                <a:lnTo>
                  <a:pt x="13636" y="32159"/>
                </a:lnTo>
                <a:lnTo>
                  <a:pt x="13636" y="32401"/>
                </a:lnTo>
                <a:lnTo>
                  <a:pt x="13697" y="32582"/>
                </a:lnTo>
                <a:lnTo>
                  <a:pt x="13817" y="32823"/>
                </a:lnTo>
                <a:lnTo>
                  <a:pt x="13938" y="33004"/>
                </a:lnTo>
                <a:lnTo>
                  <a:pt x="14119" y="33125"/>
                </a:lnTo>
                <a:lnTo>
                  <a:pt x="14360" y="33245"/>
                </a:lnTo>
                <a:lnTo>
                  <a:pt x="14541" y="33306"/>
                </a:lnTo>
                <a:lnTo>
                  <a:pt x="15024" y="33306"/>
                </a:lnTo>
                <a:lnTo>
                  <a:pt x="15205" y="33245"/>
                </a:lnTo>
                <a:lnTo>
                  <a:pt x="15446" y="33125"/>
                </a:lnTo>
                <a:lnTo>
                  <a:pt x="15627" y="33004"/>
                </a:lnTo>
                <a:lnTo>
                  <a:pt x="15748" y="32823"/>
                </a:lnTo>
                <a:lnTo>
                  <a:pt x="15869" y="32582"/>
                </a:lnTo>
                <a:lnTo>
                  <a:pt x="15929" y="32401"/>
                </a:lnTo>
                <a:lnTo>
                  <a:pt x="15929" y="32159"/>
                </a:lnTo>
                <a:lnTo>
                  <a:pt x="15929" y="31918"/>
                </a:lnTo>
                <a:lnTo>
                  <a:pt x="15869" y="31737"/>
                </a:lnTo>
                <a:lnTo>
                  <a:pt x="15748" y="31495"/>
                </a:lnTo>
                <a:lnTo>
                  <a:pt x="15627" y="31314"/>
                </a:lnTo>
                <a:lnTo>
                  <a:pt x="15446" y="31194"/>
                </a:lnTo>
                <a:lnTo>
                  <a:pt x="15205" y="31073"/>
                </a:lnTo>
                <a:lnTo>
                  <a:pt x="15024" y="31013"/>
                </a:lnTo>
                <a:close/>
                <a:moveTo>
                  <a:pt x="20333" y="31013"/>
                </a:moveTo>
                <a:lnTo>
                  <a:pt x="20152" y="31073"/>
                </a:lnTo>
                <a:lnTo>
                  <a:pt x="19911" y="31194"/>
                </a:lnTo>
                <a:lnTo>
                  <a:pt x="19730" y="31314"/>
                </a:lnTo>
                <a:lnTo>
                  <a:pt x="19609" y="31495"/>
                </a:lnTo>
                <a:lnTo>
                  <a:pt x="19489" y="31737"/>
                </a:lnTo>
                <a:lnTo>
                  <a:pt x="19428" y="31918"/>
                </a:lnTo>
                <a:lnTo>
                  <a:pt x="19428" y="32159"/>
                </a:lnTo>
                <a:lnTo>
                  <a:pt x="19428" y="32401"/>
                </a:lnTo>
                <a:lnTo>
                  <a:pt x="19489" y="32582"/>
                </a:lnTo>
                <a:lnTo>
                  <a:pt x="19609" y="32823"/>
                </a:lnTo>
                <a:lnTo>
                  <a:pt x="19730" y="33004"/>
                </a:lnTo>
                <a:lnTo>
                  <a:pt x="19911" y="33125"/>
                </a:lnTo>
                <a:lnTo>
                  <a:pt x="20152" y="33245"/>
                </a:lnTo>
                <a:lnTo>
                  <a:pt x="20333" y="33306"/>
                </a:lnTo>
                <a:lnTo>
                  <a:pt x="20816" y="33306"/>
                </a:lnTo>
                <a:lnTo>
                  <a:pt x="20997" y="33245"/>
                </a:lnTo>
                <a:lnTo>
                  <a:pt x="21239" y="33125"/>
                </a:lnTo>
                <a:lnTo>
                  <a:pt x="21420" y="33004"/>
                </a:lnTo>
                <a:lnTo>
                  <a:pt x="21540" y="32823"/>
                </a:lnTo>
                <a:lnTo>
                  <a:pt x="21661" y="32582"/>
                </a:lnTo>
                <a:lnTo>
                  <a:pt x="21721" y="32401"/>
                </a:lnTo>
                <a:lnTo>
                  <a:pt x="21721" y="32159"/>
                </a:lnTo>
                <a:lnTo>
                  <a:pt x="21721" y="31918"/>
                </a:lnTo>
                <a:lnTo>
                  <a:pt x="21661" y="31737"/>
                </a:lnTo>
                <a:lnTo>
                  <a:pt x="21540" y="31495"/>
                </a:lnTo>
                <a:lnTo>
                  <a:pt x="21420" y="31314"/>
                </a:lnTo>
                <a:lnTo>
                  <a:pt x="21239" y="31194"/>
                </a:lnTo>
                <a:lnTo>
                  <a:pt x="20997" y="31073"/>
                </a:lnTo>
                <a:lnTo>
                  <a:pt x="20816" y="31013"/>
                </a:lnTo>
                <a:close/>
                <a:moveTo>
                  <a:pt x="26126" y="31013"/>
                </a:moveTo>
                <a:lnTo>
                  <a:pt x="25945" y="31073"/>
                </a:lnTo>
                <a:lnTo>
                  <a:pt x="25703" y="31194"/>
                </a:lnTo>
                <a:lnTo>
                  <a:pt x="25522" y="31314"/>
                </a:lnTo>
                <a:lnTo>
                  <a:pt x="25402" y="31495"/>
                </a:lnTo>
                <a:lnTo>
                  <a:pt x="25281" y="31737"/>
                </a:lnTo>
                <a:lnTo>
                  <a:pt x="25221" y="31918"/>
                </a:lnTo>
                <a:lnTo>
                  <a:pt x="25221" y="32159"/>
                </a:lnTo>
                <a:lnTo>
                  <a:pt x="25221" y="32401"/>
                </a:lnTo>
                <a:lnTo>
                  <a:pt x="25281" y="32582"/>
                </a:lnTo>
                <a:lnTo>
                  <a:pt x="25402" y="32823"/>
                </a:lnTo>
                <a:lnTo>
                  <a:pt x="25522" y="33004"/>
                </a:lnTo>
                <a:lnTo>
                  <a:pt x="25703" y="33125"/>
                </a:lnTo>
                <a:lnTo>
                  <a:pt x="25945" y="33245"/>
                </a:lnTo>
                <a:lnTo>
                  <a:pt x="26126" y="33306"/>
                </a:lnTo>
                <a:lnTo>
                  <a:pt x="26608" y="33306"/>
                </a:lnTo>
                <a:lnTo>
                  <a:pt x="26789" y="33245"/>
                </a:lnTo>
                <a:lnTo>
                  <a:pt x="27031" y="33125"/>
                </a:lnTo>
                <a:lnTo>
                  <a:pt x="27212" y="33004"/>
                </a:lnTo>
                <a:lnTo>
                  <a:pt x="27332" y="32823"/>
                </a:lnTo>
                <a:lnTo>
                  <a:pt x="27453" y="32582"/>
                </a:lnTo>
                <a:lnTo>
                  <a:pt x="27513" y="32401"/>
                </a:lnTo>
                <a:lnTo>
                  <a:pt x="27513" y="32159"/>
                </a:lnTo>
                <a:lnTo>
                  <a:pt x="27513" y="31918"/>
                </a:lnTo>
                <a:lnTo>
                  <a:pt x="27453" y="31737"/>
                </a:lnTo>
                <a:lnTo>
                  <a:pt x="27332" y="31495"/>
                </a:lnTo>
                <a:lnTo>
                  <a:pt x="27212" y="31314"/>
                </a:lnTo>
                <a:lnTo>
                  <a:pt x="27031" y="31194"/>
                </a:lnTo>
                <a:lnTo>
                  <a:pt x="26789" y="31073"/>
                </a:lnTo>
                <a:lnTo>
                  <a:pt x="26608" y="31013"/>
                </a:lnTo>
                <a:close/>
                <a:moveTo>
                  <a:pt x="31918" y="31013"/>
                </a:moveTo>
                <a:lnTo>
                  <a:pt x="31737" y="31073"/>
                </a:lnTo>
                <a:lnTo>
                  <a:pt x="31496" y="31194"/>
                </a:lnTo>
                <a:lnTo>
                  <a:pt x="31315" y="31314"/>
                </a:lnTo>
                <a:lnTo>
                  <a:pt x="31194" y="31495"/>
                </a:lnTo>
                <a:lnTo>
                  <a:pt x="31073" y="31737"/>
                </a:lnTo>
                <a:lnTo>
                  <a:pt x="31013" y="31918"/>
                </a:lnTo>
                <a:lnTo>
                  <a:pt x="31013" y="32159"/>
                </a:lnTo>
                <a:lnTo>
                  <a:pt x="31013" y="32401"/>
                </a:lnTo>
                <a:lnTo>
                  <a:pt x="31073" y="32582"/>
                </a:lnTo>
                <a:lnTo>
                  <a:pt x="31194" y="32823"/>
                </a:lnTo>
                <a:lnTo>
                  <a:pt x="31315" y="33004"/>
                </a:lnTo>
                <a:lnTo>
                  <a:pt x="31496" y="33125"/>
                </a:lnTo>
                <a:lnTo>
                  <a:pt x="31737" y="33245"/>
                </a:lnTo>
                <a:lnTo>
                  <a:pt x="31918" y="33306"/>
                </a:lnTo>
                <a:lnTo>
                  <a:pt x="32401" y="33306"/>
                </a:lnTo>
                <a:lnTo>
                  <a:pt x="32582" y="33245"/>
                </a:lnTo>
                <a:lnTo>
                  <a:pt x="32823" y="33125"/>
                </a:lnTo>
                <a:lnTo>
                  <a:pt x="33004" y="33004"/>
                </a:lnTo>
                <a:lnTo>
                  <a:pt x="33125" y="32823"/>
                </a:lnTo>
                <a:lnTo>
                  <a:pt x="33245" y="32582"/>
                </a:lnTo>
                <a:lnTo>
                  <a:pt x="33306" y="32401"/>
                </a:lnTo>
                <a:lnTo>
                  <a:pt x="33306" y="32159"/>
                </a:lnTo>
                <a:lnTo>
                  <a:pt x="33306" y="31918"/>
                </a:lnTo>
                <a:lnTo>
                  <a:pt x="33245" y="31737"/>
                </a:lnTo>
                <a:lnTo>
                  <a:pt x="33125" y="31495"/>
                </a:lnTo>
                <a:lnTo>
                  <a:pt x="33004" y="31314"/>
                </a:lnTo>
                <a:lnTo>
                  <a:pt x="32823" y="31194"/>
                </a:lnTo>
                <a:lnTo>
                  <a:pt x="32582" y="31073"/>
                </a:lnTo>
                <a:lnTo>
                  <a:pt x="32401" y="31013"/>
                </a:lnTo>
                <a:close/>
                <a:moveTo>
                  <a:pt x="37710" y="31013"/>
                </a:moveTo>
                <a:lnTo>
                  <a:pt x="37529" y="31073"/>
                </a:lnTo>
                <a:lnTo>
                  <a:pt x="37288" y="31194"/>
                </a:lnTo>
                <a:lnTo>
                  <a:pt x="37107" y="31314"/>
                </a:lnTo>
                <a:lnTo>
                  <a:pt x="36986" y="31495"/>
                </a:lnTo>
                <a:lnTo>
                  <a:pt x="36865" y="31737"/>
                </a:lnTo>
                <a:lnTo>
                  <a:pt x="36805" y="31918"/>
                </a:lnTo>
                <a:lnTo>
                  <a:pt x="36805" y="32159"/>
                </a:lnTo>
                <a:lnTo>
                  <a:pt x="36805" y="32401"/>
                </a:lnTo>
                <a:lnTo>
                  <a:pt x="36865" y="32582"/>
                </a:lnTo>
                <a:lnTo>
                  <a:pt x="36986" y="32823"/>
                </a:lnTo>
                <a:lnTo>
                  <a:pt x="37107" y="33004"/>
                </a:lnTo>
                <a:lnTo>
                  <a:pt x="37288" y="33125"/>
                </a:lnTo>
                <a:lnTo>
                  <a:pt x="37529" y="33245"/>
                </a:lnTo>
                <a:lnTo>
                  <a:pt x="37710" y="33306"/>
                </a:lnTo>
                <a:lnTo>
                  <a:pt x="38193" y="33306"/>
                </a:lnTo>
                <a:lnTo>
                  <a:pt x="38374" y="33245"/>
                </a:lnTo>
                <a:lnTo>
                  <a:pt x="38615" y="33125"/>
                </a:lnTo>
                <a:lnTo>
                  <a:pt x="38796" y="33004"/>
                </a:lnTo>
                <a:lnTo>
                  <a:pt x="38917" y="32823"/>
                </a:lnTo>
                <a:lnTo>
                  <a:pt x="39038" y="32582"/>
                </a:lnTo>
                <a:lnTo>
                  <a:pt x="39098" y="32401"/>
                </a:lnTo>
                <a:lnTo>
                  <a:pt x="39098" y="32159"/>
                </a:lnTo>
                <a:lnTo>
                  <a:pt x="39098" y="31918"/>
                </a:lnTo>
                <a:lnTo>
                  <a:pt x="39038" y="31737"/>
                </a:lnTo>
                <a:lnTo>
                  <a:pt x="38917" y="31495"/>
                </a:lnTo>
                <a:lnTo>
                  <a:pt x="38796" y="31314"/>
                </a:lnTo>
                <a:lnTo>
                  <a:pt x="38615" y="31194"/>
                </a:lnTo>
                <a:lnTo>
                  <a:pt x="38374" y="31073"/>
                </a:lnTo>
                <a:lnTo>
                  <a:pt x="38193" y="31013"/>
                </a:lnTo>
                <a:close/>
                <a:moveTo>
                  <a:pt x="43502" y="31013"/>
                </a:moveTo>
                <a:lnTo>
                  <a:pt x="43321" y="31073"/>
                </a:lnTo>
                <a:lnTo>
                  <a:pt x="43080" y="31194"/>
                </a:lnTo>
                <a:lnTo>
                  <a:pt x="42899" y="31314"/>
                </a:lnTo>
                <a:lnTo>
                  <a:pt x="42778" y="31495"/>
                </a:lnTo>
                <a:lnTo>
                  <a:pt x="42658" y="31737"/>
                </a:lnTo>
                <a:lnTo>
                  <a:pt x="42597" y="31918"/>
                </a:lnTo>
                <a:lnTo>
                  <a:pt x="42597" y="32159"/>
                </a:lnTo>
                <a:lnTo>
                  <a:pt x="42597" y="32401"/>
                </a:lnTo>
                <a:lnTo>
                  <a:pt x="42658" y="32582"/>
                </a:lnTo>
                <a:lnTo>
                  <a:pt x="42778" y="32823"/>
                </a:lnTo>
                <a:lnTo>
                  <a:pt x="42899" y="33004"/>
                </a:lnTo>
                <a:lnTo>
                  <a:pt x="43080" y="33125"/>
                </a:lnTo>
                <a:lnTo>
                  <a:pt x="43321" y="33245"/>
                </a:lnTo>
                <a:lnTo>
                  <a:pt x="43502" y="33306"/>
                </a:lnTo>
                <a:lnTo>
                  <a:pt x="43985" y="33306"/>
                </a:lnTo>
                <a:lnTo>
                  <a:pt x="44166" y="33245"/>
                </a:lnTo>
                <a:lnTo>
                  <a:pt x="44407" y="33125"/>
                </a:lnTo>
                <a:lnTo>
                  <a:pt x="44588" y="33004"/>
                </a:lnTo>
                <a:lnTo>
                  <a:pt x="44709" y="32823"/>
                </a:lnTo>
                <a:lnTo>
                  <a:pt x="44830" y="32582"/>
                </a:lnTo>
                <a:lnTo>
                  <a:pt x="44890" y="32401"/>
                </a:lnTo>
                <a:lnTo>
                  <a:pt x="44890" y="32159"/>
                </a:lnTo>
                <a:lnTo>
                  <a:pt x="44890" y="31918"/>
                </a:lnTo>
                <a:lnTo>
                  <a:pt x="44830" y="31737"/>
                </a:lnTo>
                <a:lnTo>
                  <a:pt x="44709" y="31495"/>
                </a:lnTo>
                <a:lnTo>
                  <a:pt x="44588" y="31314"/>
                </a:lnTo>
                <a:lnTo>
                  <a:pt x="44407" y="31194"/>
                </a:lnTo>
                <a:lnTo>
                  <a:pt x="44166" y="31073"/>
                </a:lnTo>
                <a:lnTo>
                  <a:pt x="43985" y="31013"/>
                </a:lnTo>
                <a:close/>
                <a:moveTo>
                  <a:pt x="49295" y="31013"/>
                </a:moveTo>
                <a:lnTo>
                  <a:pt x="49114" y="31073"/>
                </a:lnTo>
                <a:lnTo>
                  <a:pt x="48872" y="31194"/>
                </a:lnTo>
                <a:lnTo>
                  <a:pt x="48691" y="31314"/>
                </a:lnTo>
                <a:lnTo>
                  <a:pt x="48571" y="31495"/>
                </a:lnTo>
                <a:lnTo>
                  <a:pt x="48450" y="31737"/>
                </a:lnTo>
                <a:lnTo>
                  <a:pt x="48390" y="31918"/>
                </a:lnTo>
                <a:lnTo>
                  <a:pt x="48390" y="32159"/>
                </a:lnTo>
                <a:lnTo>
                  <a:pt x="48390" y="32401"/>
                </a:lnTo>
                <a:lnTo>
                  <a:pt x="48450" y="32582"/>
                </a:lnTo>
                <a:lnTo>
                  <a:pt x="48571" y="32823"/>
                </a:lnTo>
                <a:lnTo>
                  <a:pt x="48691" y="33004"/>
                </a:lnTo>
                <a:lnTo>
                  <a:pt x="48872" y="33125"/>
                </a:lnTo>
                <a:lnTo>
                  <a:pt x="49114" y="33245"/>
                </a:lnTo>
                <a:lnTo>
                  <a:pt x="49295" y="33306"/>
                </a:lnTo>
                <a:lnTo>
                  <a:pt x="49777" y="33306"/>
                </a:lnTo>
                <a:lnTo>
                  <a:pt x="49958" y="33245"/>
                </a:lnTo>
                <a:lnTo>
                  <a:pt x="50200" y="33125"/>
                </a:lnTo>
                <a:lnTo>
                  <a:pt x="50381" y="33004"/>
                </a:lnTo>
                <a:lnTo>
                  <a:pt x="50501" y="32823"/>
                </a:lnTo>
                <a:lnTo>
                  <a:pt x="50622" y="32582"/>
                </a:lnTo>
                <a:lnTo>
                  <a:pt x="50682" y="32401"/>
                </a:lnTo>
                <a:lnTo>
                  <a:pt x="50682" y="32159"/>
                </a:lnTo>
                <a:lnTo>
                  <a:pt x="50682" y="31918"/>
                </a:lnTo>
                <a:lnTo>
                  <a:pt x="50622" y="31737"/>
                </a:lnTo>
                <a:lnTo>
                  <a:pt x="50501" y="31495"/>
                </a:lnTo>
                <a:lnTo>
                  <a:pt x="50381" y="31314"/>
                </a:lnTo>
                <a:lnTo>
                  <a:pt x="50200" y="31194"/>
                </a:lnTo>
                <a:lnTo>
                  <a:pt x="49958" y="31073"/>
                </a:lnTo>
                <a:lnTo>
                  <a:pt x="49777" y="31013"/>
                </a:lnTo>
                <a:close/>
                <a:moveTo>
                  <a:pt x="55087" y="31013"/>
                </a:moveTo>
                <a:lnTo>
                  <a:pt x="54906" y="31073"/>
                </a:lnTo>
                <a:lnTo>
                  <a:pt x="54665" y="31194"/>
                </a:lnTo>
                <a:lnTo>
                  <a:pt x="54483" y="31314"/>
                </a:lnTo>
                <a:lnTo>
                  <a:pt x="54363" y="31495"/>
                </a:lnTo>
                <a:lnTo>
                  <a:pt x="54242" y="31737"/>
                </a:lnTo>
                <a:lnTo>
                  <a:pt x="54182" y="31918"/>
                </a:lnTo>
                <a:lnTo>
                  <a:pt x="54182" y="32159"/>
                </a:lnTo>
                <a:lnTo>
                  <a:pt x="54182" y="32401"/>
                </a:lnTo>
                <a:lnTo>
                  <a:pt x="54242" y="32582"/>
                </a:lnTo>
                <a:lnTo>
                  <a:pt x="54363" y="32823"/>
                </a:lnTo>
                <a:lnTo>
                  <a:pt x="54483" y="33004"/>
                </a:lnTo>
                <a:lnTo>
                  <a:pt x="54665" y="33125"/>
                </a:lnTo>
                <a:lnTo>
                  <a:pt x="54906" y="33245"/>
                </a:lnTo>
                <a:lnTo>
                  <a:pt x="55087" y="33306"/>
                </a:lnTo>
                <a:lnTo>
                  <a:pt x="55570" y="33306"/>
                </a:lnTo>
                <a:lnTo>
                  <a:pt x="55751" y="33245"/>
                </a:lnTo>
                <a:lnTo>
                  <a:pt x="55992" y="33125"/>
                </a:lnTo>
                <a:lnTo>
                  <a:pt x="56173" y="33004"/>
                </a:lnTo>
                <a:lnTo>
                  <a:pt x="56294" y="32823"/>
                </a:lnTo>
                <a:lnTo>
                  <a:pt x="56414" y="32582"/>
                </a:lnTo>
                <a:lnTo>
                  <a:pt x="56475" y="32401"/>
                </a:lnTo>
                <a:lnTo>
                  <a:pt x="56475" y="32159"/>
                </a:lnTo>
                <a:lnTo>
                  <a:pt x="56475" y="31918"/>
                </a:lnTo>
                <a:lnTo>
                  <a:pt x="56414" y="31737"/>
                </a:lnTo>
                <a:lnTo>
                  <a:pt x="56294" y="31495"/>
                </a:lnTo>
                <a:lnTo>
                  <a:pt x="56173" y="31314"/>
                </a:lnTo>
                <a:lnTo>
                  <a:pt x="55992" y="31194"/>
                </a:lnTo>
                <a:lnTo>
                  <a:pt x="55751" y="31073"/>
                </a:lnTo>
                <a:lnTo>
                  <a:pt x="55570" y="31013"/>
                </a:lnTo>
                <a:close/>
                <a:moveTo>
                  <a:pt x="60879" y="31013"/>
                </a:moveTo>
                <a:lnTo>
                  <a:pt x="60698" y="31073"/>
                </a:lnTo>
                <a:lnTo>
                  <a:pt x="60457" y="31194"/>
                </a:lnTo>
                <a:lnTo>
                  <a:pt x="60276" y="31314"/>
                </a:lnTo>
                <a:lnTo>
                  <a:pt x="60155" y="31495"/>
                </a:lnTo>
                <a:lnTo>
                  <a:pt x="60034" y="31737"/>
                </a:lnTo>
                <a:lnTo>
                  <a:pt x="59974" y="31918"/>
                </a:lnTo>
                <a:lnTo>
                  <a:pt x="59974" y="32159"/>
                </a:lnTo>
                <a:lnTo>
                  <a:pt x="59974" y="32401"/>
                </a:lnTo>
                <a:lnTo>
                  <a:pt x="60034" y="32582"/>
                </a:lnTo>
                <a:lnTo>
                  <a:pt x="60155" y="32823"/>
                </a:lnTo>
                <a:lnTo>
                  <a:pt x="60276" y="33004"/>
                </a:lnTo>
                <a:lnTo>
                  <a:pt x="60457" y="33125"/>
                </a:lnTo>
                <a:lnTo>
                  <a:pt x="60698" y="33245"/>
                </a:lnTo>
                <a:lnTo>
                  <a:pt x="60879" y="33306"/>
                </a:lnTo>
                <a:lnTo>
                  <a:pt x="61362" y="33306"/>
                </a:lnTo>
                <a:lnTo>
                  <a:pt x="61543" y="33245"/>
                </a:lnTo>
                <a:lnTo>
                  <a:pt x="61784" y="33125"/>
                </a:lnTo>
                <a:lnTo>
                  <a:pt x="61965" y="33004"/>
                </a:lnTo>
                <a:lnTo>
                  <a:pt x="62086" y="32823"/>
                </a:lnTo>
                <a:lnTo>
                  <a:pt x="62206" y="32582"/>
                </a:lnTo>
                <a:lnTo>
                  <a:pt x="62267" y="32401"/>
                </a:lnTo>
                <a:lnTo>
                  <a:pt x="62267" y="32159"/>
                </a:lnTo>
                <a:lnTo>
                  <a:pt x="62267" y="31918"/>
                </a:lnTo>
                <a:lnTo>
                  <a:pt x="62206" y="31737"/>
                </a:lnTo>
                <a:lnTo>
                  <a:pt x="62086" y="31495"/>
                </a:lnTo>
                <a:lnTo>
                  <a:pt x="61965" y="31314"/>
                </a:lnTo>
                <a:lnTo>
                  <a:pt x="61784" y="31194"/>
                </a:lnTo>
                <a:lnTo>
                  <a:pt x="61543" y="31073"/>
                </a:lnTo>
                <a:lnTo>
                  <a:pt x="61362" y="31013"/>
                </a:lnTo>
                <a:close/>
                <a:moveTo>
                  <a:pt x="66671" y="31013"/>
                </a:moveTo>
                <a:lnTo>
                  <a:pt x="66490" y="31073"/>
                </a:lnTo>
                <a:lnTo>
                  <a:pt x="66249" y="31194"/>
                </a:lnTo>
                <a:lnTo>
                  <a:pt x="66068" y="31314"/>
                </a:lnTo>
                <a:lnTo>
                  <a:pt x="65947" y="31495"/>
                </a:lnTo>
                <a:lnTo>
                  <a:pt x="65827" y="31737"/>
                </a:lnTo>
                <a:lnTo>
                  <a:pt x="65766" y="31918"/>
                </a:lnTo>
                <a:lnTo>
                  <a:pt x="65766" y="32159"/>
                </a:lnTo>
                <a:lnTo>
                  <a:pt x="65766" y="32401"/>
                </a:lnTo>
                <a:lnTo>
                  <a:pt x="65827" y="32582"/>
                </a:lnTo>
                <a:lnTo>
                  <a:pt x="65947" y="32823"/>
                </a:lnTo>
                <a:lnTo>
                  <a:pt x="66068" y="33004"/>
                </a:lnTo>
                <a:lnTo>
                  <a:pt x="66249" y="33125"/>
                </a:lnTo>
                <a:lnTo>
                  <a:pt x="66490" y="33245"/>
                </a:lnTo>
                <a:lnTo>
                  <a:pt x="66671" y="33306"/>
                </a:lnTo>
                <a:lnTo>
                  <a:pt x="67154" y="33306"/>
                </a:lnTo>
                <a:lnTo>
                  <a:pt x="67335" y="33245"/>
                </a:lnTo>
                <a:lnTo>
                  <a:pt x="67576" y="33125"/>
                </a:lnTo>
                <a:lnTo>
                  <a:pt x="67757" y="33004"/>
                </a:lnTo>
                <a:lnTo>
                  <a:pt x="67878" y="32823"/>
                </a:lnTo>
                <a:lnTo>
                  <a:pt x="67999" y="32582"/>
                </a:lnTo>
                <a:lnTo>
                  <a:pt x="68059" y="32401"/>
                </a:lnTo>
                <a:lnTo>
                  <a:pt x="68059" y="32159"/>
                </a:lnTo>
                <a:lnTo>
                  <a:pt x="68059" y="31918"/>
                </a:lnTo>
                <a:lnTo>
                  <a:pt x="67999" y="31737"/>
                </a:lnTo>
                <a:lnTo>
                  <a:pt x="67878" y="31495"/>
                </a:lnTo>
                <a:lnTo>
                  <a:pt x="67757" y="31314"/>
                </a:lnTo>
                <a:lnTo>
                  <a:pt x="67576" y="31194"/>
                </a:lnTo>
                <a:lnTo>
                  <a:pt x="67335" y="31073"/>
                </a:lnTo>
                <a:lnTo>
                  <a:pt x="67154" y="31013"/>
                </a:lnTo>
                <a:close/>
                <a:moveTo>
                  <a:pt x="72464" y="31013"/>
                </a:moveTo>
                <a:lnTo>
                  <a:pt x="72283" y="31073"/>
                </a:lnTo>
                <a:lnTo>
                  <a:pt x="72041" y="31194"/>
                </a:lnTo>
                <a:lnTo>
                  <a:pt x="71860" y="31314"/>
                </a:lnTo>
                <a:lnTo>
                  <a:pt x="71740" y="31495"/>
                </a:lnTo>
                <a:lnTo>
                  <a:pt x="71619" y="31737"/>
                </a:lnTo>
                <a:lnTo>
                  <a:pt x="71559" y="31918"/>
                </a:lnTo>
                <a:lnTo>
                  <a:pt x="71559" y="32159"/>
                </a:lnTo>
                <a:lnTo>
                  <a:pt x="71559" y="32401"/>
                </a:lnTo>
                <a:lnTo>
                  <a:pt x="71619" y="32582"/>
                </a:lnTo>
                <a:lnTo>
                  <a:pt x="71740" y="32823"/>
                </a:lnTo>
                <a:lnTo>
                  <a:pt x="71860" y="33004"/>
                </a:lnTo>
                <a:lnTo>
                  <a:pt x="72041" y="33125"/>
                </a:lnTo>
                <a:lnTo>
                  <a:pt x="72283" y="33245"/>
                </a:lnTo>
                <a:lnTo>
                  <a:pt x="72464" y="33306"/>
                </a:lnTo>
                <a:lnTo>
                  <a:pt x="72946" y="33306"/>
                </a:lnTo>
                <a:lnTo>
                  <a:pt x="73127" y="33245"/>
                </a:lnTo>
                <a:lnTo>
                  <a:pt x="73369" y="33125"/>
                </a:lnTo>
                <a:lnTo>
                  <a:pt x="73550" y="33004"/>
                </a:lnTo>
                <a:lnTo>
                  <a:pt x="73670" y="32823"/>
                </a:lnTo>
                <a:lnTo>
                  <a:pt x="73791" y="32582"/>
                </a:lnTo>
                <a:lnTo>
                  <a:pt x="73851" y="32401"/>
                </a:lnTo>
                <a:lnTo>
                  <a:pt x="73851" y="32159"/>
                </a:lnTo>
                <a:lnTo>
                  <a:pt x="73851" y="31918"/>
                </a:lnTo>
                <a:lnTo>
                  <a:pt x="73791" y="31737"/>
                </a:lnTo>
                <a:lnTo>
                  <a:pt x="73670" y="31495"/>
                </a:lnTo>
                <a:lnTo>
                  <a:pt x="73550" y="31314"/>
                </a:lnTo>
                <a:lnTo>
                  <a:pt x="73369" y="31194"/>
                </a:lnTo>
                <a:lnTo>
                  <a:pt x="73127" y="31073"/>
                </a:lnTo>
                <a:lnTo>
                  <a:pt x="72946" y="31013"/>
                </a:lnTo>
                <a:close/>
                <a:moveTo>
                  <a:pt x="181" y="33909"/>
                </a:moveTo>
                <a:lnTo>
                  <a:pt x="0" y="36141"/>
                </a:lnTo>
                <a:lnTo>
                  <a:pt x="302" y="36202"/>
                </a:lnTo>
                <a:lnTo>
                  <a:pt x="543" y="36202"/>
                </a:lnTo>
                <a:lnTo>
                  <a:pt x="724" y="36141"/>
                </a:lnTo>
                <a:lnTo>
                  <a:pt x="966" y="36021"/>
                </a:lnTo>
                <a:lnTo>
                  <a:pt x="1147" y="35900"/>
                </a:lnTo>
                <a:lnTo>
                  <a:pt x="1267" y="35719"/>
                </a:lnTo>
                <a:lnTo>
                  <a:pt x="1388" y="35478"/>
                </a:lnTo>
                <a:lnTo>
                  <a:pt x="1448" y="35297"/>
                </a:lnTo>
                <a:lnTo>
                  <a:pt x="1448" y="35055"/>
                </a:lnTo>
                <a:lnTo>
                  <a:pt x="1448" y="34814"/>
                </a:lnTo>
                <a:lnTo>
                  <a:pt x="1388" y="34633"/>
                </a:lnTo>
                <a:lnTo>
                  <a:pt x="1267" y="34392"/>
                </a:lnTo>
                <a:lnTo>
                  <a:pt x="1147" y="34211"/>
                </a:lnTo>
                <a:lnTo>
                  <a:pt x="966" y="34090"/>
                </a:lnTo>
                <a:lnTo>
                  <a:pt x="724" y="33969"/>
                </a:lnTo>
                <a:lnTo>
                  <a:pt x="543" y="33909"/>
                </a:lnTo>
                <a:close/>
                <a:moveTo>
                  <a:pt x="5853" y="33909"/>
                </a:moveTo>
                <a:lnTo>
                  <a:pt x="5672" y="33969"/>
                </a:lnTo>
                <a:lnTo>
                  <a:pt x="5431" y="34090"/>
                </a:lnTo>
                <a:lnTo>
                  <a:pt x="5250" y="34211"/>
                </a:lnTo>
                <a:lnTo>
                  <a:pt x="5129" y="34392"/>
                </a:lnTo>
                <a:lnTo>
                  <a:pt x="5008" y="34633"/>
                </a:lnTo>
                <a:lnTo>
                  <a:pt x="4948" y="34814"/>
                </a:lnTo>
                <a:lnTo>
                  <a:pt x="4948" y="35055"/>
                </a:lnTo>
                <a:lnTo>
                  <a:pt x="4948" y="35297"/>
                </a:lnTo>
                <a:lnTo>
                  <a:pt x="5008" y="35478"/>
                </a:lnTo>
                <a:lnTo>
                  <a:pt x="5129" y="35719"/>
                </a:lnTo>
                <a:lnTo>
                  <a:pt x="5250" y="35900"/>
                </a:lnTo>
                <a:lnTo>
                  <a:pt x="5431" y="36021"/>
                </a:lnTo>
                <a:lnTo>
                  <a:pt x="5672" y="36141"/>
                </a:lnTo>
                <a:lnTo>
                  <a:pt x="5853" y="36202"/>
                </a:lnTo>
                <a:lnTo>
                  <a:pt x="6336" y="36202"/>
                </a:lnTo>
                <a:lnTo>
                  <a:pt x="6517" y="36141"/>
                </a:lnTo>
                <a:lnTo>
                  <a:pt x="6758" y="36021"/>
                </a:lnTo>
                <a:lnTo>
                  <a:pt x="6939" y="35900"/>
                </a:lnTo>
                <a:lnTo>
                  <a:pt x="7060" y="35719"/>
                </a:lnTo>
                <a:lnTo>
                  <a:pt x="7180" y="35478"/>
                </a:lnTo>
                <a:lnTo>
                  <a:pt x="7241" y="35297"/>
                </a:lnTo>
                <a:lnTo>
                  <a:pt x="7241" y="35055"/>
                </a:lnTo>
                <a:lnTo>
                  <a:pt x="7241" y="34814"/>
                </a:lnTo>
                <a:lnTo>
                  <a:pt x="7180" y="34633"/>
                </a:lnTo>
                <a:lnTo>
                  <a:pt x="7060" y="34392"/>
                </a:lnTo>
                <a:lnTo>
                  <a:pt x="6939" y="34211"/>
                </a:lnTo>
                <a:lnTo>
                  <a:pt x="6758" y="34090"/>
                </a:lnTo>
                <a:lnTo>
                  <a:pt x="6517" y="33969"/>
                </a:lnTo>
                <a:lnTo>
                  <a:pt x="6336" y="33909"/>
                </a:lnTo>
                <a:close/>
                <a:moveTo>
                  <a:pt x="11645" y="33909"/>
                </a:moveTo>
                <a:lnTo>
                  <a:pt x="11464" y="33969"/>
                </a:lnTo>
                <a:lnTo>
                  <a:pt x="11223" y="34090"/>
                </a:lnTo>
                <a:lnTo>
                  <a:pt x="11042" y="34211"/>
                </a:lnTo>
                <a:lnTo>
                  <a:pt x="10921" y="34392"/>
                </a:lnTo>
                <a:lnTo>
                  <a:pt x="10800" y="34633"/>
                </a:lnTo>
                <a:lnTo>
                  <a:pt x="10740" y="34814"/>
                </a:lnTo>
                <a:lnTo>
                  <a:pt x="10740" y="35055"/>
                </a:lnTo>
                <a:lnTo>
                  <a:pt x="10740" y="35297"/>
                </a:lnTo>
                <a:lnTo>
                  <a:pt x="10800" y="35478"/>
                </a:lnTo>
                <a:lnTo>
                  <a:pt x="10921" y="35719"/>
                </a:lnTo>
                <a:lnTo>
                  <a:pt x="11042" y="35900"/>
                </a:lnTo>
                <a:lnTo>
                  <a:pt x="11223" y="36021"/>
                </a:lnTo>
                <a:lnTo>
                  <a:pt x="11464" y="36141"/>
                </a:lnTo>
                <a:lnTo>
                  <a:pt x="11645" y="36202"/>
                </a:lnTo>
                <a:lnTo>
                  <a:pt x="12128" y="36202"/>
                </a:lnTo>
                <a:lnTo>
                  <a:pt x="12309" y="36141"/>
                </a:lnTo>
                <a:lnTo>
                  <a:pt x="12550" y="36021"/>
                </a:lnTo>
                <a:lnTo>
                  <a:pt x="12731" y="35900"/>
                </a:lnTo>
                <a:lnTo>
                  <a:pt x="12852" y="35719"/>
                </a:lnTo>
                <a:lnTo>
                  <a:pt x="12973" y="35478"/>
                </a:lnTo>
                <a:lnTo>
                  <a:pt x="13033" y="35297"/>
                </a:lnTo>
                <a:lnTo>
                  <a:pt x="13033" y="35055"/>
                </a:lnTo>
                <a:lnTo>
                  <a:pt x="13033" y="34814"/>
                </a:lnTo>
                <a:lnTo>
                  <a:pt x="12973" y="34633"/>
                </a:lnTo>
                <a:lnTo>
                  <a:pt x="12852" y="34392"/>
                </a:lnTo>
                <a:lnTo>
                  <a:pt x="12731" y="34211"/>
                </a:lnTo>
                <a:lnTo>
                  <a:pt x="12550" y="34090"/>
                </a:lnTo>
                <a:lnTo>
                  <a:pt x="12309" y="33969"/>
                </a:lnTo>
                <a:lnTo>
                  <a:pt x="12128" y="33909"/>
                </a:lnTo>
                <a:close/>
                <a:moveTo>
                  <a:pt x="17437" y="33909"/>
                </a:moveTo>
                <a:lnTo>
                  <a:pt x="17256" y="33969"/>
                </a:lnTo>
                <a:lnTo>
                  <a:pt x="17015" y="34090"/>
                </a:lnTo>
                <a:lnTo>
                  <a:pt x="16834" y="34211"/>
                </a:lnTo>
                <a:lnTo>
                  <a:pt x="16713" y="34392"/>
                </a:lnTo>
                <a:lnTo>
                  <a:pt x="16593" y="34633"/>
                </a:lnTo>
                <a:lnTo>
                  <a:pt x="16532" y="34814"/>
                </a:lnTo>
                <a:lnTo>
                  <a:pt x="16532" y="35055"/>
                </a:lnTo>
                <a:lnTo>
                  <a:pt x="16532" y="35297"/>
                </a:lnTo>
                <a:lnTo>
                  <a:pt x="16593" y="35478"/>
                </a:lnTo>
                <a:lnTo>
                  <a:pt x="16713" y="35719"/>
                </a:lnTo>
                <a:lnTo>
                  <a:pt x="16834" y="35900"/>
                </a:lnTo>
                <a:lnTo>
                  <a:pt x="17015" y="36021"/>
                </a:lnTo>
                <a:lnTo>
                  <a:pt x="17256" y="36141"/>
                </a:lnTo>
                <a:lnTo>
                  <a:pt x="17437" y="36202"/>
                </a:lnTo>
                <a:lnTo>
                  <a:pt x="17920" y="36202"/>
                </a:lnTo>
                <a:lnTo>
                  <a:pt x="18101" y="36141"/>
                </a:lnTo>
                <a:lnTo>
                  <a:pt x="18342" y="36021"/>
                </a:lnTo>
                <a:lnTo>
                  <a:pt x="18523" y="35900"/>
                </a:lnTo>
                <a:lnTo>
                  <a:pt x="18644" y="35719"/>
                </a:lnTo>
                <a:lnTo>
                  <a:pt x="18765" y="35478"/>
                </a:lnTo>
                <a:lnTo>
                  <a:pt x="18825" y="35297"/>
                </a:lnTo>
                <a:lnTo>
                  <a:pt x="18825" y="35055"/>
                </a:lnTo>
                <a:lnTo>
                  <a:pt x="18825" y="34814"/>
                </a:lnTo>
                <a:lnTo>
                  <a:pt x="18765" y="34633"/>
                </a:lnTo>
                <a:lnTo>
                  <a:pt x="18644" y="34392"/>
                </a:lnTo>
                <a:lnTo>
                  <a:pt x="18523" y="34211"/>
                </a:lnTo>
                <a:lnTo>
                  <a:pt x="18342" y="34090"/>
                </a:lnTo>
                <a:lnTo>
                  <a:pt x="18101" y="33969"/>
                </a:lnTo>
                <a:lnTo>
                  <a:pt x="17920" y="33909"/>
                </a:lnTo>
                <a:close/>
                <a:moveTo>
                  <a:pt x="23230" y="33909"/>
                </a:moveTo>
                <a:lnTo>
                  <a:pt x="23049" y="33969"/>
                </a:lnTo>
                <a:lnTo>
                  <a:pt x="22807" y="34090"/>
                </a:lnTo>
                <a:lnTo>
                  <a:pt x="22626" y="34211"/>
                </a:lnTo>
                <a:lnTo>
                  <a:pt x="22506" y="34392"/>
                </a:lnTo>
                <a:lnTo>
                  <a:pt x="22385" y="34633"/>
                </a:lnTo>
                <a:lnTo>
                  <a:pt x="22325" y="34814"/>
                </a:lnTo>
                <a:lnTo>
                  <a:pt x="22325" y="35055"/>
                </a:lnTo>
                <a:lnTo>
                  <a:pt x="22325" y="35297"/>
                </a:lnTo>
                <a:lnTo>
                  <a:pt x="22385" y="35478"/>
                </a:lnTo>
                <a:lnTo>
                  <a:pt x="22506" y="35719"/>
                </a:lnTo>
                <a:lnTo>
                  <a:pt x="22626" y="35900"/>
                </a:lnTo>
                <a:lnTo>
                  <a:pt x="22807" y="36021"/>
                </a:lnTo>
                <a:lnTo>
                  <a:pt x="23049" y="36141"/>
                </a:lnTo>
                <a:lnTo>
                  <a:pt x="23230" y="36202"/>
                </a:lnTo>
                <a:lnTo>
                  <a:pt x="23712" y="36202"/>
                </a:lnTo>
                <a:lnTo>
                  <a:pt x="23893" y="36141"/>
                </a:lnTo>
                <a:lnTo>
                  <a:pt x="24135" y="36021"/>
                </a:lnTo>
                <a:lnTo>
                  <a:pt x="24316" y="35900"/>
                </a:lnTo>
                <a:lnTo>
                  <a:pt x="24436" y="35719"/>
                </a:lnTo>
                <a:lnTo>
                  <a:pt x="24557" y="35478"/>
                </a:lnTo>
                <a:lnTo>
                  <a:pt x="24617" y="35297"/>
                </a:lnTo>
                <a:lnTo>
                  <a:pt x="24617" y="35055"/>
                </a:lnTo>
                <a:lnTo>
                  <a:pt x="24617" y="34814"/>
                </a:lnTo>
                <a:lnTo>
                  <a:pt x="24557" y="34633"/>
                </a:lnTo>
                <a:lnTo>
                  <a:pt x="24436" y="34392"/>
                </a:lnTo>
                <a:lnTo>
                  <a:pt x="24316" y="34211"/>
                </a:lnTo>
                <a:lnTo>
                  <a:pt x="24135" y="34090"/>
                </a:lnTo>
                <a:lnTo>
                  <a:pt x="23893" y="33969"/>
                </a:lnTo>
                <a:lnTo>
                  <a:pt x="23712" y="33909"/>
                </a:lnTo>
                <a:close/>
                <a:moveTo>
                  <a:pt x="29022" y="33909"/>
                </a:moveTo>
                <a:lnTo>
                  <a:pt x="28841" y="33969"/>
                </a:lnTo>
                <a:lnTo>
                  <a:pt x="28599" y="34090"/>
                </a:lnTo>
                <a:lnTo>
                  <a:pt x="28418" y="34211"/>
                </a:lnTo>
                <a:lnTo>
                  <a:pt x="28298" y="34392"/>
                </a:lnTo>
                <a:lnTo>
                  <a:pt x="28177" y="34633"/>
                </a:lnTo>
                <a:lnTo>
                  <a:pt x="28117" y="34814"/>
                </a:lnTo>
                <a:lnTo>
                  <a:pt x="28117" y="35055"/>
                </a:lnTo>
                <a:lnTo>
                  <a:pt x="28117" y="35297"/>
                </a:lnTo>
                <a:lnTo>
                  <a:pt x="28177" y="35478"/>
                </a:lnTo>
                <a:lnTo>
                  <a:pt x="28298" y="35719"/>
                </a:lnTo>
                <a:lnTo>
                  <a:pt x="28418" y="35900"/>
                </a:lnTo>
                <a:lnTo>
                  <a:pt x="28599" y="36021"/>
                </a:lnTo>
                <a:lnTo>
                  <a:pt x="28841" y="36141"/>
                </a:lnTo>
                <a:lnTo>
                  <a:pt x="29022" y="36202"/>
                </a:lnTo>
                <a:lnTo>
                  <a:pt x="29505" y="36202"/>
                </a:lnTo>
                <a:lnTo>
                  <a:pt x="29686" y="36141"/>
                </a:lnTo>
                <a:lnTo>
                  <a:pt x="29927" y="36021"/>
                </a:lnTo>
                <a:lnTo>
                  <a:pt x="30108" y="35900"/>
                </a:lnTo>
                <a:lnTo>
                  <a:pt x="30229" y="35719"/>
                </a:lnTo>
                <a:lnTo>
                  <a:pt x="30349" y="35478"/>
                </a:lnTo>
                <a:lnTo>
                  <a:pt x="30410" y="35297"/>
                </a:lnTo>
                <a:lnTo>
                  <a:pt x="30410" y="35055"/>
                </a:lnTo>
                <a:lnTo>
                  <a:pt x="30410" y="34814"/>
                </a:lnTo>
                <a:lnTo>
                  <a:pt x="30349" y="34633"/>
                </a:lnTo>
                <a:lnTo>
                  <a:pt x="30229" y="34392"/>
                </a:lnTo>
                <a:lnTo>
                  <a:pt x="30108" y="34211"/>
                </a:lnTo>
                <a:lnTo>
                  <a:pt x="29927" y="34090"/>
                </a:lnTo>
                <a:lnTo>
                  <a:pt x="29686" y="33969"/>
                </a:lnTo>
                <a:lnTo>
                  <a:pt x="29505" y="33909"/>
                </a:lnTo>
                <a:close/>
                <a:moveTo>
                  <a:pt x="34814" y="33909"/>
                </a:moveTo>
                <a:lnTo>
                  <a:pt x="34633" y="33969"/>
                </a:lnTo>
                <a:lnTo>
                  <a:pt x="34392" y="34090"/>
                </a:lnTo>
                <a:lnTo>
                  <a:pt x="34211" y="34211"/>
                </a:lnTo>
                <a:lnTo>
                  <a:pt x="34090" y="34392"/>
                </a:lnTo>
                <a:lnTo>
                  <a:pt x="33969" y="34633"/>
                </a:lnTo>
                <a:lnTo>
                  <a:pt x="33909" y="34814"/>
                </a:lnTo>
                <a:lnTo>
                  <a:pt x="33909" y="35055"/>
                </a:lnTo>
                <a:lnTo>
                  <a:pt x="33909" y="35297"/>
                </a:lnTo>
                <a:lnTo>
                  <a:pt x="33969" y="35478"/>
                </a:lnTo>
                <a:lnTo>
                  <a:pt x="34090" y="35719"/>
                </a:lnTo>
                <a:lnTo>
                  <a:pt x="34211" y="35900"/>
                </a:lnTo>
                <a:lnTo>
                  <a:pt x="34392" y="36021"/>
                </a:lnTo>
                <a:lnTo>
                  <a:pt x="34633" y="36141"/>
                </a:lnTo>
                <a:lnTo>
                  <a:pt x="34814" y="36202"/>
                </a:lnTo>
                <a:lnTo>
                  <a:pt x="35297" y="36202"/>
                </a:lnTo>
                <a:lnTo>
                  <a:pt x="35478" y="36141"/>
                </a:lnTo>
                <a:lnTo>
                  <a:pt x="35719" y="36021"/>
                </a:lnTo>
                <a:lnTo>
                  <a:pt x="35900" y="35900"/>
                </a:lnTo>
                <a:lnTo>
                  <a:pt x="36021" y="35719"/>
                </a:lnTo>
                <a:lnTo>
                  <a:pt x="36141" y="35478"/>
                </a:lnTo>
                <a:lnTo>
                  <a:pt x="36202" y="35297"/>
                </a:lnTo>
                <a:lnTo>
                  <a:pt x="36202" y="35055"/>
                </a:lnTo>
                <a:lnTo>
                  <a:pt x="36202" y="34814"/>
                </a:lnTo>
                <a:lnTo>
                  <a:pt x="36141" y="34633"/>
                </a:lnTo>
                <a:lnTo>
                  <a:pt x="36021" y="34392"/>
                </a:lnTo>
                <a:lnTo>
                  <a:pt x="35900" y="34211"/>
                </a:lnTo>
                <a:lnTo>
                  <a:pt x="35719" y="34090"/>
                </a:lnTo>
                <a:lnTo>
                  <a:pt x="35478" y="33969"/>
                </a:lnTo>
                <a:lnTo>
                  <a:pt x="35297" y="33909"/>
                </a:lnTo>
                <a:close/>
                <a:moveTo>
                  <a:pt x="40606" y="33909"/>
                </a:moveTo>
                <a:lnTo>
                  <a:pt x="40425" y="33969"/>
                </a:lnTo>
                <a:lnTo>
                  <a:pt x="40184" y="34090"/>
                </a:lnTo>
                <a:lnTo>
                  <a:pt x="40003" y="34211"/>
                </a:lnTo>
                <a:lnTo>
                  <a:pt x="39882" y="34392"/>
                </a:lnTo>
                <a:lnTo>
                  <a:pt x="39762" y="34633"/>
                </a:lnTo>
                <a:lnTo>
                  <a:pt x="39701" y="34814"/>
                </a:lnTo>
                <a:lnTo>
                  <a:pt x="39701" y="35055"/>
                </a:lnTo>
                <a:lnTo>
                  <a:pt x="39701" y="35297"/>
                </a:lnTo>
                <a:lnTo>
                  <a:pt x="39762" y="35478"/>
                </a:lnTo>
                <a:lnTo>
                  <a:pt x="39882" y="35719"/>
                </a:lnTo>
                <a:lnTo>
                  <a:pt x="40003" y="35900"/>
                </a:lnTo>
                <a:lnTo>
                  <a:pt x="40184" y="36021"/>
                </a:lnTo>
                <a:lnTo>
                  <a:pt x="40425" y="36141"/>
                </a:lnTo>
                <a:lnTo>
                  <a:pt x="40606" y="36202"/>
                </a:lnTo>
                <a:lnTo>
                  <a:pt x="41089" y="36202"/>
                </a:lnTo>
                <a:lnTo>
                  <a:pt x="41270" y="36141"/>
                </a:lnTo>
                <a:lnTo>
                  <a:pt x="41511" y="36021"/>
                </a:lnTo>
                <a:lnTo>
                  <a:pt x="41692" y="35900"/>
                </a:lnTo>
                <a:lnTo>
                  <a:pt x="41813" y="35719"/>
                </a:lnTo>
                <a:lnTo>
                  <a:pt x="41934" y="35478"/>
                </a:lnTo>
                <a:lnTo>
                  <a:pt x="41994" y="35297"/>
                </a:lnTo>
                <a:lnTo>
                  <a:pt x="41994" y="35055"/>
                </a:lnTo>
                <a:lnTo>
                  <a:pt x="41994" y="34814"/>
                </a:lnTo>
                <a:lnTo>
                  <a:pt x="41934" y="34633"/>
                </a:lnTo>
                <a:lnTo>
                  <a:pt x="41813" y="34392"/>
                </a:lnTo>
                <a:lnTo>
                  <a:pt x="41692" y="34211"/>
                </a:lnTo>
                <a:lnTo>
                  <a:pt x="41511" y="34090"/>
                </a:lnTo>
                <a:lnTo>
                  <a:pt x="41270" y="33969"/>
                </a:lnTo>
                <a:lnTo>
                  <a:pt x="41089" y="33909"/>
                </a:lnTo>
                <a:close/>
                <a:moveTo>
                  <a:pt x="46399" y="33909"/>
                </a:moveTo>
                <a:lnTo>
                  <a:pt x="46218" y="33969"/>
                </a:lnTo>
                <a:lnTo>
                  <a:pt x="45976" y="34090"/>
                </a:lnTo>
                <a:lnTo>
                  <a:pt x="45795" y="34211"/>
                </a:lnTo>
                <a:lnTo>
                  <a:pt x="45674" y="34392"/>
                </a:lnTo>
                <a:lnTo>
                  <a:pt x="45554" y="34633"/>
                </a:lnTo>
                <a:lnTo>
                  <a:pt x="45493" y="34814"/>
                </a:lnTo>
                <a:lnTo>
                  <a:pt x="45493" y="35055"/>
                </a:lnTo>
                <a:lnTo>
                  <a:pt x="45493" y="35297"/>
                </a:lnTo>
                <a:lnTo>
                  <a:pt x="45554" y="35478"/>
                </a:lnTo>
                <a:lnTo>
                  <a:pt x="45674" y="35719"/>
                </a:lnTo>
                <a:lnTo>
                  <a:pt x="45795" y="35900"/>
                </a:lnTo>
                <a:lnTo>
                  <a:pt x="45976" y="36021"/>
                </a:lnTo>
                <a:lnTo>
                  <a:pt x="46218" y="36141"/>
                </a:lnTo>
                <a:lnTo>
                  <a:pt x="46399" y="36202"/>
                </a:lnTo>
                <a:lnTo>
                  <a:pt x="46881" y="36202"/>
                </a:lnTo>
                <a:lnTo>
                  <a:pt x="47062" y="36141"/>
                </a:lnTo>
                <a:lnTo>
                  <a:pt x="47304" y="36021"/>
                </a:lnTo>
                <a:lnTo>
                  <a:pt x="47485" y="35900"/>
                </a:lnTo>
                <a:lnTo>
                  <a:pt x="47605" y="35719"/>
                </a:lnTo>
                <a:lnTo>
                  <a:pt x="47726" y="35478"/>
                </a:lnTo>
                <a:lnTo>
                  <a:pt x="47786" y="35297"/>
                </a:lnTo>
                <a:lnTo>
                  <a:pt x="47786" y="35055"/>
                </a:lnTo>
                <a:lnTo>
                  <a:pt x="47786" y="34814"/>
                </a:lnTo>
                <a:lnTo>
                  <a:pt x="47726" y="34633"/>
                </a:lnTo>
                <a:lnTo>
                  <a:pt x="47605" y="34392"/>
                </a:lnTo>
                <a:lnTo>
                  <a:pt x="47485" y="34211"/>
                </a:lnTo>
                <a:lnTo>
                  <a:pt x="47304" y="34090"/>
                </a:lnTo>
                <a:lnTo>
                  <a:pt x="47062" y="33969"/>
                </a:lnTo>
                <a:lnTo>
                  <a:pt x="46881" y="33909"/>
                </a:lnTo>
                <a:close/>
                <a:moveTo>
                  <a:pt x="52191" y="33909"/>
                </a:moveTo>
                <a:lnTo>
                  <a:pt x="52010" y="33969"/>
                </a:lnTo>
                <a:lnTo>
                  <a:pt x="51768" y="34090"/>
                </a:lnTo>
                <a:lnTo>
                  <a:pt x="51587" y="34211"/>
                </a:lnTo>
                <a:lnTo>
                  <a:pt x="51467" y="34392"/>
                </a:lnTo>
                <a:lnTo>
                  <a:pt x="51346" y="34633"/>
                </a:lnTo>
                <a:lnTo>
                  <a:pt x="51286" y="34814"/>
                </a:lnTo>
                <a:lnTo>
                  <a:pt x="51286" y="35055"/>
                </a:lnTo>
                <a:lnTo>
                  <a:pt x="51286" y="35297"/>
                </a:lnTo>
                <a:lnTo>
                  <a:pt x="51346" y="35478"/>
                </a:lnTo>
                <a:lnTo>
                  <a:pt x="51467" y="35719"/>
                </a:lnTo>
                <a:lnTo>
                  <a:pt x="51587" y="35900"/>
                </a:lnTo>
                <a:lnTo>
                  <a:pt x="51768" y="36021"/>
                </a:lnTo>
                <a:lnTo>
                  <a:pt x="52010" y="36141"/>
                </a:lnTo>
                <a:lnTo>
                  <a:pt x="52191" y="36202"/>
                </a:lnTo>
                <a:lnTo>
                  <a:pt x="52673" y="36202"/>
                </a:lnTo>
                <a:lnTo>
                  <a:pt x="52854" y="36141"/>
                </a:lnTo>
                <a:lnTo>
                  <a:pt x="53096" y="36021"/>
                </a:lnTo>
                <a:lnTo>
                  <a:pt x="53277" y="35900"/>
                </a:lnTo>
                <a:lnTo>
                  <a:pt x="53397" y="35719"/>
                </a:lnTo>
                <a:lnTo>
                  <a:pt x="53518" y="35478"/>
                </a:lnTo>
                <a:lnTo>
                  <a:pt x="53578" y="35297"/>
                </a:lnTo>
                <a:lnTo>
                  <a:pt x="53578" y="35055"/>
                </a:lnTo>
                <a:lnTo>
                  <a:pt x="53578" y="34814"/>
                </a:lnTo>
                <a:lnTo>
                  <a:pt x="53518" y="34633"/>
                </a:lnTo>
                <a:lnTo>
                  <a:pt x="53397" y="34392"/>
                </a:lnTo>
                <a:lnTo>
                  <a:pt x="53277" y="34211"/>
                </a:lnTo>
                <a:lnTo>
                  <a:pt x="53096" y="34090"/>
                </a:lnTo>
                <a:lnTo>
                  <a:pt x="52854" y="33969"/>
                </a:lnTo>
                <a:lnTo>
                  <a:pt x="52673" y="33909"/>
                </a:lnTo>
                <a:close/>
                <a:moveTo>
                  <a:pt x="57983" y="33909"/>
                </a:moveTo>
                <a:lnTo>
                  <a:pt x="57802" y="33969"/>
                </a:lnTo>
                <a:lnTo>
                  <a:pt x="57561" y="34090"/>
                </a:lnTo>
                <a:lnTo>
                  <a:pt x="57380" y="34211"/>
                </a:lnTo>
                <a:lnTo>
                  <a:pt x="57259" y="34392"/>
                </a:lnTo>
                <a:lnTo>
                  <a:pt x="57138" y="34633"/>
                </a:lnTo>
                <a:lnTo>
                  <a:pt x="57078" y="34814"/>
                </a:lnTo>
                <a:lnTo>
                  <a:pt x="57078" y="35055"/>
                </a:lnTo>
                <a:lnTo>
                  <a:pt x="57078" y="35297"/>
                </a:lnTo>
                <a:lnTo>
                  <a:pt x="57138" y="35478"/>
                </a:lnTo>
                <a:lnTo>
                  <a:pt x="57259" y="35719"/>
                </a:lnTo>
                <a:lnTo>
                  <a:pt x="57380" y="35900"/>
                </a:lnTo>
                <a:lnTo>
                  <a:pt x="57561" y="36021"/>
                </a:lnTo>
                <a:lnTo>
                  <a:pt x="57802" y="36141"/>
                </a:lnTo>
                <a:lnTo>
                  <a:pt x="57983" y="36202"/>
                </a:lnTo>
                <a:lnTo>
                  <a:pt x="58466" y="36202"/>
                </a:lnTo>
                <a:lnTo>
                  <a:pt x="58647" y="36141"/>
                </a:lnTo>
                <a:lnTo>
                  <a:pt x="58888" y="36021"/>
                </a:lnTo>
                <a:lnTo>
                  <a:pt x="59069" y="35900"/>
                </a:lnTo>
                <a:lnTo>
                  <a:pt x="59190" y="35719"/>
                </a:lnTo>
                <a:lnTo>
                  <a:pt x="59310" y="35478"/>
                </a:lnTo>
                <a:lnTo>
                  <a:pt x="59371" y="35297"/>
                </a:lnTo>
                <a:lnTo>
                  <a:pt x="59371" y="35055"/>
                </a:lnTo>
                <a:lnTo>
                  <a:pt x="59371" y="34814"/>
                </a:lnTo>
                <a:lnTo>
                  <a:pt x="59310" y="34633"/>
                </a:lnTo>
                <a:lnTo>
                  <a:pt x="59190" y="34392"/>
                </a:lnTo>
                <a:lnTo>
                  <a:pt x="59069" y="34211"/>
                </a:lnTo>
                <a:lnTo>
                  <a:pt x="58888" y="34090"/>
                </a:lnTo>
                <a:lnTo>
                  <a:pt x="58647" y="33969"/>
                </a:lnTo>
                <a:lnTo>
                  <a:pt x="58466" y="33909"/>
                </a:lnTo>
                <a:close/>
                <a:moveTo>
                  <a:pt x="63775" y="33909"/>
                </a:moveTo>
                <a:lnTo>
                  <a:pt x="63594" y="33969"/>
                </a:lnTo>
                <a:lnTo>
                  <a:pt x="63353" y="34090"/>
                </a:lnTo>
                <a:lnTo>
                  <a:pt x="63172" y="34211"/>
                </a:lnTo>
                <a:lnTo>
                  <a:pt x="63051" y="34392"/>
                </a:lnTo>
                <a:lnTo>
                  <a:pt x="62931" y="34633"/>
                </a:lnTo>
                <a:lnTo>
                  <a:pt x="62870" y="34814"/>
                </a:lnTo>
                <a:lnTo>
                  <a:pt x="62870" y="35055"/>
                </a:lnTo>
                <a:lnTo>
                  <a:pt x="62870" y="35297"/>
                </a:lnTo>
                <a:lnTo>
                  <a:pt x="62931" y="35478"/>
                </a:lnTo>
                <a:lnTo>
                  <a:pt x="63051" y="35719"/>
                </a:lnTo>
                <a:lnTo>
                  <a:pt x="63172" y="35900"/>
                </a:lnTo>
                <a:lnTo>
                  <a:pt x="63353" y="36021"/>
                </a:lnTo>
                <a:lnTo>
                  <a:pt x="63594" y="36141"/>
                </a:lnTo>
                <a:lnTo>
                  <a:pt x="63775" y="36202"/>
                </a:lnTo>
                <a:lnTo>
                  <a:pt x="64258" y="36202"/>
                </a:lnTo>
                <a:lnTo>
                  <a:pt x="64439" y="36141"/>
                </a:lnTo>
                <a:lnTo>
                  <a:pt x="64680" y="36021"/>
                </a:lnTo>
                <a:lnTo>
                  <a:pt x="64861" y="35900"/>
                </a:lnTo>
                <a:lnTo>
                  <a:pt x="64982" y="35719"/>
                </a:lnTo>
                <a:lnTo>
                  <a:pt x="65103" y="35478"/>
                </a:lnTo>
                <a:lnTo>
                  <a:pt x="65163" y="35297"/>
                </a:lnTo>
                <a:lnTo>
                  <a:pt x="65163" y="35055"/>
                </a:lnTo>
                <a:lnTo>
                  <a:pt x="65163" y="34814"/>
                </a:lnTo>
                <a:lnTo>
                  <a:pt x="65103" y="34633"/>
                </a:lnTo>
                <a:lnTo>
                  <a:pt x="64982" y="34392"/>
                </a:lnTo>
                <a:lnTo>
                  <a:pt x="64861" y="34211"/>
                </a:lnTo>
                <a:lnTo>
                  <a:pt x="64680" y="34090"/>
                </a:lnTo>
                <a:lnTo>
                  <a:pt x="64439" y="33969"/>
                </a:lnTo>
                <a:lnTo>
                  <a:pt x="64258" y="33909"/>
                </a:lnTo>
                <a:close/>
                <a:moveTo>
                  <a:pt x="69567" y="33909"/>
                </a:moveTo>
                <a:lnTo>
                  <a:pt x="69386" y="33969"/>
                </a:lnTo>
                <a:lnTo>
                  <a:pt x="69145" y="34090"/>
                </a:lnTo>
                <a:lnTo>
                  <a:pt x="68964" y="34211"/>
                </a:lnTo>
                <a:lnTo>
                  <a:pt x="68843" y="34392"/>
                </a:lnTo>
                <a:lnTo>
                  <a:pt x="68723" y="34633"/>
                </a:lnTo>
                <a:lnTo>
                  <a:pt x="68662" y="34814"/>
                </a:lnTo>
                <a:lnTo>
                  <a:pt x="68662" y="35055"/>
                </a:lnTo>
                <a:lnTo>
                  <a:pt x="68662" y="35297"/>
                </a:lnTo>
                <a:lnTo>
                  <a:pt x="68723" y="35478"/>
                </a:lnTo>
                <a:lnTo>
                  <a:pt x="68843" y="35719"/>
                </a:lnTo>
                <a:lnTo>
                  <a:pt x="68964" y="35900"/>
                </a:lnTo>
                <a:lnTo>
                  <a:pt x="69145" y="36021"/>
                </a:lnTo>
                <a:lnTo>
                  <a:pt x="69386" y="36141"/>
                </a:lnTo>
                <a:lnTo>
                  <a:pt x="69567" y="36202"/>
                </a:lnTo>
                <a:lnTo>
                  <a:pt x="70050" y="36202"/>
                </a:lnTo>
                <a:lnTo>
                  <a:pt x="70231" y="36141"/>
                </a:lnTo>
                <a:lnTo>
                  <a:pt x="70472" y="36021"/>
                </a:lnTo>
                <a:lnTo>
                  <a:pt x="70653" y="35900"/>
                </a:lnTo>
                <a:lnTo>
                  <a:pt x="70774" y="35719"/>
                </a:lnTo>
                <a:lnTo>
                  <a:pt x="70895" y="35478"/>
                </a:lnTo>
                <a:lnTo>
                  <a:pt x="70955" y="35297"/>
                </a:lnTo>
                <a:lnTo>
                  <a:pt x="70955" y="35055"/>
                </a:lnTo>
                <a:lnTo>
                  <a:pt x="70955" y="34814"/>
                </a:lnTo>
                <a:lnTo>
                  <a:pt x="70895" y="34633"/>
                </a:lnTo>
                <a:lnTo>
                  <a:pt x="70774" y="34392"/>
                </a:lnTo>
                <a:lnTo>
                  <a:pt x="70653" y="34211"/>
                </a:lnTo>
                <a:lnTo>
                  <a:pt x="70472" y="34090"/>
                </a:lnTo>
                <a:lnTo>
                  <a:pt x="70231" y="33969"/>
                </a:lnTo>
                <a:lnTo>
                  <a:pt x="70050" y="33909"/>
                </a:lnTo>
                <a:close/>
                <a:moveTo>
                  <a:pt x="75360" y="33909"/>
                </a:moveTo>
                <a:lnTo>
                  <a:pt x="75179" y="33969"/>
                </a:lnTo>
                <a:lnTo>
                  <a:pt x="74937" y="34090"/>
                </a:lnTo>
                <a:lnTo>
                  <a:pt x="74756" y="34211"/>
                </a:lnTo>
                <a:lnTo>
                  <a:pt x="74636" y="34392"/>
                </a:lnTo>
                <a:lnTo>
                  <a:pt x="74515" y="34633"/>
                </a:lnTo>
                <a:lnTo>
                  <a:pt x="74455" y="34814"/>
                </a:lnTo>
                <a:lnTo>
                  <a:pt x="74455" y="35055"/>
                </a:lnTo>
                <a:lnTo>
                  <a:pt x="74455" y="35297"/>
                </a:lnTo>
                <a:lnTo>
                  <a:pt x="74515" y="35478"/>
                </a:lnTo>
                <a:lnTo>
                  <a:pt x="74636" y="35719"/>
                </a:lnTo>
                <a:lnTo>
                  <a:pt x="74756" y="35900"/>
                </a:lnTo>
                <a:lnTo>
                  <a:pt x="74937" y="36021"/>
                </a:lnTo>
                <a:lnTo>
                  <a:pt x="75179" y="36141"/>
                </a:lnTo>
                <a:lnTo>
                  <a:pt x="75360" y="36202"/>
                </a:lnTo>
                <a:lnTo>
                  <a:pt x="75601" y="36202"/>
                </a:lnTo>
                <a:lnTo>
                  <a:pt x="75903" y="36141"/>
                </a:lnTo>
                <a:lnTo>
                  <a:pt x="75722" y="33909"/>
                </a:lnTo>
                <a:close/>
                <a:moveTo>
                  <a:pt x="2896" y="36805"/>
                </a:moveTo>
                <a:lnTo>
                  <a:pt x="2655" y="36926"/>
                </a:lnTo>
                <a:lnTo>
                  <a:pt x="2414" y="37107"/>
                </a:lnTo>
                <a:lnTo>
                  <a:pt x="2233" y="37288"/>
                </a:lnTo>
                <a:lnTo>
                  <a:pt x="2112" y="37589"/>
                </a:lnTo>
                <a:lnTo>
                  <a:pt x="2052" y="37951"/>
                </a:lnTo>
                <a:lnTo>
                  <a:pt x="2052" y="38193"/>
                </a:lnTo>
                <a:lnTo>
                  <a:pt x="2112" y="38374"/>
                </a:lnTo>
                <a:lnTo>
                  <a:pt x="2233" y="38615"/>
                </a:lnTo>
                <a:lnTo>
                  <a:pt x="2353" y="38796"/>
                </a:lnTo>
                <a:lnTo>
                  <a:pt x="2534" y="38917"/>
                </a:lnTo>
                <a:lnTo>
                  <a:pt x="2776" y="39037"/>
                </a:lnTo>
                <a:lnTo>
                  <a:pt x="2957" y="39098"/>
                </a:lnTo>
                <a:lnTo>
                  <a:pt x="3439" y="39098"/>
                </a:lnTo>
                <a:lnTo>
                  <a:pt x="3620" y="39037"/>
                </a:lnTo>
                <a:lnTo>
                  <a:pt x="3862" y="38917"/>
                </a:lnTo>
                <a:lnTo>
                  <a:pt x="4043" y="38796"/>
                </a:lnTo>
                <a:lnTo>
                  <a:pt x="4164" y="38615"/>
                </a:lnTo>
                <a:lnTo>
                  <a:pt x="4284" y="38374"/>
                </a:lnTo>
                <a:lnTo>
                  <a:pt x="4345" y="38193"/>
                </a:lnTo>
                <a:lnTo>
                  <a:pt x="4345" y="37951"/>
                </a:lnTo>
                <a:lnTo>
                  <a:pt x="4284" y="37589"/>
                </a:lnTo>
                <a:lnTo>
                  <a:pt x="4164" y="37288"/>
                </a:lnTo>
                <a:lnTo>
                  <a:pt x="3982" y="37107"/>
                </a:lnTo>
                <a:lnTo>
                  <a:pt x="3741" y="36926"/>
                </a:lnTo>
                <a:lnTo>
                  <a:pt x="3500" y="36805"/>
                </a:lnTo>
                <a:close/>
                <a:moveTo>
                  <a:pt x="8689" y="36805"/>
                </a:moveTo>
                <a:lnTo>
                  <a:pt x="8447" y="36926"/>
                </a:lnTo>
                <a:lnTo>
                  <a:pt x="8206" y="37107"/>
                </a:lnTo>
                <a:lnTo>
                  <a:pt x="8025" y="37288"/>
                </a:lnTo>
                <a:lnTo>
                  <a:pt x="7904" y="37589"/>
                </a:lnTo>
                <a:lnTo>
                  <a:pt x="7844" y="37951"/>
                </a:lnTo>
                <a:lnTo>
                  <a:pt x="7844" y="38193"/>
                </a:lnTo>
                <a:lnTo>
                  <a:pt x="7904" y="38374"/>
                </a:lnTo>
                <a:lnTo>
                  <a:pt x="8025" y="38615"/>
                </a:lnTo>
                <a:lnTo>
                  <a:pt x="8146" y="38796"/>
                </a:lnTo>
                <a:lnTo>
                  <a:pt x="8327" y="38917"/>
                </a:lnTo>
                <a:lnTo>
                  <a:pt x="8568" y="39037"/>
                </a:lnTo>
                <a:lnTo>
                  <a:pt x="8749" y="39098"/>
                </a:lnTo>
                <a:lnTo>
                  <a:pt x="9232" y="39098"/>
                </a:lnTo>
                <a:lnTo>
                  <a:pt x="9413" y="39037"/>
                </a:lnTo>
                <a:lnTo>
                  <a:pt x="9654" y="38917"/>
                </a:lnTo>
                <a:lnTo>
                  <a:pt x="9835" y="38796"/>
                </a:lnTo>
                <a:lnTo>
                  <a:pt x="9956" y="38615"/>
                </a:lnTo>
                <a:lnTo>
                  <a:pt x="10076" y="38374"/>
                </a:lnTo>
                <a:lnTo>
                  <a:pt x="10137" y="38193"/>
                </a:lnTo>
                <a:lnTo>
                  <a:pt x="10137" y="37951"/>
                </a:lnTo>
                <a:lnTo>
                  <a:pt x="10076" y="37589"/>
                </a:lnTo>
                <a:lnTo>
                  <a:pt x="9956" y="37288"/>
                </a:lnTo>
                <a:lnTo>
                  <a:pt x="9775" y="37107"/>
                </a:lnTo>
                <a:lnTo>
                  <a:pt x="9533" y="36926"/>
                </a:lnTo>
                <a:lnTo>
                  <a:pt x="9292" y="36805"/>
                </a:lnTo>
                <a:close/>
                <a:moveTo>
                  <a:pt x="14481" y="36805"/>
                </a:moveTo>
                <a:lnTo>
                  <a:pt x="14240" y="36926"/>
                </a:lnTo>
                <a:lnTo>
                  <a:pt x="13998" y="37107"/>
                </a:lnTo>
                <a:lnTo>
                  <a:pt x="13817" y="37288"/>
                </a:lnTo>
                <a:lnTo>
                  <a:pt x="13697" y="37589"/>
                </a:lnTo>
                <a:lnTo>
                  <a:pt x="13636" y="37951"/>
                </a:lnTo>
                <a:lnTo>
                  <a:pt x="13636" y="38193"/>
                </a:lnTo>
                <a:lnTo>
                  <a:pt x="13697" y="38374"/>
                </a:lnTo>
                <a:lnTo>
                  <a:pt x="13817" y="38615"/>
                </a:lnTo>
                <a:lnTo>
                  <a:pt x="13938" y="38796"/>
                </a:lnTo>
                <a:lnTo>
                  <a:pt x="14119" y="38917"/>
                </a:lnTo>
                <a:lnTo>
                  <a:pt x="14360" y="39037"/>
                </a:lnTo>
                <a:lnTo>
                  <a:pt x="14541" y="39098"/>
                </a:lnTo>
                <a:lnTo>
                  <a:pt x="15024" y="39098"/>
                </a:lnTo>
                <a:lnTo>
                  <a:pt x="15205" y="39037"/>
                </a:lnTo>
                <a:lnTo>
                  <a:pt x="15446" y="38917"/>
                </a:lnTo>
                <a:lnTo>
                  <a:pt x="15627" y="38796"/>
                </a:lnTo>
                <a:lnTo>
                  <a:pt x="15748" y="38615"/>
                </a:lnTo>
                <a:lnTo>
                  <a:pt x="15869" y="38374"/>
                </a:lnTo>
                <a:lnTo>
                  <a:pt x="15929" y="38193"/>
                </a:lnTo>
                <a:lnTo>
                  <a:pt x="15929" y="37951"/>
                </a:lnTo>
                <a:lnTo>
                  <a:pt x="15869" y="37589"/>
                </a:lnTo>
                <a:lnTo>
                  <a:pt x="15748" y="37288"/>
                </a:lnTo>
                <a:lnTo>
                  <a:pt x="15567" y="37107"/>
                </a:lnTo>
                <a:lnTo>
                  <a:pt x="15326" y="36926"/>
                </a:lnTo>
                <a:lnTo>
                  <a:pt x="15084" y="36805"/>
                </a:lnTo>
                <a:close/>
                <a:moveTo>
                  <a:pt x="20273" y="36805"/>
                </a:moveTo>
                <a:lnTo>
                  <a:pt x="20032" y="36926"/>
                </a:lnTo>
                <a:lnTo>
                  <a:pt x="19790" y="37107"/>
                </a:lnTo>
                <a:lnTo>
                  <a:pt x="19609" y="37288"/>
                </a:lnTo>
                <a:lnTo>
                  <a:pt x="19489" y="37589"/>
                </a:lnTo>
                <a:lnTo>
                  <a:pt x="19428" y="37951"/>
                </a:lnTo>
                <a:lnTo>
                  <a:pt x="19428" y="38193"/>
                </a:lnTo>
                <a:lnTo>
                  <a:pt x="19489" y="38374"/>
                </a:lnTo>
                <a:lnTo>
                  <a:pt x="19609" y="38615"/>
                </a:lnTo>
                <a:lnTo>
                  <a:pt x="19730" y="38796"/>
                </a:lnTo>
                <a:lnTo>
                  <a:pt x="19911" y="38917"/>
                </a:lnTo>
                <a:lnTo>
                  <a:pt x="20152" y="39037"/>
                </a:lnTo>
                <a:lnTo>
                  <a:pt x="20333" y="39098"/>
                </a:lnTo>
                <a:lnTo>
                  <a:pt x="20816" y="39098"/>
                </a:lnTo>
                <a:lnTo>
                  <a:pt x="20997" y="39037"/>
                </a:lnTo>
                <a:lnTo>
                  <a:pt x="21239" y="38917"/>
                </a:lnTo>
                <a:lnTo>
                  <a:pt x="21420" y="38796"/>
                </a:lnTo>
                <a:lnTo>
                  <a:pt x="21540" y="38615"/>
                </a:lnTo>
                <a:lnTo>
                  <a:pt x="21661" y="38374"/>
                </a:lnTo>
                <a:lnTo>
                  <a:pt x="21721" y="38193"/>
                </a:lnTo>
                <a:lnTo>
                  <a:pt x="21721" y="37951"/>
                </a:lnTo>
                <a:lnTo>
                  <a:pt x="21661" y="37589"/>
                </a:lnTo>
                <a:lnTo>
                  <a:pt x="21540" y="37288"/>
                </a:lnTo>
                <a:lnTo>
                  <a:pt x="21359" y="37107"/>
                </a:lnTo>
                <a:lnTo>
                  <a:pt x="21118" y="36926"/>
                </a:lnTo>
                <a:lnTo>
                  <a:pt x="20876" y="36805"/>
                </a:lnTo>
                <a:close/>
                <a:moveTo>
                  <a:pt x="26065" y="36805"/>
                </a:moveTo>
                <a:lnTo>
                  <a:pt x="25824" y="36926"/>
                </a:lnTo>
                <a:lnTo>
                  <a:pt x="25583" y="37107"/>
                </a:lnTo>
                <a:lnTo>
                  <a:pt x="25402" y="37288"/>
                </a:lnTo>
                <a:lnTo>
                  <a:pt x="25281" y="37589"/>
                </a:lnTo>
                <a:lnTo>
                  <a:pt x="25221" y="37951"/>
                </a:lnTo>
                <a:lnTo>
                  <a:pt x="25221" y="38193"/>
                </a:lnTo>
                <a:lnTo>
                  <a:pt x="25281" y="38374"/>
                </a:lnTo>
                <a:lnTo>
                  <a:pt x="25402" y="38615"/>
                </a:lnTo>
                <a:lnTo>
                  <a:pt x="25522" y="38796"/>
                </a:lnTo>
                <a:lnTo>
                  <a:pt x="25703" y="38917"/>
                </a:lnTo>
                <a:lnTo>
                  <a:pt x="25945" y="39037"/>
                </a:lnTo>
                <a:lnTo>
                  <a:pt x="26126" y="39098"/>
                </a:lnTo>
                <a:lnTo>
                  <a:pt x="26608" y="39098"/>
                </a:lnTo>
                <a:lnTo>
                  <a:pt x="26789" y="39037"/>
                </a:lnTo>
                <a:lnTo>
                  <a:pt x="27031" y="38917"/>
                </a:lnTo>
                <a:lnTo>
                  <a:pt x="27212" y="38796"/>
                </a:lnTo>
                <a:lnTo>
                  <a:pt x="27332" y="38615"/>
                </a:lnTo>
                <a:lnTo>
                  <a:pt x="27453" y="38374"/>
                </a:lnTo>
                <a:lnTo>
                  <a:pt x="27513" y="38193"/>
                </a:lnTo>
                <a:lnTo>
                  <a:pt x="27513" y="37951"/>
                </a:lnTo>
                <a:lnTo>
                  <a:pt x="27453" y="37589"/>
                </a:lnTo>
                <a:lnTo>
                  <a:pt x="27332" y="37288"/>
                </a:lnTo>
                <a:lnTo>
                  <a:pt x="27151" y="37107"/>
                </a:lnTo>
                <a:lnTo>
                  <a:pt x="26910" y="36926"/>
                </a:lnTo>
                <a:lnTo>
                  <a:pt x="26669" y="36805"/>
                </a:lnTo>
                <a:close/>
                <a:moveTo>
                  <a:pt x="31858" y="36805"/>
                </a:moveTo>
                <a:lnTo>
                  <a:pt x="31616" y="36926"/>
                </a:lnTo>
                <a:lnTo>
                  <a:pt x="31375" y="37107"/>
                </a:lnTo>
                <a:lnTo>
                  <a:pt x="31194" y="37288"/>
                </a:lnTo>
                <a:lnTo>
                  <a:pt x="31073" y="37589"/>
                </a:lnTo>
                <a:lnTo>
                  <a:pt x="31013" y="37951"/>
                </a:lnTo>
                <a:lnTo>
                  <a:pt x="31013" y="38193"/>
                </a:lnTo>
                <a:lnTo>
                  <a:pt x="31073" y="38374"/>
                </a:lnTo>
                <a:lnTo>
                  <a:pt x="31194" y="38615"/>
                </a:lnTo>
                <a:lnTo>
                  <a:pt x="31315" y="38796"/>
                </a:lnTo>
                <a:lnTo>
                  <a:pt x="31496" y="38917"/>
                </a:lnTo>
                <a:lnTo>
                  <a:pt x="31737" y="39037"/>
                </a:lnTo>
                <a:lnTo>
                  <a:pt x="31918" y="39098"/>
                </a:lnTo>
                <a:lnTo>
                  <a:pt x="32401" y="39098"/>
                </a:lnTo>
                <a:lnTo>
                  <a:pt x="32582" y="39037"/>
                </a:lnTo>
                <a:lnTo>
                  <a:pt x="32823" y="38917"/>
                </a:lnTo>
                <a:lnTo>
                  <a:pt x="33004" y="38796"/>
                </a:lnTo>
                <a:lnTo>
                  <a:pt x="33125" y="38615"/>
                </a:lnTo>
                <a:lnTo>
                  <a:pt x="33245" y="38374"/>
                </a:lnTo>
                <a:lnTo>
                  <a:pt x="33306" y="38193"/>
                </a:lnTo>
                <a:lnTo>
                  <a:pt x="33306" y="37951"/>
                </a:lnTo>
                <a:lnTo>
                  <a:pt x="33245" y="37589"/>
                </a:lnTo>
                <a:lnTo>
                  <a:pt x="33125" y="37288"/>
                </a:lnTo>
                <a:lnTo>
                  <a:pt x="32944" y="37107"/>
                </a:lnTo>
                <a:lnTo>
                  <a:pt x="32702" y="36926"/>
                </a:lnTo>
                <a:lnTo>
                  <a:pt x="32461" y="36805"/>
                </a:lnTo>
                <a:close/>
                <a:moveTo>
                  <a:pt x="37650" y="36805"/>
                </a:moveTo>
                <a:lnTo>
                  <a:pt x="37408" y="36926"/>
                </a:lnTo>
                <a:lnTo>
                  <a:pt x="37167" y="37107"/>
                </a:lnTo>
                <a:lnTo>
                  <a:pt x="36986" y="37288"/>
                </a:lnTo>
                <a:lnTo>
                  <a:pt x="36865" y="37589"/>
                </a:lnTo>
                <a:lnTo>
                  <a:pt x="36805" y="37951"/>
                </a:lnTo>
                <a:lnTo>
                  <a:pt x="36805" y="38193"/>
                </a:lnTo>
                <a:lnTo>
                  <a:pt x="36865" y="38374"/>
                </a:lnTo>
                <a:lnTo>
                  <a:pt x="36986" y="38615"/>
                </a:lnTo>
                <a:lnTo>
                  <a:pt x="37107" y="38796"/>
                </a:lnTo>
                <a:lnTo>
                  <a:pt x="37288" y="38917"/>
                </a:lnTo>
                <a:lnTo>
                  <a:pt x="37529" y="39037"/>
                </a:lnTo>
                <a:lnTo>
                  <a:pt x="37710" y="39098"/>
                </a:lnTo>
                <a:lnTo>
                  <a:pt x="38193" y="39098"/>
                </a:lnTo>
                <a:lnTo>
                  <a:pt x="38374" y="39037"/>
                </a:lnTo>
                <a:lnTo>
                  <a:pt x="38615" y="38917"/>
                </a:lnTo>
                <a:lnTo>
                  <a:pt x="38796" y="38796"/>
                </a:lnTo>
                <a:lnTo>
                  <a:pt x="38917" y="38615"/>
                </a:lnTo>
                <a:lnTo>
                  <a:pt x="39038" y="38374"/>
                </a:lnTo>
                <a:lnTo>
                  <a:pt x="39098" y="38193"/>
                </a:lnTo>
                <a:lnTo>
                  <a:pt x="39098" y="37951"/>
                </a:lnTo>
                <a:lnTo>
                  <a:pt x="39038" y="37589"/>
                </a:lnTo>
                <a:lnTo>
                  <a:pt x="38917" y="37288"/>
                </a:lnTo>
                <a:lnTo>
                  <a:pt x="38736" y="37107"/>
                </a:lnTo>
                <a:lnTo>
                  <a:pt x="38495" y="36926"/>
                </a:lnTo>
                <a:lnTo>
                  <a:pt x="38253" y="36805"/>
                </a:lnTo>
                <a:close/>
                <a:moveTo>
                  <a:pt x="43442" y="36805"/>
                </a:moveTo>
                <a:lnTo>
                  <a:pt x="43201" y="36926"/>
                </a:lnTo>
                <a:lnTo>
                  <a:pt x="42959" y="37107"/>
                </a:lnTo>
                <a:lnTo>
                  <a:pt x="42778" y="37288"/>
                </a:lnTo>
                <a:lnTo>
                  <a:pt x="42658" y="37589"/>
                </a:lnTo>
                <a:lnTo>
                  <a:pt x="42597" y="37951"/>
                </a:lnTo>
                <a:lnTo>
                  <a:pt x="42597" y="38193"/>
                </a:lnTo>
                <a:lnTo>
                  <a:pt x="42658" y="38374"/>
                </a:lnTo>
                <a:lnTo>
                  <a:pt x="42778" y="38615"/>
                </a:lnTo>
                <a:lnTo>
                  <a:pt x="42899" y="38796"/>
                </a:lnTo>
                <a:lnTo>
                  <a:pt x="43080" y="38917"/>
                </a:lnTo>
                <a:lnTo>
                  <a:pt x="43321" y="39037"/>
                </a:lnTo>
                <a:lnTo>
                  <a:pt x="43502" y="39098"/>
                </a:lnTo>
                <a:lnTo>
                  <a:pt x="43985" y="39098"/>
                </a:lnTo>
                <a:lnTo>
                  <a:pt x="44166" y="39037"/>
                </a:lnTo>
                <a:lnTo>
                  <a:pt x="44407" y="38917"/>
                </a:lnTo>
                <a:lnTo>
                  <a:pt x="44588" y="38796"/>
                </a:lnTo>
                <a:lnTo>
                  <a:pt x="44709" y="38615"/>
                </a:lnTo>
                <a:lnTo>
                  <a:pt x="44830" y="38374"/>
                </a:lnTo>
                <a:lnTo>
                  <a:pt x="44890" y="38193"/>
                </a:lnTo>
                <a:lnTo>
                  <a:pt x="44890" y="37951"/>
                </a:lnTo>
                <a:lnTo>
                  <a:pt x="44830" y="37589"/>
                </a:lnTo>
                <a:lnTo>
                  <a:pt x="44709" y="37288"/>
                </a:lnTo>
                <a:lnTo>
                  <a:pt x="44528" y="37107"/>
                </a:lnTo>
                <a:lnTo>
                  <a:pt x="44287" y="36926"/>
                </a:lnTo>
                <a:lnTo>
                  <a:pt x="44045" y="36805"/>
                </a:lnTo>
                <a:close/>
                <a:moveTo>
                  <a:pt x="49234" y="36805"/>
                </a:moveTo>
                <a:lnTo>
                  <a:pt x="48993" y="36926"/>
                </a:lnTo>
                <a:lnTo>
                  <a:pt x="48752" y="37107"/>
                </a:lnTo>
                <a:lnTo>
                  <a:pt x="48571" y="37288"/>
                </a:lnTo>
                <a:lnTo>
                  <a:pt x="48450" y="37589"/>
                </a:lnTo>
                <a:lnTo>
                  <a:pt x="48390" y="37951"/>
                </a:lnTo>
                <a:lnTo>
                  <a:pt x="48390" y="38193"/>
                </a:lnTo>
                <a:lnTo>
                  <a:pt x="48450" y="38374"/>
                </a:lnTo>
                <a:lnTo>
                  <a:pt x="48571" y="38615"/>
                </a:lnTo>
                <a:lnTo>
                  <a:pt x="48691" y="38796"/>
                </a:lnTo>
                <a:lnTo>
                  <a:pt x="48872" y="38917"/>
                </a:lnTo>
                <a:lnTo>
                  <a:pt x="49114" y="39037"/>
                </a:lnTo>
                <a:lnTo>
                  <a:pt x="49295" y="39098"/>
                </a:lnTo>
                <a:lnTo>
                  <a:pt x="49777" y="39098"/>
                </a:lnTo>
                <a:lnTo>
                  <a:pt x="49958" y="39037"/>
                </a:lnTo>
                <a:lnTo>
                  <a:pt x="50200" y="38917"/>
                </a:lnTo>
                <a:lnTo>
                  <a:pt x="50381" y="38796"/>
                </a:lnTo>
                <a:lnTo>
                  <a:pt x="50501" y="38615"/>
                </a:lnTo>
                <a:lnTo>
                  <a:pt x="50622" y="38374"/>
                </a:lnTo>
                <a:lnTo>
                  <a:pt x="50682" y="38193"/>
                </a:lnTo>
                <a:lnTo>
                  <a:pt x="50682" y="37951"/>
                </a:lnTo>
                <a:lnTo>
                  <a:pt x="50622" y="37589"/>
                </a:lnTo>
                <a:lnTo>
                  <a:pt x="50501" y="37288"/>
                </a:lnTo>
                <a:lnTo>
                  <a:pt x="50320" y="37107"/>
                </a:lnTo>
                <a:lnTo>
                  <a:pt x="50079" y="36926"/>
                </a:lnTo>
                <a:lnTo>
                  <a:pt x="49838" y="36805"/>
                </a:lnTo>
                <a:close/>
                <a:moveTo>
                  <a:pt x="55027" y="36805"/>
                </a:moveTo>
                <a:lnTo>
                  <a:pt x="54785" y="36926"/>
                </a:lnTo>
                <a:lnTo>
                  <a:pt x="54544" y="37107"/>
                </a:lnTo>
                <a:lnTo>
                  <a:pt x="54363" y="37288"/>
                </a:lnTo>
                <a:lnTo>
                  <a:pt x="54242" y="37589"/>
                </a:lnTo>
                <a:lnTo>
                  <a:pt x="54182" y="37951"/>
                </a:lnTo>
                <a:lnTo>
                  <a:pt x="54182" y="38193"/>
                </a:lnTo>
                <a:lnTo>
                  <a:pt x="54242" y="38374"/>
                </a:lnTo>
                <a:lnTo>
                  <a:pt x="54363" y="38615"/>
                </a:lnTo>
                <a:lnTo>
                  <a:pt x="54483" y="38796"/>
                </a:lnTo>
                <a:lnTo>
                  <a:pt x="54665" y="38917"/>
                </a:lnTo>
                <a:lnTo>
                  <a:pt x="54906" y="39037"/>
                </a:lnTo>
                <a:lnTo>
                  <a:pt x="55087" y="39098"/>
                </a:lnTo>
                <a:lnTo>
                  <a:pt x="55570" y="39098"/>
                </a:lnTo>
                <a:lnTo>
                  <a:pt x="55751" y="39037"/>
                </a:lnTo>
                <a:lnTo>
                  <a:pt x="55992" y="38917"/>
                </a:lnTo>
                <a:lnTo>
                  <a:pt x="56173" y="38796"/>
                </a:lnTo>
                <a:lnTo>
                  <a:pt x="56294" y="38615"/>
                </a:lnTo>
                <a:lnTo>
                  <a:pt x="56414" y="38374"/>
                </a:lnTo>
                <a:lnTo>
                  <a:pt x="56475" y="38193"/>
                </a:lnTo>
                <a:lnTo>
                  <a:pt x="56475" y="37951"/>
                </a:lnTo>
                <a:lnTo>
                  <a:pt x="56414" y="37589"/>
                </a:lnTo>
                <a:lnTo>
                  <a:pt x="56294" y="37288"/>
                </a:lnTo>
                <a:lnTo>
                  <a:pt x="56113" y="37107"/>
                </a:lnTo>
                <a:lnTo>
                  <a:pt x="55871" y="36926"/>
                </a:lnTo>
                <a:lnTo>
                  <a:pt x="55630" y="36805"/>
                </a:lnTo>
                <a:close/>
                <a:moveTo>
                  <a:pt x="60819" y="36805"/>
                </a:moveTo>
                <a:lnTo>
                  <a:pt x="60577" y="36926"/>
                </a:lnTo>
                <a:lnTo>
                  <a:pt x="60336" y="37107"/>
                </a:lnTo>
                <a:lnTo>
                  <a:pt x="60155" y="37288"/>
                </a:lnTo>
                <a:lnTo>
                  <a:pt x="60034" y="37589"/>
                </a:lnTo>
                <a:lnTo>
                  <a:pt x="59974" y="37951"/>
                </a:lnTo>
                <a:lnTo>
                  <a:pt x="59974" y="38193"/>
                </a:lnTo>
                <a:lnTo>
                  <a:pt x="60034" y="38374"/>
                </a:lnTo>
                <a:lnTo>
                  <a:pt x="60155" y="38615"/>
                </a:lnTo>
                <a:lnTo>
                  <a:pt x="60276" y="38796"/>
                </a:lnTo>
                <a:lnTo>
                  <a:pt x="60457" y="38917"/>
                </a:lnTo>
                <a:lnTo>
                  <a:pt x="60698" y="39037"/>
                </a:lnTo>
                <a:lnTo>
                  <a:pt x="60879" y="39098"/>
                </a:lnTo>
                <a:lnTo>
                  <a:pt x="61362" y="39098"/>
                </a:lnTo>
                <a:lnTo>
                  <a:pt x="61543" y="39037"/>
                </a:lnTo>
                <a:lnTo>
                  <a:pt x="61784" y="38917"/>
                </a:lnTo>
                <a:lnTo>
                  <a:pt x="61965" y="38796"/>
                </a:lnTo>
                <a:lnTo>
                  <a:pt x="62086" y="38615"/>
                </a:lnTo>
                <a:lnTo>
                  <a:pt x="62206" y="38374"/>
                </a:lnTo>
                <a:lnTo>
                  <a:pt x="62267" y="38193"/>
                </a:lnTo>
                <a:lnTo>
                  <a:pt x="62267" y="37951"/>
                </a:lnTo>
                <a:lnTo>
                  <a:pt x="62206" y="37589"/>
                </a:lnTo>
                <a:lnTo>
                  <a:pt x="62086" y="37288"/>
                </a:lnTo>
                <a:lnTo>
                  <a:pt x="61905" y="37107"/>
                </a:lnTo>
                <a:lnTo>
                  <a:pt x="61663" y="36926"/>
                </a:lnTo>
                <a:lnTo>
                  <a:pt x="61422" y="36805"/>
                </a:lnTo>
                <a:close/>
                <a:moveTo>
                  <a:pt x="66611" y="36805"/>
                </a:moveTo>
                <a:lnTo>
                  <a:pt x="66370" y="36926"/>
                </a:lnTo>
                <a:lnTo>
                  <a:pt x="66128" y="37107"/>
                </a:lnTo>
                <a:lnTo>
                  <a:pt x="65947" y="37288"/>
                </a:lnTo>
                <a:lnTo>
                  <a:pt x="65827" y="37589"/>
                </a:lnTo>
                <a:lnTo>
                  <a:pt x="65766" y="37951"/>
                </a:lnTo>
                <a:lnTo>
                  <a:pt x="65766" y="38193"/>
                </a:lnTo>
                <a:lnTo>
                  <a:pt x="65827" y="38374"/>
                </a:lnTo>
                <a:lnTo>
                  <a:pt x="65947" y="38615"/>
                </a:lnTo>
                <a:lnTo>
                  <a:pt x="66068" y="38796"/>
                </a:lnTo>
                <a:lnTo>
                  <a:pt x="66249" y="38917"/>
                </a:lnTo>
                <a:lnTo>
                  <a:pt x="66490" y="39037"/>
                </a:lnTo>
                <a:lnTo>
                  <a:pt x="66671" y="39098"/>
                </a:lnTo>
                <a:lnTo>
                  <a:pt x="67154" y="39098"/>
                </a:lnTo>
                <a:lnTo>
                  <a:pt x="67335" y="39037"/>
                </a:lnTo>
                <a:lnTo>
                  <a:pt x="67576" y="38917"/>
                </a:lnTo>
                <a:lnTo>
                  <a:pt x="67757" y="38796"/>
                </a:lnTo>
                <a:lnTo>
                  <a:pt x="67878" y="38615"/>
                </a:lnTo>
                <a:lnTo>
                  <a:pt x="67999" y="38374"/>
                </a:lnTo>
                <a:lnTo>
                  <a:pt x="68059" y="38193"/>
                </a:lnTo>
                <a:lnTo>
                  <a:pt x="68059" y="37951"/>
                </a:lnTo>
                <a:lnTo>
                  <a:pt x="67999" y="37589"/>
                </a:lnTo>
                <a:lnTo>
                  <a:pt x="67878" y="37288"/>
                </a:lnTo>
                <a:lnTo>
                  <a:pt x="67697" y="37107"/>
                </a:lnTo>
                <a:lnTo>
                  <a:pt x="67456" y="36926"/>
                </a:lnTo>
                <a:lnTo>
                  <a:pt x="67214" y="36805"/>
                </a:lnTo>
                <a:close/>
                <a:moveTo>
                  <a:pt x="72403" y="36805"/>
                </a:moveTo>
                <a:lnTo>
                  <a:pt x="72162" y="36926"/>
                </a:lnTo>
                <a:lnTo>
                  <a:pt x="71921" y="37107"/>
                </a:lnTo>
                <a:lnTo>
                  <a:pt x="71740" y="37288"/>
                </a:lnTo>
                <a:lnTo>
                  <a:pt x="71619" y="37589"/>
                </a:lnTo>
                <a:lnTo>
                  <a:pt x="71559" y="37951"/>
                </a:lnTo>
                <a:lnTo>
                  <a:pt x="71559" y="38193"/>
                </a:lnTo>
                <a:lnTo>
                  <a:pt x="71619" y="38374"/>
                </a:lnTo>
                <a:lnTo>
                  <a:pt x="71740" y="38615"/>
                </a:lnTo>
                <a:lnTo>
                  <a:pt x="71860" y="38796"/>
                </a:lnTo>
                <a:lnTo>
                  <a:pt x="72041" y="38917"/>
                </a:lnTo>
                <a:lnTo>
                  <a:pt x="72283" y="39037"/>
                </a:lnTo>
                <a:lnTo>
                  <a:pt x="72464" y="39098"/>
                </a:lnTo>
                <a:lnTo>
                  <a:pt x="72946" y="39098"/>
                </a:lnTo>
                <a:lnTo>
                  <a:pt x="73127" y="39037"/>
                </a:lnTo>
                <a:lnTo>
                  <a:pt x="73369" y="38917"/>
                </a:lnTo>
                <a:lnTo>
                  <a:pt x="73550" y="38796"/>
                </a:lnTo>
                <a:lnTo>
                  <a:pt x="73670" y="38615"/>
                </a:lnTo>
                <a:lnTo>
                  <a:pt x="73791" y="38374"/>
                </a:lnTo>
                <a:lnTo>
                  <a:pt x="73851" y="38193"/>
                </a:lnTo>
                <a:lnTo>
                  <a:pt x="73851" y="37951"/>
                </a:lnTo>
                <a:lnTo>
                  <a:pt x="73791" y="37589"/>
                </a:lnTo>
                <a:lnTo>
                  <a:pt x="73670" y="37288"/>
                </a:lnTo>
                <a:lnTo>
                  <a:pt x="73489" y="37107"/>
                </a:lnTo>
                <a:lnTo>
                  <a:pt x="73248" y="36926"/>
                </a:lnTo>
                <a:lnTo>
                  <a:pt x="73007" y="36805"/>
                </a:lnTo>
                <a:close/>
                <a:moveTo>
                  <a:pt x="302" y="39701"/>
                </a:moveTo>
                <a:lnTo>
                  <a:pt x="0" y="39761"/>
                </a:lnTo>
                <a:lnTo>
                  <a:pt x="181" y="41994"/>
                </a:lnTo>
                <a:lnTo>
                  <a:pt x="543" y="41994"/>
                </a:lnTo>
                <a:lnTo>
                  <a:pt x="724" y="41934"/>
                </a:lnTo>
                <a:lnTo>
                  <a:pt x="966" y="41813"/>
                </a:lnTo>
                <a:lnTo>
                  <a:pt x="1147" y="41692"/>
                </a:lnTo>
                <a:lnTo>
                  <a:pt x="1267" y="41511"/>
                </a:lnTo>
                <a:lnTo>
                  <a:pt x="1388" y="41270"/>
                </a:lnTo>
                <a:lnTo>
                  <a:pt x="1448" y="41089"/>
                </a:lnTo>
                <a:lnTo>
                  <a:pt x="1448" y="40847"/>
                </a:lnTo>
                <a:lnTo>
                  <a:pt x="1448" y="40606"/>
                </a:lnTo>
                <a:lnTo>
                  <a:pt x="1388" y="40425"/>
                </a:lnTo>
                <a:lnTo>
                  <a:pt x="1267" y="40184"/>
                </a:lnTo>
                <a:lnTo>
                  <a:pt x="1147" y="40003"/>
                </a:lnTo>
                <a:lnTo>
                  <a:pt x="966" y="39882"/>
                </a:lnTo>
                <a:lnTo>
                  <a:pt x="724" y="39761"/>
                </a:lnTo>
                <a:lnTo>
                  <a:pt x="543" y="39701"/>
                </a:lnTo>
                <a:close/>
                <a:moveTo>
                  <a:pt x="5853" y="39701"/>
                </a:moveTo>
                <a:lnTo>
                  <a:pt x="5672" y="39761"/>
                </a:lnTo>
                <a:lnTo>
                  <a:pt x="5431" y="39882"/>
                </a:lnTo>
                <a:lnTo>
                  <a:pt x="5250" y="40003"/>
                </a:lnTo>
                <a:lnTo>
                  <a:pt x="5129" y="40184"/>
                </a:lnTo>
                <a:lnTo>
                  <a:pt x="5008" y="40425"/>
                </a:lnTo>
                <a:lnTo>
                  <a:pt x="4948" y="40606"/>
                </a:lnTo>
                <a:lnTo>
                  <a:pt x="4948" y="40847"/>
                </a:lnTo>
                <a:lnTo>
                  <a:pt x="4948" y="41089"/>
                </a:lnTo>
                <a:lnTo>
                  <a:pt x="5008" y="41270"/>
                </a:lnTo>
                <a:lnTo>
                  <a:pt x="5129" y="41511"/>
                </a:lnTo>
                <a:lnTo>
                  <a:pt x="5250" y="41692"/>
                </a:lnTo>
                <a:lnTo>
                  <a:pt x="5431" y="41813"/>
                </a:lnTo>
                <a:lnTo>
                  <a:pt x="5672" y="41934"/>
                </a:lnTo>
                <a:lnTo>
                  <a:pt x="5853" y="41994"/>
                </a:lnTo>
                <a:lnTo>
                  <a:pt x="6336" y="41994"/>
                </a:lnTo>
                <a:lnTo>
                  <a:pt x="6517" y="41934"/>
                </a:lnTo>
                <a:lnTo>
                  <a:pt x="6758" y="41813"/>
                </a:lnTo>
                <a:lnTo>
                  <a:pt x="6939" y="41692"/>
                </a:lnTo>
                <a:lnTo>
                  <a:pt x="7060" y="41511"/>
                </a:lnTo>
                <a:lnTo>
                  <a:pt x="7180" y="41270"/>
                </a:lnTo>
                <a:lnTo>
                  <a:pt x="7241" y="41089"/>
                </a:lnTo>
                <a:lnTo>
                  <a:pt x="7241" y="40847"/>
                </a:lnTo>
                <a:lnTo>
                  <a:pt x="7241" y="40606"/>
                </a:lnTo>
                <a:lnTo>
                  <a:pt x="7180" y="40425"/>
                </a:lnTo>
                <a:lnTo>
                  <a:pt x="7060" y="40184"/>
                </a:lnTo>
                <a:lnTo>
                  <a:pt x="6939" y="40003"/>
                </a:lnTo>
                <a:lnTo>
                  <a:pt x="6758" y="39882"/>
                </a:lnTo>
                <a:lnTo>
                  <a:pt x="6517" y="39761"/>
                </a:lnTo>
                <a:lnTo>
                  <a:pt x="6336" y="39701"/>
                </a:lnTo>
                <a:close/>
                <a:moveTo>
                  <a:pt x="11645" y="39701"/>
                </a:moveTo>
                <a:lnTo>
                  <a:pt x="11464" y="39761"/>
                </a:lnTo>
                <a:lnTo>
                  <a:pt x="11223" y="39882"/>
                </a:lnTo>
                <a:lnTo>
                  <a:pt x="11042" y="40003"/>
                </a:lnTo>
                <a:lnTo>
                  <a:pt x="10921" y="40184"/>
                </a:lnTo>
                <a:lnTo>
                  <a:pt x="10800" y="40425"/>
                </a:lnTo>
                <a:lnTo>
                  <a:pt x="10740" y="40606"/>
                </a:lnTo>
                <a:lnTo>
                  <a:pt x="10740" y="40847"/>
                </a:lnTo>
                <a:lnTo>
                  <a:pt x="10740" y="41089"/>
                </a:lnTo>
                <a:lnTo>
                  <a:pt x="10800" y="41270"/>
                </a:lnTo>
                <a:lnTo>
                  <a:pt x="10921" y="41511"/>
                </a:lnTo>
                <a:lnTo>
                  <a:pt x="11042" y="41692"/>
                </a:lnTo>
                <a:lnTo>
                  <a:pt x="11223" y="41813"/>
                </a:lnTo>
                <a:lnTo>
                  <a:pt x="11464" y="41934"/>
                </a:lnTo>
                <a:lnTo>
                  <a:pt x="11645" y="41994"/>
                </a:lnTo>
                <a:lnTo>
                  <a:pt x="12128" y="41994"/>
                </a:lnTo>
                <a:lnTo>
                  <a:pt x="12309" y="41934"/>
                </a:lnTo>
                <a:lnTo>
                  <a:pt x="12550" y="41813"/>
                </a:lnTo>
                <a:lnTo>
                  <a:pt x="12731" y="41692"/>
                </a:lnTo>
                <a:lnTo>
                  <a:pt x="12852" y="41511"/>
                </a:lnTo>
                <a:lnTo>
                  <a:pt x="12973" y="41270"/>
                </a:lnTo>
                <a:lnTo>
                  <a:pt x="13033" y="41089"/>
                </a:lnTo>
                <a:lnTo>
                  <a:pt x="13033" y="40847"/>
                </a:lnTo>
                <a:lnTo>
                  <a:pt x="13033" y="40606"/>
                </a:lnTo>
                <a:lnTo>
                  <a:pt x="12973" y="40425"/>
                </a:lnTo>
                <a:lnTo>
                  <a:pt x="12852" y="40184"/>
                </a:lnTo>
                <a:lnTo>
                  <a:pt x="12731" y="40003"/>
                </a:lnTo>
                <a:lnTo>
                  <a:pt x="12550" y="39882"/>
                </a:lnTo>
                <a:lnTo>
                  <a:pt x="12309" y="39761"/>
                </a:lnTo>
                <a:lnTo>
                  <a:pt x="12128" y="39701"/>
                </a:lnTo>
                <a:close/>
                <a:moveTo>
                  <a:pt x="17437" y="39701"/>
                </a:moveTo>
                <a:lnTo>
                  <a:pt x="17256" y="39761"/>
                </a:lnTo>
                <a:lnTo>
                  <a:pt x="17015" y="39882"/>
                </a:lnTo>
                <a:lnTo>
                  <a:pt x="16834" y="40003"/>
                </a:lnTo>
                <a:lnTo>
                  <a:pt x="16713" y="40184"/>
                </a:lnTo>
                <a:lnTo>
                  <a:pt x="16593" y="40425"/>
                </a:lnTo>
                <a:lnTo>
                  <a:pt x="16532" y="40606"/>
                </a:lnTo>
                <a:lnTo>
                  <a:pt x="16532" y="40847"/>
                </a:lnTo>
                <a:lnTo>
                  <a:pt x="16532" y="41089"/>
                </a:lnTo>
                <a:lnTo>
                  <a:pt x="16593" y="41270"/>
                </a:lnTo>
                <a:lnTo>
                  <a:pt x="16713" y="41511"/>
                </a:lnTo>
                <a:lnTo>
                  <a:pt x="16834" y="41692"/>
                </a:lnTo>
                <a:lnTo>
                  <a:pt x="17015" y="41813"/>
                </a:lnTo>
                <a:lnTo>
                  <a:pt x="17256" y="41934"/>
                </a:lnTo>
                <a:lnTo>
                  <a:pt x="17437" y="41994"/>
                </a:lnTo>
                <a:lnTo>
                  <a:pt x="17920" y="41994"/>
                </a:lnTo>
                <a:lnTo>
                  <a:pt x="18101" y="41934"/>
                </a:lnTo>
                <a:lnTo>
                  <a:pt x="18342" y="41813"/>
                </a:lnTo>
                <a:lnTo>
                  <a:pt x="18523" y="41692"/>
                </a:lnTo>
                <a:lnTo>
                  <a:pt x="18644" y="41511"/>
                </a:lnTo>
                <a:lnTo>
                  <a:pt x="18765" y="41270"/>
                </a:lnTo>
                <a:lnTo>
                  <a:pt x="18825" y="41089"/>
                </a:lnTo>
                <a:lnTo>
                  <a:pt x="18825" y="40847"/>
                </a:lnTo>
                <a:lnTo>
                  <a:pt x="18825" y="40606"/>
                </a:lnTo>
                <a:lnTo>
                  <a:pt x="18765" y="40425"/>
                </a:lnTo>
                <a:lnTo>
                  <a:pt x="18644" y="40184"/>
                </a:lnTo>
                <a:lnTo>
                  <a:pt x="18523" y="40003"/>
                </a:lnTo>
                <a:lnTo>
                  <a:pt x="18342" y="39882"/>
                </a:lnTo>
                <a:lnTo>
                  <a:pt x="18101" y="39761"/>
                </a:lnTo>
                <a:lnTo>
                  <a:pt x="17920" y="39701"/>
                </a:lnTo>
                <a:close/>
                <a:moveTo>
                  <a:pt x="23230" y="39701"/>
                </a:moveTo>
                <a:lnTo>
                  <a:pt x="23049" y="39761"/>
                </a:lnTo>
                <a:lnTo>
                  <a:pt x="22807" y="39882"/>
                </a:lnTo>
                <a:lnTo>
                  <a:pt x="22626" y="40003"/>
                </a:lnTo>
                <a:lnTo>
                  <a:pt x="22506" y="40184"/>
                </a:lnTo>
                <a:lnTo>
                  <a:pt x="22385" y="40425"/>
                </a:lnTo>
                <a:lnTo>
                  <a:pt x="22325" y="40606"/>
                </a:lnTo>
                <a:lnTo>
                  <a:pt x="22325" y="40847"/>
                </a:lnTo>
                <a:lnTo>
                  <a:pt x="22325" y="41089"/>
                </a:lnTo>
                <a:lnTo>
                  <a:pt x="22385" y="41270"/>
                </a:lnTo>
                <a:lnTo>
                  <a:pt x="22506" y="41511"/>
                </a:lnTo>
                <a:lnTo>
                  <a:pt x="22626" y="41692"/>
                </a:lnTo>
                <a:lnTo>
                  <a:pt x="22807" y="41813"/>
                </a:lnTo>
                <a:lnTo>
                  <a:pt x="23049" y="41934"/>
                </a:lnTo>
                <a:lnTo>
                  <a:pt x="23230" y="41994"/>
                </a:lnTo>
                <a:lnTo>
                  <a:pt x="23712" y="41994"/>
                </a:lnTo>
                <a:lnTo>
                  <a:pt x="23893" y="41934"/>
                </a:lnTo>
                <a:lnTo>
                  <a:pt x="24135" y="41813"/>
                </a:lnTo>
                <a:lnTo>
                  <a:pt x="24316" y="41692"/>
                </a:lnTo>
                <a:lnTo>
                  <a:pt x="24436" y="41511"/>
                </a:lnTo>
                <a:lnTo>
                  <a:pt x="24557" y="41270"/>
                </a:lnTo>
                <a:lnTo>
                  <a:pt x="24617" y="41089"/>
                </a:lnTo>
                <a:lnTo>
                  <a:pt x="24617" y="40847"/>
                </a:lnTo>
                <a:lnTo>
                  <a:pt x="24617" y="40606"/>
                </a:lnTo>
                <a:lnTo>
                  <a:pt x="24557" y="40425"/>
                </a:lnTo>
                <a:lnTo>
                  <a:pt x="24436" y="40184"/>
                </a:lnTo>
                <a:lnTo>
                  <a:pt x="24316" y="40003"/>
                </a:lnTo>
                <a:lnTo>
                  <a:pt x="24135" y="39882"/>
                </a:lnTo>
                <a:lnTo>
                  <a:pt x="23893" y="39761"/>
                </a:lnTo>
                <a:lnTo>
                  <a:pt x="23712" y="39701"/>
                </a:lnTo>
                <a:close/>
                <a:moveTo>
                  <a:pt x="29022" y="39701"/>
                </a:moveTo>
                <a:lnTo>
                  <a:pt x="28841" y="39761"/>
                </a:lnTo>
                <a:lnTo>
                  <a:pt x="28599" y="39882"/>
                </a:lnTo>
                <a:lnTo>
                  <a:pt x="28418" y="40003"/>
                </a:lnTo>
                <a:lnTo>
                  <a:pt x="28298" y="40184"/>
                </a:lnTo>
                <a:lnTo>
                  <a:pt x="28177" y="40425"/>
                </a:lnTo>
                <a:lnTo>
                  <a:pt x="28117" y="40606"/>
                </a:lnTo>
                <a:lnTo>
                  <a:pt x="28117" y="40847"/>
                </a:lnTo>
                <a:lnTo>
                  <a:pt x="28117" y="41089"/>
                </a:lnTo>
                <a:lnTo>
                  <a:pt x="28177" y="41270"/>
                </a:lnTo>
                <a:lnTo>
                  <a:pt x="28298" y="41511"/>
                </a:lnTo>
                <a:lnTo>
                  <a:pt x="28418" y="41692"/>
                </a:lnTo>
                <a:lnTo>
                  <a:pt x="28599" y="41813"/>
                </a:lnTo>
                <a:lnTo>
                  <a:pt x="28841" y="41934"/>
                </a:lnTo>
                <a:lnTo>
                  <a:pt x="29022" y="41994"/>
                </a:lnTo>
                <a:lnTo>
                  <a:pt x="29505" y="41994"/>
                </a:lnTo>
                <a:lnTo>
                  <a:pt x="29686" y="41934"/>
                </a:lnTo>
                <a:lnTo>
                  <a:pt x="29927" y="41813"/>
                </a:lnTo>
                <a:lnTo>
                  <a:pt x="30108" y="41692"/>
                </a:lnTo>
                <a:lnTo>
                  <a:pt x="30229" y="41511"/>
                </a:lnTo>
                <a:lnTo>
                  <a:pt x="30349" y="41270"/>
                </a:lnTo>
                <a:lnTo>
                  <a:pt x="30410" y="41089"/>
                </a:lnTo>
                <a:lnTo>
                  <a:pt x="30410" y="40847"/>
                </a:lnTo>
                <a:lnTo>
                  <a:pt x="30410" y="40606"/>
                </a:lnTo>
                <a:lnTo>
                  <a:pt x="30349" y="40425"/>
                </a:lnTo>
                <a:lnTo>
                  <a:pt x="30229" y="40184"/>
                </a:lnTo>
                <a:lnTo>
                  <a:pt x="30108" y="40003"/>
                </a:lnTo>
                <a:lnTo>
                  <a:pt x="29927" y="39882"/>
                </a:lnTo>
                <a:lnTo>
                  <a:pt x="29686" y="39761"/>
                </a:lnTo>
                <a:lnTo>
                  <a:pt x="29505" y="39701"/>
                </a:lnTo>
                <a:close/>
                <a:moveTo>
                  <a:pt x="34814" y="39701"/>
                </a:moveTo>
                <a:lnTo>
                  <a:pt x="34633" y="39761"/>
                </a:lnTo>
                <a:lnTo>
                  <a:pt x="34392" y="39882"/>
                </a:lnTo>
                <a:lnTo>
                  <a:pt x="34211" y="40003"/>
                </a:lnTo>
                <a:lnTo>
                  <a:pt x="34090" y="40184"/>
                </a:lnTo>
                <a:lnTo>
                  <a:pt x="33969" y="40425"/>
                </a:lnTo>
                <a:lnTo>
                  <a:pt x="33909" y="40606"/>
                </a:lnTo>
                <a:lnTo>
                  <a:pt x="33909" y="40847"/>
                </a:lnTo>
                <a:lnTo>
                  <a:pt x="33909" y="41089"/>
                </a:lnTo>
                <a:lnTo>
                  <a:pt x="33969" y="41270"/>
                </a:lnTo>
                <a:lnTo>
                  <a:pt x="34090" y="41511"/>
                </a:lnTo>
                <a:lnTo>
                  <a:pt x="34211" y="41692"/>
                </a:lnTo>
                <a:lnTo>
                  <a:pt x="34392" y="41813"/>
                </a:lnTo>
                <a:lnTo>
                  <a:pt x="34633" y="41934"/>
                </a:lnTo>
                <a:lnTo>
                  <a:pt x="34814" y="41994"/>
                </a:lnTo>
                <a:lnTo>
                  <a:pt x="35297" y="41994"/>
                </a:lnTo>
                <a:lnTo>
                  <a:pt x="35478" y="41934"/>
                </a:lnTo>
                <a:lnTo>
                  <a:pt x="35719" y="41813"/>
                </a:lnTo>
                <a:lnTo>
                  <a:pt x="35900" y="41692"/>
                </a:lnTo>
                <a:lnTo>
                  <a:pt x="36021" y="41511"/>
                </a:lnTo>
                <a:lnTo>
                  <a:pt x="36141" y="41270"/>
                </a:lnTo>
                <a:lnTo>
                  <a:pt x="36202" y="41089"/>
                </a:lnTo>
                <a:lnTo>
                  <a:pt x="36202" y="40847"/>
                </a:lnTo>
                <a:lnTo>
                  <a:pt x="36202" y="40606"/>
                </a:lnTo>
                <a:lnTo>
                  <a:pt x="36141" y="40425"/>
                </a:lnTo>
                <a:lnTo>
                  <a:pt x="36021" y="40184"/>
                </a:lnTo>
                <a:lnTo>
                  <a:pt x="35900" y="40003"/>
                </a:lnTo>
                <a:lnTo>
                  <a:pt x="35719" y="39882"/>
                </a:lnTo>
                <a:lnTo>
                  <a:pt x="35478" y="39761"/>
                </a:lnTo>
                <a:lnTo>
                  <a:pt x="35297" y="39701"/>
                </a:lnTo>
                <a:close/>
                <a:moveTo>
                  <a:pt x="40606" y="39701"/>
                </a:moveTo>
                <a:lnTo>
                  <a:pt x="40425" y="39761"/>
                </a:lnTo>
                <a:lnTo>
                  <a:pt x="40184" y="39882"/>
                </a:lnTo>
                <a:lnTo>
                  <a:pt x="40003" y="40003"/>
                </a:lnTo>
                <a:lnTo>
                  <a:pt x="39882" y="40184"/>
                </a:lnTo>
                <a:lnTo>
                  <a:pt x="39762" y="40425"/>
                </a:lnTo>
                <a:lnTo>
                  <a:pt x="39701" y="40606"/>
                </a:lnTo>
                <a:lnTo>
                  <a:pt x="39701" y="40847"/>
                </a:lnTo>
                <a:lnTo>
                  <a:pt x="39701" y="41089"/>
                </a:lnTo>
                <a:lnTo>
                  <a:pt x="39762" y="41270"/>
                </a:lnTo>
                <a:lnTo>
                  <a:pt x="39882" y="41511"/>
                </a:lnTo>
                <a:lnTo>
                  <a:pt x="40003" y="41692"/>
                </a:lnTo>
                <a:lnTo>
                  <a:pt x="40184" y="41813"/>
                </a:lnTo>
                <a:lnTo>
                  <a:pt x="40425" y="41934"/>
                </a:lnTo>
                <a:lnTo>
                  <a:pt x="40606" y="41994"/>
                </a:lnTo>
                <a:lnTo>
                  <a:pt x="41089" y="41994"/>
                </a:lnTo>
                <a:lnTo>
                  <a:pt x="41270" y="41934"/>
                </a:lnTo>
                <a:lnTo>
                  <a:pt x="41511" y="41813"/>
                </a:lnTo>
                <a:lnTo>
                  <a:pt x="41692" y="41692"/>
                </a:lnTo>
                <a:lnTo>
                  <a:pt x="41813" y="41511"/>
                </a:lnTo>
                <a:lnTo>
                  <a:pt x="41934" y="41270"/>
                </a:lnTo>
                <a:lnTo>
                  <a:pt x="41994" y="41089"/>
                </a:lnTo>
                <a:lnTo>
                  <a:pt x="41994" y="40847"/>
                </a:lnTo>
                <a:lnTo>
                  <a:pt x="41994" y="40606"/>
                </a:lnTo>
                <a:lnTo>
                  <a:pt x="41934" y="40425"/>
                </a:lnTo>
                <a:lnTo>
                  <a:pt x="41813" y="40184"/>
                </a:lnTo>
                <a:lnTo>
                  <a:pt x="41692" y="40003"/>
                </a:lnTo>
                <a:lnTo>
                  <a:pt x="41511" y="39882"/>
                </a:lnTo>
                <a:lnTo>
                  <a:pt x="41270" y="39761"/>
                </a:lnTo>
                <a:lnTo>
                  <a:pt x="41089" y="39701"/>
                </a:lnTo>
                <a:close/>
                <a:moveTo>
                  <a:pt x="46399" y="39701"/>
                </a:moveTo>
                <a:lnTo>
                  <a:pt x="46218" y="39761"/>
                </a:lnTo>
                <a:lnTo>
                  <a:pt x="45976" y="39882"/>
                </a:lnTo>
                <a:lnTo>
                  <a:pt x="45795" y="40003"/>
                </a:lnTo>
                <a:lnTo>
                  <a:pt x="45674" y="40184"/>
                </a:lnTo>
                <a:lnTo>
                  <a:pt x="45554" y="40425"/>
                </a:lnTo>
                <a:lnTo>
                  <a:pt x="45493" y="40606"/>
                </a:lnTo>
                <a:lnTo>
                  <a:pt x="45493" y="40847"/>
                </a:lnTo>
                <a:lnTo>
                  <a:pt x="45493" y="41089"/>
                </a:lnTo>
                <a:lnTo>
                  <a:pt x="45554" y="41270"/>
                </a:lnTo>
                <a:lnTo>
                  <a:pt x="45674" y="41511"/>
                </a:lnTo>
                <a:lnTo>
                  <a:pt x="45795" y="41692"/>
                </a:lnTo>
                <a:lnTo>
                  <a:pt x="45976" y="41813"/>
                </a:lnTo>
                <a:lnTo>
                  <a:pt x="46218" y="41934"/>
                </a:lnTo>
                <a:lnTo>
                  <a:pt x="46399" y="41994"/>
                </a:lnTo>
                <a:lnTo>
                  <a:pt x="46881" y="41994"/>
                </a:lnTo>
                <a:lnTo>
                  <a:pt x="47062" y="41934"/>
                </a:lnTo>
                <a:lnTo>
                  <a:pt x="47304" y="41813"/>
                </a:lnTo>
                <a:lnTo>
                  <a:pt x="47485" y="41692"/>
                </a:lnTo>
                <a:lnTo>
                  <a:pt x="47605" y="41511"/>
                </a:lnTo>
                <a:lnTo>
                  <a:pt x="47726" y="41270"/>
                </a:lnTo>
                <a:lnTo>
                  <a:pt x="47786" y="41089"/>
                </a:lnTo>
                <a:lnTo>
                  <a:pt x="47786" y="40847"/>
                </a:lnTo>
                <a:lnTo>
                  <a:pt x="47786" y="40606"/>
                </a:lnTo>
                <a:lnTo>
                  <a:pt x="47726" y="40425"/>
                </a:lnTo>
                <a:lnTo>
                  <a:pt x="47605" y="40184"/>
                </a:lnTo>
                <a:lnTo>
                  <a:pt x="47485" y="40003"/>
                </a:lnTo>
                <a:lnTo>
                  <a:pt x="47304" y="39882"/>
                </a:lnTo>
                <a:lnTo>
                  <a:pt x="47062" y="39761"/>
                </a:lnTo>
                <a:lnTo>
                  <a:pt x="46881" y="39701"/>
                </a:lnTo>
                <a:close/>
                <a:moveTo>
                  <a:pt x="52191" y="39701"/>
                </a:moveTo>
                <a:lnTo>
                  <a:pt x="52010" y="39761"/>
                </a:lnTo>
                <a:lnTo>
                  <a:pt x="51768" y="39882"/>
                </a:lnTo>
                <a:lnTo>
                  <a:pt x="51587" y="40003"/>
                </a:lnTo>
                <a:lnTo>
                  <a:pt x="51467" y="40184"/>
                </a:lnTo>
                <a:lnTo>
                  <a:pt x="51346" y="40425"/>
                </a:lnTo>
                <a:lnTo>
                  <a:pt x="51286" y="40606"/>
                </a:lnTo>
                <a:lnTo>
                  <a:pt x="51286" y="40847"/>
                </a:lnTo>
                <a:lnTo>
                  <a:pt x="51286" y="41089"/>
                </a:lnTo>
                <a:lnTo>
                  <a:pt x="51346" y="41270"/>
                </a:lnTo>
                <a:lnTo>
                  <a:pt x="51467" y="41511"/>
                </a:lnTo>
                <a:lnTo>
                  <a:pt x="51587" y="41692"/>
                </a:lnTo>
                <a:lnTo>
                  <a:pt x="51768" y="41813"/>
                </a:lnTo>
                <a:lnTo>
                  <a:pt x="52010" y="41934"/>
                </a:lnTo>
                <a:lnTo>
                  <a:pt x="52191" y="41994"/>
                </a:lnTo>
                <a:lnTo>
                  <a:pt x="52673" y="41994"/>
                </a:lnTo>
                <a:lnTo>
                  <a:pt x="52854" y="41934"/>
                </a:lnTo>
                <a:lnTo>
                  <a:pt x="53096" y="41813"/>
                </a:lnTo>
                <a:lnTo>
                  <a:pt x="53277" y="41692"/>
                </a:lnTo>
                <a:lnTo>
                  <a:pt x="53397" y="41511"/>
                </a:lnTo>
                <a:lnTo>
                  <a:pt x="53518" y="41270"/>
                </a:lnTo>
                <a:lnTo>
                  <a:pt x="53578" y="41089"/>
                </a:lnTo>
                <a:lnTo>
                  <a:pt x="53578" y="40847"/>
                </a:lnTo>
                <a:lnTo>
                  <a:pt x="53578" y="40606"/>
                </a:lnTo>
                <a:lnTo>
                  <a:pt x="53518" y="40425"/>
                </a:lnTo>
                <a:lnTo>
                  <a:pt x="53397" y="40184"/>
                </a:lnTo>
                <a:lnTo>
                  <a:pt x="53277" y="40003"/>
                </a:lnTo>
                <a:lnTo>
                  <a:pt x="53096" y="39882"/>
                </a:lnTo>
                <a:lnTo>
                  <a:pt x="52854" y="39761"/>
                </a:lnTo>
                <a:lnTo>
                  <a:pt x="52673" y="39701"/>
                </a:lnTo>
                <a:close/>
                <a:moveTo>
                  <a:pt x="57983" y="39701"/>
                </a:moveTo>
                <a:lnTo>
                  <a:pt x="57802" y="39761"/>
                </a:lnTo>
                <a:lnTo>
                  <a:pt x="57561" y="39882"/>
                </a:lnTo>
                <a:lnTo>
                  <a:pt x="57380" y="40003"/>
                </a:lnTo>
                <a:lnTo>
                  <a:pt x="57259" y="40184"/>
                </a:lnTo>
                <a:lnTo>
                  <a:pt x="57138" y="40425"/>
                </a:lnTo>
                <a:lnTo>
                  <a:pt x="57078" y="40606"/>
                </a:lnTo>
                <a:lnTo>
                  <a:pt x="57078" y="40847"/>
                </a:lnTo>
                <a:lnTo>
                  <a:pt x="57078" y="41089"/>
                </a:lnTo>
                <a:lnTo>
                  <a:pt x="57138" y="41270"/>
                </a:lnTo>
                <a:lnTo>
                  <a:pt x="57259" y="41511"/>
                </a:lnTo>
                <a:lnTo>
                  <a:pt x="57380" y="41692"/>
                </a:lnTo>
                <a:lnTo>
                  <a:pt x="57561" y="41813"/>
                </a:lnTo>
                <a:lnTo>
                  <a:pt x="57802" y="41934"/>
                </a:lnTo>
                <a:lnTo>
                  <a:pt x="57983" y="41994"/>
                </a:lnTo>
                <a:lnTo>
                  <a:pt x="58466" y="41994"/>
                </a:lnTo>
                <a:lnTo>
                  <a:pt x="58647" y="41934"/>
                </a:lnTo>
                <a:lnTo>
                  <a:pt x="58888" y="41813"/>
                </a:lnTo>
                <a:lnTo>
                  <a:pt x="59069" y="41692"/>
                </a:lnTo>
                <a:lnTo>
                  <a:pt x="59190" y="41511"/>
                </a:lnTo>
                <a:lnTo>
                  <a:pt x="59310" y="41270"/>
                </a:lnTo>
                <a:lnTo>
                  <a:pt x="59371" y="41089"/>
                </a:lnTo>
                <a:lnTo>
                  <a:pt x="59371" y="40847"/>
                </a:lnTo>
                <a:lnTo>
                  <a:pt x="59371" y="40606"/>
                </a:lnTo>
                <a:lnTo>
                  <a:pt x="59310" y="40425"/>
                </a:lnTo>
                <a:lnTo>
                  <a:pt x="59190" y="40184"/>
                </a:lnTo>
                <a:lnTo>
                  <a:pt x="59069" y="40003"/>
                </a:lnTo>
                <a:lnTo>
                  <a:pt x="58888" y="39882"/>
                </a:lnTo>
                <a:lnTo>
                  <a:pt x="58647" y="39761"/>
                </a:lnTo>
                <a:lnTo>
                  <a:pt x="58466" y="39701"/>
                </a:lnTo>
                <a:close/>
                <a:moveTo>
                  <a:pt x="63775" y="39701"/>
                </a:moveTo>
                <a:lnTo>
                  <a:pt x="63594" y="39761"/>
                </a:lnTo>
                <a:lnTo>
                  <a:pt x="63353" y="39882"/>
                </a:lnTo>
                <a:lnTo>
                  <a:pt x="63172" y="40003"/>
                </a:lnTo>
                <a:lnTo>
                  <a:pt x="63051" y="40184"/>
                </a:lnTo>
                <a:lnTo>
                  <a:pt x="62931" y="40425"/>
                </a:lnTo>
                <a:lnTo>
                  <a:pt x="62870" y="40606"/>
                </a:lnTo>
                <a:lnTo>
                  <a:pt x="62870" y="40847"/>
                </a:lnTo>
                <a:lnTo>
                  <a:pt x="62870" y="41089"/>
                </a:lnTo>
                <a:lnTo>
                  <a:pt x="62931" y="41270"/>
                </a:lnTo>
                <a:lnTo>
                  <a:pt x="63051" y="41511"/>
                </a:lnTo>
                <a:lnTo>
                  <a:pt x="63172" y="41692"/>
                </a:lnTo>
                <a:lnTo>
                  <a:pt x="63353" y="41813"/>
                </a:lnTo>
                <a:lnTo>
                  <a:pt x="63594" y="41934"/>
                </a:lnTo>
                <a:lnTo>
                  <a:pt x="63775" y="41994"/>
                </a:lnTo>
                <a:lnTo>
                  <a:pt x="64258" y="41994"/>
                </a:lnTo>
                <a:lnTo>
                  <a:pt x="64439" y="41934"/>
                </a:lnTo>
                <a:lnTo>
                  <a:pt x="64680" y="41813"/>
                </a:lnTo>
                <a:lnTo>
                  <a:pt x="64861" y="41692"/>
                </a:lnTo>
                <a:lnTo>
                  <a:pt x="64982" y="41511"/>
                </a:lnTo>
                <a:lnTo>
                  <a:pt x="65103" y="41270"/>
                </a:lnTo>
                <a:lnTo>
                  <a:pt x="65163" y="41089"/>
                </a:lnTo>
                <a:lnTo>
                  <a:pt x="65163" y="40847"/>
                </a:lnTo>
                <a:lnTo>
                  <a:pt x="65163" y="40606"/>
                </a:lnTo>
                <a:lnTo>
                  <a:pt x="65103" y="40425"/>
                </a:lnTo>
                <a:lnTo>
                  <a:pt x="64982" y="40184"/>
                </a:lnTo>
                <a:lnTo>
                  <a:pt x="64861" y="40003"/>
                </a:lnTo>
                <a:lnTo>
                  <a:pt x="64680" y="39882"/>
                </a:lnTo>
                <a:lnTo>
                  <a:pt x="64439" y="39761"/>
                </a:lnTo>
                <a:lnTo>
                  <a:pt x="64258" y="39701"/>
                </a:lnTo>
                <a:close/>
                <a:moveTo>
                  <a:pt x="69567" y="39701"/>
                </a:moveTo>
                <a:lnTo>
                  <a:pt x="69386" y="39761"/>
                </a:lnTo>
                <a:lnTo>
                  <a:pt x="69145" y="39882"/>
                </a:lnTo>
                <a:lnTo>
                  <a:pt x="68964" y="40003"/>
                </a:lnTo>
                <a:lnTo>
                  <a:pt x="68843" y="40184"/>
                </a:lnTo>
                <a:lnTo>
                  <a:pt x="68723" y="40425"/>
                </a:lnTo>
                <a:lnTo>
                  <a:pt x="68662" y="40606"/>
                </a:lnTo>
                <a:lnTo>
                  <a:pt x="68662" y="40847"/>
                </a:lnTo>
                <a:lnTo>
                  <a:pt x="68662" y="41089"/>
                </a:lnTo>
                <a:lnTo>
                  <a:pt x="68723" y="41270"/>
                </a:lnTo>
                <a:lnTo>
                  <a:pt x="68843" y="41511"/>
                </a:lnTo>
                <a:lnTo>
                  <a:pt x="68964" y="41692"/>
                </a:lnTo>
                <a:lnTo>
                  <a:pt x="69145" y="41813"/>
                </a:lnTo>
                <a:lnTo>
                  <a:pt x="69386" y="41934"/>
                </a:lnTo>
                <a:lnTo>
                  <a:pt x="69567" y="41994"/>
                </a:lnTo>
                <a:lnTo>
                  <a:pt x="70050" y="41994"/>
                </a:lnTo>
                <a:lnTo>
                  <a:pt x="70231" y="41934"/>
                </a:lnTo>
                <a:lnTo>
                  <a:pt x="70472" y="41813"/>
                </a:lnTo>
                <a:lnTo>
                  <a:pt x="70653" y="41692"/>
                </a:lnTo>
                <a:lnTo>
                  <a:pt x="70774" y="41511"/>
                </a:lnTo>
                <a:lnTo>
                  <a:pt x="70895" y="41270"/>
                </a:lnTo>
                <a:lnTo>
                  <a:pt x="70955" y="41089"/>
                </a:lnTo>
                <a:lnTo>
                  <a:pt x="70955" y="40847"/>
                </a:lnTo>
                <a:lnTo>
                  <a:pt x="70955" y="40606"/>
                </a:lnTo>
                <a:lnTo>
                  <a:pt x="70895" y="40425"/>
                </a:lnTo>
                <a:lnTo>
                  <a:pt x="70774" y="40184"/>
                </a:lnTo>
                <a:lnTo>
                  <a:pt x="70653" y="40003"/>
                </a:lnTo>
                <a:lnTo>
                  <a:pt x="70472" y="39882"/>
                </a:lnTo>
                <a:lnTo>
                  <a:pt x="70231" y="39761"/>
                </a:lnTo>
                <a:lnTo>
                  <a:pt x="70050" y="39701"/>
                </a:lnTo>
                <a:close/>
                <a:moveTo>
                  <a:pt x="75360" y="39701"/>
                </a:moveTo>
                <a:lnTo>
                  <a:pt x="75179" y="39761"/>
                </a:lnTo>
                <a:lnTo>
                  <a:pt x="74937" y="39882"/>
                </a:lnTo>
                <a:lnTo>
                  <a:pt x="74756" y="40003"/>
                </a:lnTo>
                <a:lnTo>
                  <a:pt x="74636" y="40184"/>
                </a:lnTo>
                <a:lnTo>
                  <a:pt x="74515" y="40425"/>
                </a:lnTo>
                <a:lnTo>
                  <a:pt x="74455" y="40606"/>
                </a:lnTo>
                <a:lnTo>
                  <a:pt x="74455" y="40847"/>
                </a:lnTo>
                <a:lnTo>
                  <a:pt x="74455" y="41089"/>
                </a:lnTo>
                <a:lnTo>
                  <a:pt x="74515" y="41270"/>
                </a:lnTo>
                <a:lnTo>
                  <a:pt x="74636" y="41511"/>
                </a:lnTo>
                <a:lnTo>
                  <a:pt x="74756" y="41692"/>
                </a:lnTo>
                <a:lnTo>
                  <a:pt x="74937" y="41813"/>
                </a:lnTo>
                <a:lnTo>
                  <a:pt x="75179" y="41934"/>
                </a:lnTo>
                <a:lnTo>
                  <a:pt x="75360" y="41994"/>
                </a:lnTo>
                <a:lnTo>
                  <a:pt x="75722" y="41994"/>
                </a:lnTo>
                <a:lnTo>
                  <a:pt x="75903" y="39761"/>
                </a:lnTo>
                <a:lnTo>
                  <a:pt x="75601" y="39701"/>
                </a:lnTo>
                <a:close/>
                <a:moveTo>
                  <a:pt x="2957" y="42597"/>
                </a:moveTo>
                <a:lnTo>
                  <a:pt x="2776" y="42658"/>
                </a:lnTo>
                <a:lnTo>
                  <a:pt x="2534" y="42778"/>
                </a:lnTo>
                <a:lnTo>
                  <a:pt x="2353" y="42899"/>
                </a:lnTo>
                <a:lnTo>
                  <a:pt x="2233" y="43080"/>
                </a:lnTo>
                <a:lnTo>
                  <a:pt x="2112" y="43321"/>
                </a:lnTo>
                <a:lnTo>
                  <a:pt x="2052" y="43502"/>
                </a:lnTo>
                <a:lnTo>
                  <a:pt x="2052" y="43744"/>
                </a:lnTo>
                <a:lnTo>
                  <a:pt x="2052" y="43985"/>
                </a:lnTo>
                <a:lnTo>
                  <a:pt x="2112" y="44166"/>
                </a:lnTo>
                <a:lnTo>
                  <a:pt x="2233" y="44407"/>
                </a:lnTo>
                <a:lnTo>
                  <a:pt x="2353" y="44588"/>
                </a:lnTo>
                <a:lnTo>
                  <a:pt x="2534" y="44709"/>
                </a:lnTo>
                <a:lnTo>
                  <a:pt x="2776" y="44830"/>
                </a:lnTo>
                <a:lnTo>
                  <a:pt x="2957" y="44890"/>
                </a:lnTo>
                <a:lnTo>
                  <a:pt x="3439" y="44890"/>
                </a:lnTo>
                <a:lnTo>
                  <a:pt x="3620" y="44830"/>
                </a:lnTo>
                <a:lnTo>
                  <a:pt x="3862" y="44709"/>
                </a:lnTo>
                <a:lnTo>
                  <a:pt x="4043" y="44588"/>
                </a:lnTo>
                <a:lnTo>
                  <a:pt x="4164" y="44407"/>
                </a:lnTo>
                <a:lnTo>
                  <a:pt x="4284" y="44166"/>
                </a:lnTo>
                <a:lnTo>
                  <a:pt x="4345" y="43985"/>
                </a:lnTo>
                <a:lnTo>
                  <a:pt x="4345" y="43744"/>
                </a:lnTo>
                <a:lnTo>
                  <a:pt x="4345" y="43502"/>
                </a:lnTo>
                <a:lnTo>
                  <a:pt x="4284" y="43321"/>
                </a:lnTo>
                <a:lnTo>
                  <a:pt x="4164" y="43080"/>
                </a:lnTo>
                <a:lnTo>
                  <a:pt x="4043" y="42899"/>
                </a:lnTo>
                <a:lnTo>
                  <a:pt x="3862" y="42778"/>
                </a:lnTo>
                <a:lnTo>
                  <a:pt x="3620" y="42658"/>
                </a:lnTo>
                <a:lnTo>
                  <a:pt x="3439" y="42597"/>
                </a:lnTo>
                <a:close/>
                <a:moveTo>
                  <a:pt x="8749" y="42597"/>
                </a:moveTo>
                <a:lnTo>
                  <a:pt x="8568" y="42658"/>
                </a:lnTo>
                <a:lnTo>
                  <a:pt x="8327" y="42778"/>
                </a:lnTo>
                <a:lnTo>
                  <a:pt x="8146" y="42899"/>
                </a:lnTo>
                <a:lnTo>
                  <a:pt x="8025" y="43080"/>
                </a:lnTo>
                <a:lnTo>
                  <a:pt x="7904" y="43321"/>
                </a:lnTo>
                <a:lnTo>
                  <a:pt x="7844" y="43502"/>
                </a:lnTo>
                <a:lnTo>
                  <a:pt x="7844" y="43744"/>
                </a:lnTo>
                <a:lnTo>
                  <a:pt x="7844" y="43985"/>
                </a:lnTo>
                <a:lnTo>
                  <a:pt x="7904" y="44166"/>
                </a:lnTo>
                <a:lnTo>
                  <a:pt x="8025" y="44407"/>
                </a:lnTo>
                <a:lnTo>
                  <a:pt x="8146" y="44588"/>
                </a:lnTo>
                <a:lnTo>
                  <a:pt x="8327" y="44709"/>
                </a:lnTo>
                <a:lnTo>
                  <a:pt x="8568" y="44830"/>
                </a:lnTo>
                <a:lnTo>
                  <a:pt x="8749" y="44890"/>
                </a:lnTo>
                <a:lnTo>
                  <a:pt x="9232" y="44890"/>
                </a:lnTo>
                <a:lnTo>
                  <a:pt x="9413" y="44830"/>
                </a:lnTo>
                <a:lnTo>
                  <a:pt x="9654" y="44709"/>
                </a:lnTo>
                <a:lnTo>
                  <a:pt x="9835" y="44588"/>
                </a:lnTo>
                <a:lnTo>
                  <a:pt x="9956" y="44407"/>
                </a:lnTo>
                <a:lnTo>
                  <a:pt x="10076" y="44166"/>
                </a:lnTo>
                <a:lnTo>
                  <a:pt x="10137" y="43985"/>
                </a:lnTo>
                <a:lnTo>
                  <a:pt x="10137" y="43744"/>
                </a:lnTo>
                <a:lnTo>
                  <a:pt x="10137" y="43502"/>
                </a:lnTo>
                <a:lnTo>
                  <a:pt x="10076" y="43321"/>
                </a:lnTo>
                <a:lnTo>
                  <a:pt x="9956" y="43080"/>
                </a:lnTo>
                <a:lnTo>
                  <a:pt x="9835" y="42899"/>
                </a:lnTo>
                <a:lnTo>
                  <a:pt x="9654" y="42778"/>
                </a:lnTo>
                <a:lnTo>
                  <a:pt x="9413" y="42658"/>
                </a:lnTo>
                <a:lnTo>
                  <a:pt x="9232" y="42597"/>
                </a:lnTo>
                <a:close/>
                <a:moveTo>
                  <a:pt x="14541" y="42597"/>
                </a:moveTo>
                <a:lnTo>
                  <a:pt x="14360" y="42658"/>
                </a:lnTo>
                <a:lnTo>
                  <a:pt x="14119" y="42778"/>
                </a:lnTo>
                <a:lnTo>
                  <a:pt x="13938" y="42899"/>
                </a:lnTo>
                <a:lnTo>
                  <a:pt x="13817" y="43080"/>
                </a:lnTo>
                <a:lnTo>
                  <a:pt x="13697" y="43321"/>
                </a:lnTo>
                <a:lnTo>
                  <a:pt x="13636" y="43502"/>
                </a:lnTo>
                <a:lnTo>
                  <a:pt x="13636" y="43744"/>
                </a:lnTo>
                <a:lnTo>
                  <a:pt x="13636" y="43985"/>
                </a:lnTo>
                <a:lnTo>
                  <a:pt x="13697" y="44166"/>
                </a:lnTo>
                <a:lnTo>
                  <a:pt x="13817" y="44407"/>
                </a:lnTo>
                <a:lnTo>
                  <a:pt x="13938" y="44588"/>
                </a:lnTo>
                <a:lnTo>
                  <a:pt x="14119" y="44709"/>
                </a:lnTo>
                <a:lnTo>
                  <a:pt x="14360" y="44830"/>
                </a:lnTo>
                <a:lnTo>
                  <a:pt x="14541" y="44890"/>
                </a:lnTo>
                <a:lnTo>
                  <a:pt x="15024" y="44890"/>
                </a:lnTo>
                <a:lnTo>
                  <a:pt x="15205" y="44830"/>
                </a:lnTo>
                <a:lnTo>
                  <a:pt x="15446" y="44709"/>
                </a:lnTo>
                <a:lnTo>
                  <a:pt x="15627" y="44588"/>
                </a:lnTo>
                <a:lnTo>
                  <a:pt x="15748" y="44407"/>
                </a:lnTo>
                <a:lnTo>
                  <a:pt x="15869" y="44166"/>
                </a:lnTo>
                <a:lnTo>
                  <a:pt x="15929" y="43985"/>
                </a:lnTo>
                <a:lnTo>
                  <a:pt x="15929" y="43744"/>
                </a:lnTo>
                <a:lnTo>
                  <a:pt x="15929" y="43502"/>
                </a:lnTo>
                <a:lnTo>
                  <a:pt x="15869" y="43321"/>
                </a:lnTo>
                <a:lnTo>
                  <a:pt x="15748" y="43080"/>
                </a:lnTo>
                <a:lnTo>
                  <a:pt x="15627" y="42899"/>
                </a:lnTo>
                <a:lnTo>
                  <a:pt x="15446" y="42778"/>
                </a:lnTo>
                <a:lnTo>
                  <a:pt x="15205" y="42658"/>
                </a:lnTo>
                <a:lnTo>
                  <a:pt x="15024" y="42597"/>
                </a:lnTo>
                <a:close/>
                <a:moveTo>
                  <a:pt x="20333" y="42597"/>
                </a:moveTo>
                <a:lnTo>
                  <a:pt x="20152" y="42658"/>
                </a:lnTo>
                <a:lnTo>
                  <a:pt x="19911" y="42778"/>
                </a:lnTo>
                <a:lnTo>
                  <a:pt x="19730" y="42899"/>
                </a:lnTo>
                <a:lnTo>
                  <a:pt x="19609" y="43080"/>
                </a:lnTo>
                <a:lnTo>
                  <a:pt x="19489" y="43321"/>
                </a:lnTo>
                <a:lnTo>
                  <a:pt x="19428" y="43502"/>
                </a:lnTo>
                <a:lnTo>
                  <a:pt x="19428" y="43744"/>
                </a:lnTo>
                <a:lnTo>
                  <a:pt x="19428" y="43985"/>
                </a:lnTo>
                <a:lnTo>
                  <a:pt x="19489" y="44166"/>
                </a:lnTo>
                <a:lnTo>
                  <a:pt x="19609" y="44407"/>
                </a:lnTo>
                <a:lnTo>
                  <a:pt x="19730" y="44588"/>
                </a:lnTo>
                <a:lnTo>
                  <a:pt x="19911" y="44709"/>
                </a:lnTo>
                <a:lnTo>
                  <a:pt x="20152" y="44830"/>
                </a:lnTo>
                <a:lnTo>
                  <a:pt x="20333" y="44890"/>
                </a:lnTo>
                <a:lnTo>
                  <a:pt x="20816" y="44890"/>
                </a:lnTo>
                <a:lnTo>
                  <a:pt x="20997" y="44830"/>
                </a:lnTo>
                <a:lnTo>
                  <a:pt x="21239" y="44709"/>
                </a:lnTo>
                <a:lnTo>
                  <a:pt x="21420" y="44588"/>
                </a:lnTo>
                <a:lnTo>
                  <a:pt x="21540" y="44407"/>
                </a:lnTo>
                <a:lnTo>
                  <a:pt x="21661" y="44166"/>
                </a:lnTo>
                <a:lnTo>
                  <a:pt x="21721" y="43985"/>
                </a:lnTo>
                <a:lnTo>
                  <a:pt x="21721" y="43744"/>
                </a:lnTo>
                <a:lnTo>
                  <a:pt x="21721" y="43502"/>
                </a:lnTo>
                <a:lnTo>
                  <a:pt x="21661" y="43321"/>
                </a:lnTo>
                <a:lnTo>
                  <a:pt x="21540" y="43080"/>
                </a:lnTo>
                <a:lnTo>
                  <a:pt x="21420" y="42899"/>
                </a:lnTo>
                <a:lnTo>
                  <a:pt x="21239" y="42778"/>
                </a:lnTo>
                <a:lnTo>
                  <a:pt x="20997" y="42658"/>
                </a:lnTo>
                <a:lnTo>
                  <a:pt x="20816" y="42597"/>
                </a:lnTo>
                <a:close/>
                <a:moveTo>
                  <a:pt x="26126" y="42597"/>
                </a:moveTo>
                <a:lnTo>
                  <a:pt x="25945" y="42658"/>
                </a:lnTo>
                <a:lnTo>
                  <a:pt x="25703" y="42778"/>
                </a:lnTo>
                <a:lnTo>
                  <a:pt x="25522" y="42899"/>
                </a:lnTo>
                <a:lnTo>
                  <a:pt x="25402" y="43080"/>
                </a:lnTo>
                <a:lnTo>
                  <a:pt x="25281" y="43321"/>
                </a:lnTo>
                <a:lnTo>
                  <a:pt x="25221" y="43502"/>
                </a:lnTo>
                <a:lnTo>
                  <a:pt x="25221" y="43744"/>
                </a:lnTo>
                <a:lnTo>
                  <a:pt x="25221" y="43985"/>
                </a:lnTo>
                <a:lnTo>
                  <a:pt x="25281" y="44166"/>
                </a:lnTo>
                <a:lnTo>
                  <a:pt x="25402" y="44407"/>
                </a:lnTo>
                <a:lnTo>
                  <a:pt x="25522" y="44588"/>
                </a:lnTo>
                <a:lnTo>
                  <a:pt x="25703" y="44709"/>
                </a:lnTo>
                <a:lnTo>
                  <a:pt x="25945" y="44830"/>
                </a:lnTo>
                <a:lnTo>
                  <a:pt x="26126" y="44890"/>
                </a:lnTo>
                <a:lnTo>
                  <a:pt x="26608" y="44890"/>
                </a:lnTo>
                <a:lnTo>
                  <a:pt x="26789" y="44830"/>
                </a:lnTo>
                <a:lnTo>
                  <a:pt x="27031" y="44709"/>
                </a:lnTo>
                <a:lnTo>
                  <a:pt x="27212" y="44588"/>
                </a:lnTo>
                <a:lnTo>
                  <a:pt x="27332" y="44407"/>
                </a:lnTo>
                <a:lnTo>
                  <a:pt x="27453" y="44166"/>
                </a:lnTo>
                <a:lnTo>
                  <a:pt x="27513" y="43985"/>
                </a:lnTo>
                <a:lnTo>
                  <a:pt x="27513" y="43744"/>
                </a:lnTo>
                <a:lnTo>
                  <a:pt x="27513" y="43502"/>
                </a:lnTo>
                <a:lnTo>
                  <a:pt x="27453" y="43321"/>
                </a:lnTo>
                <a:lnTo>
                  <a:pt x="27332" y="43080"/>
                </a:lnTo>
                <a:lnTo>
                  <a:pt x="27212" y="42899"/>
                </a:lnTo>
                <a:lnTo>
                  <a:pt x="27031" y="42778"/>
                </a:lnTo>
                <a:lnTo>
                  <a:pt x="26789" y="42658"/>
                </a:lnTo>
                <a:lnTo>
                  <a:pt x="26608" y="42597"/>
                </a:lnTo>
                <a:close/>
                <a:moveTo>
                  <a:pt x="31918" y="42597"/>
                </a:moveTo>
                <a:lnTo>
                  <a:pt x="31737" y="42658"/>
                </a:lnTo>
                <a:lnTo>
                  <a:pt x="31496" y="42778"/>
                </a:lnTo>
                <a:lnTo>
                  <a:pt x="31315" y="42899"/>
                </a:lnTo>
                <a:lnTo>
                  <a:pt x="31194" y="43080"/>
                </a:lnTo>
                <a:lnTo>
                  <a:pt x="31073" y="43321"/>
                </a:lnTo>
                <a:lnTo>
                  <a:pt x="31013" y="43502"/>
                </a:lnTo>
                <a:lnTo>
                  <a:pt x="31013" y="43744"/>
                </a:lnTo>
                <a:lnTo>
                  <a:pt x="31013" y="43985"/>
                </a:lnTo>
                <a:lnTo>
                  <a:pt x="31073" y="44166"/>
                </a:lnTo>
                <a:lnTo>
                  <a:pt x="31194" y="44407"/>
                </a:lnTo>
                <a:lnTo>
                  <a:pt x="31315" y="44588"/>
                </a:lnTo>
                <a:lnTo>
                  <a:pt x="31496" y="44709"/>
                </a:lnTo>
                <a:lnTo>
                  <a:pt x="31737" y="44830"/>
                </a:lnTo>
                <a:lnTo>
                  <a:pt x="31918" y="44890"/>
                </a:lnTo>
                <a:lnTo>
                  <a:pt x="32401" y="44890"/>
                </a:lnTo>
                <a:lnTo>
                  <a:pt x="32582" y="44830"/>
                </a:lnTo>
                <a:lnTo>
                  <a:pt x="32823" y="44709"/>
                </a:lnTo>
                <a:lnTo>
                  <a:pt x="33004" y="44588"/>
                </a:lnTo>
                <a:lnTo>
                  <a:pt x="33125" y="44407"/>
                </a:lnTo>
                <a:lnTo>
                  <a:pt x="33245" y="44166"/>
                </a:lnTo>
                <a:lnTo>
                  <a:pt x="33306" y="43985"/>
                </a:lnTo>
                <a:lnTo>
                  <a:pt x="33306" y="43744"/>
                </a:lnTo>
                <a:lnTo>
                  <a:pt x="33306" y="43502"/>
                </a:lnTo>
                <a:lnTo>
                  <a:pt x="33245" y="43321"/>
                </a:lnTo>
                <a:lnTo>
                  <a:pt x="33125" y="43080"/>
                </a:lnTo>
                <a:lnTo>
                  <a:pt x="33004" y="42899"/>
                </a:lnTo>
                <a:lnTo>
                  <a:pt x="32823" y="42778"/>
                </a:lnTo>
                <a:lnTo>
                  <a:pt x="32582" y="42658"/>
                </a:lnTo>
                <a:lnTo>
                  <a:pt x="32401" y="42597"/>
                </a:lnTo>
                <a:close/>
                <a:moveTo>
                  <a:pt x="37710" y="42597"/>
                </a:moveTo>
                <a:lnTo>
                  <a:pt x="37529" y="42658"/>
                </a:lnTo>
                <a:lnTo>
                  <a:pt x="37288" y="42778"/>
                </a:lnTo>
                <a:lnTo>
                  <a:pt x="37107" y="42899"/>
                </a:lnTo>
                <a:lnTo>
                  <a:pt x="36986" y="43080"/>
                </a:lnTo>
                <a:lnTo>
                  <a:pt x="36865" y="43321"/>
                </a:lnTo>
                <a:lnTo>
                  <a:pt x="36805" y="43502"/>
                </a:lnTo>
                <a:lnTo>
                  <a:pt x="36805" y="43744"/>
                </a:lnTo>
                <a:lnTo>
                  <a:pt x="36805" y="43985"/>
                </a:lnTo>
                <a:lnTo>
                  <a:pt x="36865" y="44166"/>
                </a:lnTo>
                <a:lnTo>
                  <a:pt x="36986" y="44407"/>
                </a:lnTo>
                <a:lnTo>
                  <a:pt x="37107" y="44588"/>
                </a:lnTo>
                <a:lnTo>
                  <a:pt x="37288" y="44709"/>
                </a:lnTo>
                <a:lnTo>
                  <a:pt x="37529" y="44830"/>
                </a:lnTo>
                <a:lnTo>
                  <a:pt x="37710" y="44890"/>
                </a:lnTo>
                <a:lnTo>
                  <a:pt x="38193" y="44890"/>
                </a:lnTo>
                <a:lnTo>
                  <a:pt x="38374" y="44830"/>
                </a:lnTo>
                <a:lnTo>
                  <a:pt x="38615" y="44709"/>
                </a:lnTo>
                <a:lnTo>
                  <a:pt x="38796" y="44588"/>
                </a:lnTo>
                <a:lnTo>
                  <a:pt x="38917" y="44407"/>
                </a:lnTo>
                <a:lnTo>
                  <a:pt x="39038" y="44166"/>
                </a:lnTo>
                <a:lnTo>
                  <a:pt x="39098" y="43985"/>
                </a:lnTo>
                <a:lnTo>
                  <a:pt x="39098" y="43744"/>
                </a:lnTo>
                <a:lnTo>
                  <a:pt x="39098" y="43502"/>
                </a:lnTo>
                <a:lnTo>
                  <a:pt x="39038" y="43321"/>
                </a:lnTo>
                <a:lnTo>
                  <a:pt x="38917" y="43080"/>
                </a:lnTo>
                <a:lnTo>
                  <a:pt x="38796" y="42899"/>
                </a:lnTo>
                <a:lnTo>
                  <a:pt x="38615" y="42778"/>
                </a:lnTo>
                <a:lnTo>
                  <a:pt x="38374" y="42658"/>
                </a:lnTo>
                <a:lnTo>
                  <a:pt x="38193" y="42597"/>
                </a:lnTo>
                <a:close/>
                <a:moveTo>
                  <a:pt x="43502" y="42597"/>
                </a:moveTo>
                <a:lnTo>
                  <a:pt x="43321" y="42658"/>
                </a:lnTo>
                <a:lnTo>
                  <a:pt x="43080" y="42778"/>
                </a:lnTo>
                <a:lnTo>
                  <a:pt x="42899" y="42899"/>
                </a:lnTo>
                <a:lnTo>
                  <a:pt x="42778" y="43080"/>
                </a:lnTo>
                <a:lnTo>
                  <a:pt x="42658" y="43321"/>
                </a:lnTo>
                <a:lnTo>
                  <a:pt x="42597" y="43502"/>
                </a:lnTo>
                <a:lnTo>
                  <a:pt x="42597" y="43744"/>
                </a:lnTo>
                <a:lnTo>
                  <a:pt x="42597" y="43985"/>
                </a:lnTo>
                <a:lnTo>
                  <a:pt x="42658" y="44166"/>
                </a:lnTo>
                <a:lnTo>
                  <a:pt x="42778" y="44407"/>
                </a:lnTo>
                <a:lnTo>
                  <a:pt x="42899" y="44588"/>
                </a:lnTo>
                <a:lnTo>
                  <a:pt x="43080" y="44709"/>
                </a:lnTo>
                <a:lnTo>
                  <a:pt x="43321" y="44830"/>
                </a:lnTo>
                <a:lnTo>
                  <a:pt x="43502" y="44890"/>
                </a:lnTo>
                <a:lnTo>
                  <a:pt x="43985" y="44890"/>
                </a:lnTo>
                <a:lnTo>
                  <a:pt x="44166" y="44830"/>
                </a:lnTo>
                <a:lnTo>
                  <a:pt x="44407" y="44709"/>
                </a:lnTo>
                <a:lnTo>
                  <a:pt x="44588" y="44588"/>
                </a:lnTo>
                <a:lnTo>
                  <a:pt x="44709" y="44407"/>
                </a:lnTo>
                <a:lnTo>
                  <a:pt x="44830" y="44166"/>
                </a:lnTo>
                <a:lnTo>
                  <a:pt x="44890" y="43985"/>
                </a:lnTo>
                <a:lnTo>
                  <a:pt x="44890" y="43744"/>
                </a:lnTo>
                <a:lnTo>
                  <a:pt x="44890" y="43502"/>
                </a:lnTo>
                <a:lnTo>
                  <a:pt x="44830" y="43321"/>
                </a:lnTo>
                <a:lnTo>
                  <a:pt x="44709" y="43080"/>
                </a:lnTo>
                <a:lnTo>
                  <a:pt x="44588" y="42899"/>
                </a:lnTo>
                <a:lnTo>
                  <a:pt x="44407" y="42778"/>
                </a:lnTo>
                <a:lnTo>
                  <a:pt x="44166" y="42658"/>
                </a:lnTo>
                <a:lnTo>
                  <a:pt x="43985" y="42597"/>
                </a:lnTo>
                <a:close/>
                <a:moveTo>
                  <a:pt x="49295" y="42597"/>
                </a:moveTo>
                <a:lnTo>
                  <a:pt x="49114" y="42658"/>
                </a:lnTo>
                <a:lnTo>
                  <a:pt x="48872" y="42778"/>
                </a:lnTo>
                <a:lnTo>
                  <a:pt x="48691" y="42899"/>
                </a:lnTo>
                <a:lnTo>
                  <a:pt x="48571" y="43080"/>
                </a:lnTo>
                <a:lnTo>
                  <a:pt x="48450" y="43321"/>
                </a:lnTo>
                <a:lnTo>
                  <a:pt x="48390" y="43502"/>
                </a:lnTo>
                <a:lnTo>
                  <a:pt x="48390" y="43744"/>
                </a:lnTo>
                <a:lnTo>
                  <a:pt x="48390" y="43985"/>
                </a:lnTo>
                <a:lnTo>
                  <a:pt x="48450" y="44166"/>
                </a:lnTo>
                <a:lnTo>
                  <a:pt x="48571" y="44407"/>
                </a:lnTo>
                <a:lnTo>
                  <a:pt x="48691" y="44588"/>
                </a:lnTo>
                <a:lnTo>
                  <a:pt x="48872" y="44709"/>
                </a:lnTo>
                <a:lnTo>
                  <a:pt x="49114" y="44830"/>
                </a:lnTo>
                <a:lnTo>
                  <a:pt x="49295" y="44890"/>
                </a:lnTo>
                <a:lnTo>
                  <a:pt x="49777" y="44890"/>
                </a:lnTo>
                <a:lnTo>
                  <a:pt x="49958" y="44830"/>
                </a:lnTo>
                <a:lnTo>
                  <a:pt x="50200" y="44709"/>
                </a:lnTo>
                <a:lnTo>
                  <a:pt x="50381" y="44588"/>
                </a:lnTo>
                <a:lnTo>
                  <a:pt x="50501" y="44407"/>
                </a:lnTo>
                <a:lnTo>
                  <a:pt x="50622" y="44166"/>
                </a:lnTo>
                <a:lnTo>
                  <a:pt x="50682" y="43985"/>
                </a:lnTo>
                <a:lnTo>
                  <a:pt x="50682" y="43744"/>
                </a:lnTo>
                <a:lnTo>
                  <a:pt x="50682" y="43502"/>
                </a:lnTo>
                <a:lnTo>
                  <a:pt x="50622" y="43321"/>
                </a:lnTo>
                <a:lnTo>
                  <a:pt x="50501" y="43080"/>
                </a:lnTo>
                <a:lnTo>
                  <a:pt x="50381" y="42899"/>
                </a:lnTo>
                <a:lnTo>
                  <a:pt x="50200" y="42778"/>
                </a:lnTo>
                <a:lnTo>
                  <a:pt x="49958" y="42658"/>
                </a:lnTo>
                <a:lnTo>
                  <a:pt x="49777" y="42597"/>
                </a:lnTo>
                <a:close/>
                <a:moveTo>
                  <a:pt x="55087" y="42597"/>
                </a:moveTo>
                <a:lnTo>
                  <a:pt x="54906" y="42658"/>
                </a:lnTo>
                <a:lnTo>
                  <a:pt x="54665" y="42778"/>
                </a:lnTo>
                <a:lnTo>
                  <a:pt x="54483" y="42899"/>
                </a:lnTo>
                <a:lnTo>
                  <a:pt x="54363" y="43080"/>
                </a:lnTo>
                <a:lnTo>
                  <a:pt x="54242" y="43321"/>
                </a:lnTo>
                <a:lnTo>
                  <a:pt x="54182" y="43502"/>
                </a:lnTo>
                <a:lnTo>
                  <a:pt x="54182" y="43744"/>
                </a:lnTo>
                <a:lnTo>
                  <a:pt x="54182" y="43985"/>
                </a:lnTo>
                <a:lnTo>
                  <a:pt x="54242" y="44166"/>
                </a:lnTo>
                <a:lnTo>
                  <a:pt x="54363" y="44407"/>
                </a:lnTo>
                <a:lnTo>
                  <a:pt x="54483" y="44588"/>
                </a:lnTo>
                <a:lnTo>
                  <a:pt x="54665" y="44709"/>
                </a:lnTo>
                <a:lnTo>
                  <a:pt x="54906" y="44830"/>
                </a:lnTo>
                <a:lnTo>
                  <a:pt x="55087" y="44890"/>
                </a:lnTo>
                <a:lnTo>
                  <a:pt x="55570" y="44890"/>
                </a:lnTo>
                <a:lnTo>
                  <a:pt x="55751" y="44830"/>
                </a:lnTo>
                <a:lnTo>
                  <a:pt x="55992" y="44709"/>
                </a:lnTo>
                <a:lnTo>
                  <a:pt x="56173" y="44588"/>
                </a:lnTo>
                <a:lnTo>
                  <a:pt x="56294" y="44407"/>
                </a:lnTo>
                <a:lnTo>
                  <a:pt x="56414" y="44166"/>
                </a:lnTo>
                <a:lnTo>
                  <a:pt x="56475" y="43985"/>
                </a:lnTo>
                <a:lnTo>
                  <a:pt x="56475" y="43744"/>
                </a:lnTo>
                <a:lnTo>
                  <a:pt x="56475" y="43502"/>
                </a:lnTo>
                <a:lnTo>
                  <a:pt x="56414" y="43321"/>
                </a:lnTo>
                <a:lnTo>
                  <a:pt x="56294" y="43080"/>
                </a:lnTo>
                <a:lnTo>
                  <a:pt x="56173" y="42899"/>
                </a:lnTo>
                <a:lnTo>
                  <a:pt x="55992" y="42778"/>
                </a:lnTo>
                <a:lnTo>
                  <a:pt x="55751" y="42658"/>
                </a:lnTo>
                <a:lnTo>
                  <a:pt x="55570" y="42597"/>
                </a:lnTo>
                <a:close/>
                <a:moveTo>
                  <a:pt x="60879" y="42597"/>
                </a:moveTo>
                <a:lnTo>
                  <a:pt x="60698" y="42658"/>
                </a:lnTo>
                <a:lnTo>
                  <a:pt x="60457" y="42778"/>
                </a:lnTo>
                <a:lnTo>
                  <a:pt x="60276" y="42899"/>
                </a:lnTo>
                <a:lnTo>
                  <a:pt x="60155" y="43080"/>
                </a:lnTo>
                <a:lnTo>
                  <a:pt x="60034" y="43321"/>
                </a:lnTo>
                <a:lnTo>
                  <a:pt x="59974" y="43502"/>
                </a:lnTo>
                <a:lnTo>
                  <a:pt x="59974" y="43744"/>
                </a:lnTo>
                <a:lnTo>
                  <a:pt x="59974" y="43985"/>
                </a:lnTo>
                <a:lnTo>
                  <a:pt x="60034" y="44166"/>
                </a:lnTo>
                <a:lnTo>
                  <a:pt x="60155" y="44407"/>
                </a:lnTo>
                <a:lnTo>
                  <a:pt x="60276" y="44588"/>
                </a:lnTo>
                <a:lnTo>
                  <a:pt x="60457" y="44709"/>
                </a:lnTo>
                <a:lnTo>
                  <a:pt x="60698" y="44830"/>
                </a:lnTo>
                <a:lnTo>
                  <a:pt x="60879" y="44890"/>
                </a:lnTo>
                <a:lnTo>
                  <a:pt x="61362" y="44890"/>
                </a:lnTo>
                <a:lnTo>
                  <a:pt x="61543" y="44830"/>
                </a:lnTo>
                <a:lnTo>
                  <a:pt x="61784" y="44709"/>
                </a:lnTo>
                <a:lnTo>
                  <a:pt x="61965" y="44588"/>
                </a:lnTo>
                <a:lnTo>
                  <a:pt x="62086" y="44407"/>
                </a:lnTo>
                <a:lnTo>
                  <a:pt x="62206" y="44166"/>
                </a:lnTo>
                <a:lnTo>
                  <a:pt x="62267" y="43985"/>
                </a:lnTo>
                <a:lnTo>
                  <a:pt x="62267" y="43744"/>
                </a:lnTo>
                <a:lnTo>
                  <a:pt x="62267" y="43502"/>
                </a:lnTo>
                <a:lnTo>
                  <a:pt x="62206" y="43321"/>
                </a:lnTo>
                <a:lnTo>
                  <a:pt x="62086" y="43080"/>
                </a:lnTo>
                <a:lnTo>
                  <a:pt x="61965" y="42899"/>
                </a:lnTo>
                <a:lnTo>
                  <a:pt x="61784" y="42778"/>
                </a:lnTo>
                <a:lnTo>
                  <a:pt x="61543" y="42658"/>
                </a:lnTo>
                <a:lnTo>
                  <a:pt x="61362" y="42597"/>
                </a:lnTo>
                <a:close/>
                <a:moveTo>
                  <a:pt x="66671" y="42597"/>
                </a:moveTo>
                <a:lnTo>
                  <a:pt x="66490" y="42658"/>
                </a:lnTo>
                <a:lnTo>
                  <a:pt x="66249" y="42778"/>
                </a:lnTo>
                <a:lnTo>
                  <a:pt x="66068" y="42899"/>
                </a:lnTo>
                <a:lnTo>
                  <a:pt x="65947" y="43080"/>
                </a:lnTo>
                <a:lnTo>
                  <a:pt x="65827" y="43321"/>
                </a:lnTo>
                <a:lnTo>
                  <a:pt x="65766" y="43502"/>
                </a:lnTo>
                <a:lnTo>
                  <a:pt x="65766" y="43744"/>
                </a:lnTo>
                <a:lnTo>
                  <a:pt x="65766" y="43985"/>
                </a:lnTo>
                <a:lnTo>
                  <a:pt x="65827" y="44166"/>
                </a:lnTo>
                <a:lnTo>
                  <a:pt x="65947" y="44407"/>
                </a:lnTo>
                <a:lnTo>
                  <a:pt x="66068" y="44588"/>
                </a:lnTo>
                <a:lnTo>
                  <a:pt x="66249" y="44709"/>
                </a:lnTo>
                <a:lnTo>
                  <a:pt x="66490" y="44830"/>
                </a:lnTo>
                <a:lnTo>
                  <a:pt x="66671" y="44890"/>
                </a:lnTo>
                <a:lnTo>
                  <a:pt x="67154" y="44890"/>
                </a:lnTo>
                <a:lnTo>
                  <a:pt x="67335" y="44830"/>
                </a:lnTo>
                <a:lnTo>
                  <a:pt x="67576" y="44709"/>
                </a:lnTo>
                <a:lnTo>
                  <a:pt x="67757" y="44588"/>
                </a:lnTo>
                <a:lnTo>
                  <a:pt x="67878" y="44407"/>
                </a:lnTo>
                <a:lnTo>
                  <a:pt x="67999" y="44166"/>
                </a:lnTo>
                <a:lnTo>
                  <a:pt x="68059" y="43985"/>
                </a:lnTo>
                <a:lnTo>
                  <a:pt x="68059" y="43744"/>
                </a:lnTo>
                <a:lnTo>
                  <a:pt x="68059" y="43502"/>
                </a:lnTo>
                <a:lnTo>
                  <a:pt x="67999" y="43321"/>
                </a:lnTo>
                <a:lnTo>
                  <a:pt x="67878" y="43080"/>
                </a:lnTo>
                <a:lnTo>
                  <a:pt x="67757" y="42899"/>
                </a:lnTo>
                <a:lnTo>
                  <a:pt x="67576" y="42778"/>
                </a:lnTo>
                <a:lnTo>
                  <a:pt x="67335" y="42658"/>
                </a:lnTo>
                <a:lnTo>
                  <a:pt x="67154" y="42597"/>
                </a:lnTo>
                <a:close/>
                <a:moveTo>
                  <a:pt x="72464" y="42597"/>
                </a:moveTo>
                <a:lnTo>
                  <a:pt x="72283" y="42658"/>
                </a:lnTo>
                <a:lnTo>
                  <a:pt x="72041" y="42778"/>
                </a:lnTo>
                <a:lnTo>
                  <a:pt x="71860" y="42899"/>
                </a:lnTo>
                <a:lnTo>
                  <a:pt x="71740" y="43080"/>
                </a:lnTo>
                <a:lnTo>
                  <a:pt x="71619" y="43321"/>
                </a:lnTo>
                <a:lnTo>
                  <a:pt x="71559" y="43502"/>
                </a:lnTo>
                <a:lnTo>
                  <a:pt x="71559" y="43744"/>
                </a:lnTo>
                <a:lnTo>
                  <a:pt x="71559" y="43985"/>
                </a:lnTo>
                <a:lnTo>
                  <a:pt x="71619" y="44166"/>
                </a:lnTo>
                <a:lnTo>
                  <a:pt x="71740" y="44407"/>
                </a:lnTo>
                <a:lnTo>
                  <a:pt x="71860" y="44588"/>
                </a:lnTo>
                <a:lnTo>
                  <a:pt x="72041" y="44709"/>
                </a:lnTo>
                <a:lnTo>
                  <a:pt x="72283" y="44830"/>
                </a:lnTo>
                <a:lnTo>
                  <a:pt x="72464" y="44890"/>
                </a:lnTo>
                <a:lnTo>
                  <a:pt x="72946" y="44890"/>
                </a:lnTo>
                <a:lnTo>
                  <a:pt x="73127" y="44830"/>
                </a:lnTo>
                <a:lnTo>
                  <a:pt x="73369" y="44709"/>
                </a:lnTo>
                <a:lnTo>
                  <a:pt x="73550" y="44588"/>
                </a:lnTo>
                <a:lnTo>
                  <a:pt x="73670" y="44407"/>
                </a:lnTo>
                <a:lnTo>
                  <a:pt x="73791" y="44166"/>
                </a:lnTo>
                <a:lnTo>
                  <a:pt x="73851" y="43985"/>
                </a:lnTo>
                <a:lnTo>
                  <a:pt x="73851" y="43744"/>
                </a:lnTo>
                <a:lnTo>
                  <a:pt x="73851" y="43502"/>
                </a:lnTo>
                <a:lnTo>
                  <a:pt x="73791" y="43321"/>
                </a:lnTo>
                <a:lnTo>
                  <a:pt x="73670" y="43080"/>
                </a:lnTo>
                <a:lnTo>
                  <a:pt x="73550" y="42899"/>
                </a:lnTo>
                <a:lnTo>
                  <a:pt x="73369" y="42778"/>
                </a:lnTo>
                <a:lnTo>
                  <a:pt x="73127" y="42658"/>
                </a:lnTo>
                <a:lnTo>
                  <a:pt x="72946" y="42597"/>
                </a:lnTo>
                <a:close/>
                <a:moveTo>
                  <a:pt x="724" y="45554"/>
                </a:moveTo>
                <a:lnTo>
                  <a:pt x="1147" y="47424"/>
                </a:lnTo>
                <a:lnTo>
                  <a:pt x="1267" y="47243"/>
                </a:lnTo>
                <a:lnTo>
                  <a:pt x="1388" y="47062"/>
                </a:lnTo>
                <a:lnTo>
                  <a:pt x="1448" y="46881"/>
                </a:lnTo>
                <a:lnTo>
                  <a:pt x="1448" y="46640"/>
                </a:lnTo>
                <a:lnTo>
                  <a:pt x="1388" y="46278"/>
                </a:lnTo>
                <a:lnTo>
                  <a:pt x="1267" y="45976"/>
                </a:lnTo>
                <a:lnTo>
                  <a:pt x="1026" y="45735"/>
                </a:lnTo>
                <a:lnTo>
                  <a:pt x="724" y="45554"/>
                </a:lnTo>
                <a:close/>
                <a:moveTo>
                  <a:pt x="75179" y="45554"/>
                </a:moveTo>
                <a:lnTo>
                  <a:pt x="74877" y="45735"/>
                </a:lnTo>
                <a:lnTo>
                  <a:pt x="74636" y="45976"/>
                </a:lnTo>
                <a:lnTo>
                  <a:pt x="74515" y="46278"/>
                </a:lnTo>
                <a:lnTo>
                  <a:pt x="74455" y="46640"/>
                </a:lnTo>
                <a:lnTo>
                  <a:pt x="74455" y="46881"/>
                </a:lnTo>
                <a:lnTo>
                  <a:pt x="74515" y="47062"/>
                </a:lnTo>
                <a:lnTo>
                  <a:pt x="74636" y="47303"/>
                </a:lnTo>
                <a:lnTo>
                  <a:pt x="74756" y="47424"/>
                </a:lnTo>
                <a:lnTo>
                  <a:pt x="75179" y="45554"/>
                </a:lnTo>
                <a:close/>
                <a:moveTo>
                  <a:pt x="5853" y="45493"/>
                </a:moveTo>
                <a:lnTo>
                  <a:pt x="5672" y="45554"/>
                </a:lnTo>
                <a:lnTo>
                  <a:pt x="5431" y="45674"/>
                </a:lnTo>
                <a:lnTo>
                  <a:pt x="5250" y="45795"/>
                </a:lnTo>
                <a:lnTo>
                  <a:pt x="5129" y="45976"/>
                </a:lnTo>
                <a:lnTo>
                  <a:pt x="5008" y="46217"/>
                </a:lnTo>
                <a:lnTo>
                  <a:pt x="4948" y="46398"/>
                </a:lnTo>
                <a:lnTo>
                  <a:pt x="4948" y="46640"/>
                </a:lnTo>
                <a:lnTo>
                  <a:pt x="4948" y="46881"/>
                </a:lnTo>
                <a:lnTo>
                  <a:pt x="5008" y="47062"/>
                </a:lnTo>
                <a:lnTo>
                  <a:pt x="5129" y="47303"/>
                </a:lnTo>
                <a:lnTo>
                  <a:pt x="5250" y="47484"/>
                </a:lnTo>
                <a:lnTo>
                  <a:pt x="5431" y="47605"/>
                </a:lnTo>
                <a:lnTo>
                  <a:pt x="5672" y="47726"/>
                </a:lnTo>
                <a:lnTo>
                  <a:pt x="5853" y="47786"/>
                </a:lnTo>
                <a:lnTo>
                  <a:pt x="6336" y="47786"/>
                </a:lnTo>
                <a:lnTo>
                  <a:pt x="6517" y="47726"/>
                </a:lnTo>
                <a:lnTo>
                  <a:pt x="6758" y="47605"/>
                </a:lnTo>
                <a:lnTo>
                  <a:pt x="6939" y="47484"/>
                </a:lnTo>
                <a:lnTo>
                  <a:pt x="7060" y="47303"/>
                </a:lnTo>
                <a:lnTo>
                  <a:pt x="7180" y="47062"/>
                </a:lnTo>
                <a:lnTo>
                  <a:pt x="7241" y="46881"/>
                </a:lnTo>
                <a:lnTo>
                  <a:pt x="7241" y="46640"/>
                </a:lnTo>
                <a:lnTo>
                  <a:pt x="7241" y="46398"/>
                </a:lnTo>
                <a:lnTo>
                  <a:pt x="7180" y="46217"/>
                </a:lnTo>
                <a:lnTo>
                  <a:pt x="7060" y="45976"/>
                </a:lnTo>
                <a:lnTo>
                  <a:pt x="6939" y="45795"/>
                </a:lnTo>
                <a:lnTo>
                  <a:pt x="6758" y="45674"/>
                </a:lnTo>
                <a:lnTo>
                  <a:pt x="6517" y="45554"/>
                </a:lnTo>
                <a:lnTo>
                  <a:pt x="6336" y="45493"/>
                </a:lnTo>
                <a:close/>
                <a:moveTo>
                  <a:pt x="11645" y="45493"/>
                </a:moveTo>
                <a:lnTo>
                  <a:pt x="11464" y="45554"/>
                </a:lnTo>
                <a:lnTo>
                  <a:pt x="11223" y="45674"/>
                </a:lnTo>
                <a:lnTo>
                  <a:pt x="11042" y="45795"/>
                </a:lnTo>
                <a:lnTo>
                  <a:pt x="10921" y="45976"/>
                </a:lnTo>
                <a:lnTo>
                  <a:pt x="10800" y="46217"/>
                </a:lnTo>
                <a:lnTo>
                  <a:pt x="10740" y="46398"/>
                </a:lnTo>
                <a:lnTo>
                  <a:pt x="10740" y="46640"/>
                </a:lnTo>
                <a:lnTo>
                  <a:pt x="10740" y="46881"/>
                </a:lnTo>
                <a:lnTo>
                  <a:pt x="10800" y="47062"/>
                </a:lnTo>
                <a:lnTo>
                  <a:pt x="10921" y="47303"/>
                </a:lnTo>
                <a:lnTo>
                  <a:pt x="11042" y="47484"/>
                </a:lnTo>
                <a:lnTo>
                  <a:pt x="11223" y="47605"/>
                </a:lnTo>
                <a:lnTo>
                  <a:pt x="11464" y="47726"/>
                </a:lnTo>
                <a:lnTo>
                  <a:pt x="11645" y="47786"/>
                </a:lnTo>
                <a:lnTo>
                  <a:pt x="12128" y="47786"/>
                </a:lnTo>
                <a:lnTo>
                  <a:pt x="12309" y="47726"/>
                </a:lnTo>
                <a:lnTo>
                  <a:pt x="12550" y="47605"/>
                </a:lnTo>
                <a:lnTo>
                  <a:pt x="12731" y="47484"/>
                </a:lnTo>
                <a:lnTo>
                  <a:pt x="12852" y="47303"/>
                </a:lnTo>
                <a:lnTo>
                  <a:pt x="12973" y="47062"/>
                </a:lnTo>
                <a:lnTo>
                  <a:pt x="13033" y="46881"/>
                </a:lnTo>
                <a:lnTo>
                  <a:pt x="13033" y="46640"/>
                </a:lnTo>
                <a:lnTo>
                  <a:pt x="13033" y="46398"/>
                </a:lnTo>
                <a:lnTo>
                  <a:pt x="12973" y="46217"/>
                </a:lnTo>
                <a:lnTo>
                  <a:pt x="12852" y="45976"/>
                </a:lnTo>
                <a:lnTo>
                  <a:pt x="12731" y="45795"/>
                </a:lnTo>
                <a:lnTo>
                  <a:pt x="12550" y="45674"/>
                </a:lnTo>
                <a:lnTo>
                  <a:pt x="12309" y="45554"/>
                </a:lnTo>
                <a:lnTo>
                  <a:pt x="12128" y="45493"/>
                </a:lnTo>
                <a:close/>
                <a:moveTo>
                  <a:pt x="17437" y="45493"/>
                </a:moveTo>
                <a:lnTo>
                  <a:pt x="17256" y="45554"/>
                </a:lnTo>
                <a:lnTo>
                  <a:pt x="17015" y="45674"/>
                </a:lnTo>
                <a:lnTo>
                  <a:pt x="16834" y="45795"/>
                </a:lnTo>
                <a:lnTo>
                  <a:pt x="16713" y="45976"/>
                </a:lnTo>
                <a:lnTo>
                  <a:pt x="16593" y="46217"/>
                </a:lnTo>
                <a:lnTo>
                  <a:pt x="16532" y="46398"/>
                </a:lnTo>
                <a:lnTo>
                  <a:pt x="16532" y="46640"/>
                </a:lnTo>
                <a:lnTo>
                  <a:pt x="16532" y="46881"/>
                </a:lnTo>
                <a:lnTo>
                  <a:pt x="16593" y="47062"/>
                </a:lnTo>
                <a:lnTo>
                  <a:pt x="16713" y="47303"/>
                </a:lnTo>
                <a:lnTo>
                  <a:pt x="16834" y="47484"/>
                </a:lnTo>
                <a:lnTo>
                  <a:pt x="17015" y="47605"/>
                </a:lnTo>
                <a:lnTo>
                  <a:pt x="17256" y="47726"/>
                </a:lnTo>
                <a:lnTo>
                  <a:pt x="17437" y="47786"/>
                </a:lnTo>
                <a:lnTo>
                  <a:pt x="17920" y="47786"/>
                </a:lnTo>
                <a:lnTo>
                  <a:pt x="18101" y="47726"/>
                </a:lnTo>
                <a:lnTo>
                  <a:pt x="18342" y="47605"/>
                </a:lnTo>
                <a:lnTo>
                  <a:pt x="18523" y="47484"/>
                </a:lnTo>
                <a:lnTo>
                  <a:pt x="18644" y="47303"/>
                </a:lnTo>
                <a:lnTo>
                  <a:pt x="18765" y="47062"/>
                </a:lnTo>
                <a:lnTo>
                  <a:pt x="18825" y="46881"/>
                </a:lnTo>
                <a:lnTo>
                  <a:pt x="18825" y="46640"/>
                </a:lnTo>
                <a:lnTo>
                  <a:pt x="18825" y="46398"/>
                </a:lnTo>
                <a:lnTo>
                  <a:pt x="18765" y="46217"/>
                </a:lnTo>
                <a:lnTo>
                  <a:pt x="18644" y="45976"/>
                </a:lnTo>
                <a:lnTo>
                  <a:pt x="18523" y="45795"/>
                </a:lnTo>
                <a:lnTo>
                  <a:pt x="18342" y="45674"/>
                </a:lnTo>
                <a:lnTo>
                  <a:pt x="18101" y="45554"/>
                </a:lnTo>
                <a:lnTo>
                  <a:pt x="17920" y="45493"/>
                </a:lnTo>
                <a:close/>
                <a:moveTo>
                  <a:pt x="23230" y="45493"/>
                </a:moveTo>
                <a:lnTo>
                  <a:pt x="23049" y="45554"/>
                </a:lnTo>
                <a:lnTo>
                  <a:pt x="22807" y="45674"/>
                </a:lnTo>
                <a:lnTo>
                  <a:pt x="22626" y="45795"/>
                </a:lnTo>
                <a:lnTo>
                  <a:pt x="22506" y="45976"/>
                </a:lnTo>
                <a:lnTo>
                  <a:pt x="22385" y="46217"/>
                </a:lnTo>
                <a:lnTo>
                  <a:pt x="22325" y="46398"/>
                </a:lnTo>
                <a:lnTo>
                  <a:pt x="22325" y="46640"/>
                </a:lnTo>
                <a:lnTo>
                  <a:pt x="22325" y="46881"/>
                </a:lnTo>
                <a:lnTo>
                  <a:pt x="22385" y="47062"/>
                </a:lnTo>
                <a:lnTo>
                  <a:pt x="22506" y="47303"/>
                </a:lnTo>
                <a:lnTo>
                  <a:pt x="22626" y="47484"/>
                </a:lnTo>
                <a:lnTo>
                  <a:pt x="22807" y="47605"/>
                </a:lnTo>
                <a:lnTo>
                  <a:pt x="23049" y="47726"/>
                </a:lnTo>
                <a:lnTo>
                  <a:pt x="23230" y="47786"/>
                </a:lnTo>
                <a:lnTo>
                  <a:pt x="23712" y="47786"/>
                </a:lnTo>
                <a:lnTo>
                  <a:pt x="23893" y="47726"/>
                </a:lnTo>
                <a:lnTo>
                  <a:pt x="24135" y="47605"/>
                </a:lnTo>
                <a:lnTo>
                  <a:pt x="24316" y="47484"/>
                </a:lnTo>
                <a:lnTo>
                  <a:pt x="24436" y="47303"/>
                </a:lnTo>
                <a:lnTo>
                  <a:pt x="24557" y="47062"/>
                </a:lnTo>
                <a:lnTo>
                  <a:pt x="24617" y="46881"/>
                </a:lnTo>
                <a:lnTo>
                  <a:pt x="24617" y="46640"/>
                </a:lnTo>
                <a:lnTo>
                  <a:pt x="24617" y="46398"/>
                </a:lnTo>
                <a:lnTo>
                  <a:pt x="24557" y="46217"/>
                </a:lnTo>
                <a:lnTo>
                  <a:pt x="24436" y="45976"/>
                </a:lnTo>
                <a:lnTo>
                  <a:pt x="24316" y="45795"/>
                </a:lnTo>
                <a:lnTo>
                  <a:pt x="24135" y="45674"/>
                </a:lnTo>
                <a:lnTo>
                  <a:pt x="23893" y="45554"/>
                </a:lnTo>
                <a:lnTo>
                  <a:pt x="23712" y="45493"/>
                </a:lnTo>
                <a:close/>
                <a:moveTo>
                  <a:pt x="29022" y="45493"/>
                </a:moveTo>
                <a:lnTo>
                  <a:pt x="28841" y="45554"/>
                </a:lnTo>
                <a:lnTo>
                  <a:pt x="28599" y="45674"/>
                </a:lnTo>
                <a:lnTo>
                  <a:pt x="28418" y="45795"/>
                </a:lnTo>
                <a:lnTo>
                  <a:pt x="28298" y="45976"/>
                </a:lnTo>
                <a:lnTo>
                  <a:pt x="28177" y="46217"/>
                </a:lnTo>
                <a:lnTo>
                  <a:pt x="28117" y="46398"/>
                </a:lnTo>
                <a:lnTo>
                  <a:pt x="28117" y="46640"/>
                </a:lnTo>
                <a:lnTo>
                  <a:pt x="28117" y="46881"/>
                </a:lnTo>
                <a:lnTo>
                  <a:pt x="28177" y="47062"/>
                </a:lnTo>
                <a:lnTo>
                  <a:pt x="28298" y="47303"/>
                </a:lnTo>
                <a:lnTo>
                  <a:pt x="28418" y="47484"/>
                </a:lnTo>
                <a:lnTo>
                  <a:pt x="28599" y="47605"/>
                </a:lnTo>
                <a:lnTo>
                  <a:pt x="28841" y="47726"/>
                </a:lnTo>
                <a:lnTo>
                  <a:pt x="29022" y="47786"/>
                </a:lnTo>
                <a:lnTo>
                  <a:pt x="29505" y="47786"/>
                </a:lnTo>
                <a:lnTo>
                  <a:pt x="29686" y="47726"/>
                </a:lnTo>
                <a:lnTo>
                  <a:pt x="29927" y="47605"/>
                </a:lnTo>
                <a:lnTo>
                  <a:pt x="30108" y="47484"/>
                </a:lnTo>
                <a:lnTo>
                  <a:pt x="30229" y="47303"/>
                </a:lnTo>
                <a:lnTo>
                  <a:pt x="30349" y="47062"/>
                </a:lnTo>
                <a:lnTo>
                  <a:pt x="30410" y="46881"/>
                </a:lnTo>
                <a:lnTo>
                  <a:pt x="30410" y="46640"/>
                </a:lnTo>
                <a:lnTo>
                  <a:pt x="30410" y="46398"/>
                </a:lnTo>
                <a:lnTo>
                  <a:pt x="30349" y="46217"/>
                </a:lnTo>
                <a:lnTo>
                  <a:pt x="30229" y="45976"/>
                </a:lnTo>
                <a:lnTo>
                  <a:pt x="30108" y="45795"/>
                </a:lnTo>
                <a:lnTo>
                  <a:pt x="29927" y="45674"/>
                </a:lnTo>
                <a:lnTo>
                  <a:pt x="29686" y="45554"/>
                </a:lnTo>
                <a:lnTo>
                  <a:pt x="29505" y="45493"/>
                </a:lnTo>
                <a:close/>
                <a:moveTo>
                  <a:pt x="34814" y="45493"/>
                </a:moveTo>
                <a:lnTo>
                  <a:pt x="34633" y="45554"/>
                </a:lnTo>
                <a:lnTo>
                  <a:pt x="34392" y="45674"/>
                </a:lnTo>
                <a:lnTo>
                  <a:pt x="34211" y="45795"/>
                </a:lnTo>
                <a:lnTo>
                  <a:pt x="34090" y="45976"/>
                </a:lnTo>
                <a:lnTo>
                  <a:pt x="33969" y="46217"/>
                </a:lnTo>
                <a:lnTo>
                  <a:pt x="33909" y="46398"/>
                </a:lnTo>
                <a:lnTo>
                  <a:pt x="33909" y="46640"/>
                </a:lnTo>
                <a:lnTo>
                  <a:pt x="33909" y="46881"/>
                </a:lnTo>
                <a:lnTo>
                  <a:pt x="33969" y="47062"/>
                </a:lnTo>
                <a:lnTo>
                  <a:pt x="34090" y="47303"/>
                </a:lnTo>
                <a:lnTo>
                  <a:pt x="34211" y="47484"/>
                </a:lnTo>
                <a:lnTo>
                  <a:pt x="34392" y="47605"/>
                </a:lnTo>
                <a:lnTo>
                  <a:pt x="34633" y="47726"/>
                </a:lnTo>
                <a:lnTo>
                  <a:pt x="34814" y="47786"/>
                </a:lnTo>
                <a:lnTo>
                  <a:pt x="35297" y="47786"/>
                </a:lnTo>
                <a:lnTo>
                  <a:pt x="35478" y="47726"/>
                </a:lnTo>
                <a:lnTo>
                  <a:pt x="35719" y="47605"/>
                </a:lnTo>
                <a:lnTo>
                  <a:pt x="35900" y="47484"/>
                </a:lnTo>
                <a:lnTo>
                  <a:pt x="36021" y="47303"/>
                </a:lnTo>
                <a:lnTo>
                  <a:pt x="36141" y="47062"/>
                </a:lnTo>
                <a:lnTo>
                  <a:pt x="36202" y="46881"/>
                </a:lnTo>
                <a:lnTo>
                  <a:pt x="36202" y="46640"/>
                </a:lnTo>
                <a:lnTo>
                  <a:pt x="36202" y="46398"/>
                </a:lnTo>
                <a:lnTo>
                  <a:pt x="36141" y="46217"/>
                </a:lnTo>
                <a:lnTo>
                  <a:pt x="36021" y="45976"/>
                </a:lnTo>
                <a:lnTo>
                  <a:pt x="35900" y="45795"/>
                </a:lnTo>
                <a:lnTo>
                  <a:pt x="35719" y="45674"/>
                </a:lnTo>
                <a:lnTo>
                  <a:pt x="35478" y="45554"/>
                </a:lnTo>
                <a:lnTo>
                  <a:pt x="35297" y="45493"/>
                </a:lnTo>
                <a:close/>
                <a:moveTo>
                  <a:pt x="40606" y="45493"/>
                </a:moveTo>
                <a:lnTo>
                  <a:pt x="40425" y="45554"/>
                </a:lnTo>
                <a:lnTo>
                  <a:pt x="40184" y="45674"/>
                </a:lnTo>
                <a:lnTo>
                  <a:pt x="40003" y="45795"/>
                </a:lnTo>
                <a:lnTo>
                  <a:pt x="39882" y="45976"/>
                </a:lnTo>
                <a:lnTo>
                  <a:pt x="39762" y="46217"/>
                </a:lnTo>
                <a:lnTo>
                  <a:pt x="39701" y="46398"/>
                </a:lnTo>
                <a:lnTo>
                  <a:pt x="39701" y="46640"/>
                </a:lnTo>
                <a:lnTo>
                  <a:pt x="39701" y="46881"/>
                </a:lnTo>
                <a:lnTo>
                  <a:pt x="39762" y="47062"/>
                </a:lnTo>
                <a:lnTo>
                  <a:pt x="39882" y="47303"/>
                </a:lnTo>
                <a:lnTo>
                  <a:pt x="40003" y="47484"/>
                </a:lnTo>
                <a:lnTo>
                  <a:pt x="40184" y="47605"/>
                </a:lnTo>
                <a:lnTo>
                  <a:pt x="40425" y="47726"/>
                </a:lnTo>
                <a:lnTo>
                  <a:pt x="40606" y="47786"/>
                </a:lnTo>
                <a:lnTo>
                  <a:pt x="41089" y="47786"/>
                </a:lnTo>
                <a:lnTo>
                  <a:pt x="41270" y="47726"/>
                </a:lnTo>
                <a:lnTo>
                  <a:pt x="41511" y="47605"/>
                </a:lnTo>
                <a:lnTo>
                  <a:pt x="41692" y="47484"/>
                </a:lnTo>
                <a:lnTo>
                  <a:pt x="41813" y="47303"/>
                </a:lnTo>
                <a:lnTo>
                  <a:pt x="41934" y="47062"/>
                </a:lnTo>
                <a:lnTo>
                  <a:pt x="41994" y="46881"/>
                </a:lnTo>
                <a:lnTo>
                  <a:pt x="41994" y="46640"/>
                </a:lnTo>
                <a:lnTo>
                  <a:pt x="41994" y="46398"/>
                </a:lnTo>
                <a:lnTo>
                  <a:pt x="41934" y="46217"/>
                </a:lnTo>
                <a:lnTo>
                  <a:pt x="41813" y="45976"/>
                </a:lnTo>
                <a:lnTo>
                  <a:pt x="41692" y="45795"/>
                </a:lnTo>
                <a:lnTo>
                  <a:pt x="41511" y="45674"/>
                </a:lnTo>
                <a:lnTo>
                  <a:pt x="41270" y="45554"/>
                </a:lnTo>
                <a:lnTo>
                  <a:pt x="41089" y="45493"/>
                </a:lnTo>
                <a:close/>
                <a:moveTo>
                  <a:pt x="46399" y="45493"/>
                </a:moveTo>
                <a:lnTo>
                  <a:pt x="46218" y="45554"/>
                </a:lnTo>
                <a:lnTo>
                  <a:pt x="45976" y="45674"/>
                </a:lnTo>
                <a:lnTo>
                  <a:pt x="45795" y="45795"/>
                </a:lnTo>
                <a:lnTo>
                  <a:pt x="45674" y="45976"/>
                </a:lnTo>
                <a:lnTo>
                  <a:pt x="45554" y="46217"/>
                </a:lnTo>
                <a:lnTo>
                  <a:pt x="45493" y="46398"/>
                </a:lnTo>
                <a:lnTo>
                  <a:pt x="45493" y="46640"/>
                </a:lnTo>
                <a:lnTo>
                  <a:pt x="45493" y="46881"/>
                </a:lnTo>
                <a:lnTo>
                  <a:pt x="45554" y="47062"/>
                </a:lnTo>
                <a:lnTo>
                  <a:pt x="45674" y="47303"/>
                </a:lnTo>
                <a:lnTo>
                  <a:pt x="45795" y="47484"/>
                </a:lnTo>
                <a:lnTo>
                  <a:pt x="45976" y="47605"/>
                </a:lnTo>
                <a:lnTo>
                  <a:pt x="46218" y="47726"/>
                </a:lnTo>
                <a:lnTo>
                  <a:pt x="46399" y="47786"/>
                </a:lnTo>
                <a:lnTo>
                  <a:pt x="46881" y="47786"/>
                </a:lnTo>
                <a:lnTo>
                  <a:pt x="47062" y="47726"/>
                </a:lnTo>
                <a:lnTo>
                  <a:pt x="47304" y="47605"/>
                </a:lnTo>
                <a:lnTo>
                  <a:pt x="47485" y="47484"/>
                </a:lnTo>
                <a:lnTo>
                  <a:pt x="47605" y="47303"/>
                </a:lnTo>
                <a:lnTo>
                  <a:pt x="47726" y="47062"/>
                </a:lnTo>
                <a:lnTo>
                  <a:pt x="47786" y="46881"/>
                </a:lnTo>
                <a:lnTo>
                  <a:pt x="47786" y="46640"/>
                </a:lnTo>
                <a:lnTo>
                  <a:pt x="47786" y="46398"/>
                </a:lnTo>
                <a:lnTo>
                  <a:pt x="47726" y="46217"/>
                </a:lnTo>
                <a:lnTo>
                  <a:pt x="47605" y="45976"/>
                </a:lnTo>
                <a:lnTo>
                  <a:pt x="47485" y="45795"/>
                </a:lnTo>
                <a:lnTo>
                  <a:pt x="47304" y="45674"/>
                </a:lnTo>
                <a:lnTo>
                  <a:pt x="47062" y="45554"/>
                </a:lnTo>
                <a:lnTo>
                  <a:pt x="46881" y="45493"/>
                </a:lnTo>
                <a:close/>
                <a:moveTo>
                  <a:pt x="52191" y="45493"/>
                </a:moveTo>
                <a:lnTo>
                  <a:pt x="52010" y="45554"/>
                </a:lnTo>
                <a:lnTo>
                  <a:pt x="51768" y="45674"/>
                </a:lnTo>
                <a:lnTo>
                  <a:pt x="51587" y="45795"/>
                </a:lnTo>
                <a:lnTo>
                  <a:pt x="51467" y="45976"/>
                </a:lnTo>
                <a:lnTo>
                  <a:pt x="51346" y="46217"/>
                </a:lnTo>
                <a:lnTo>
                  <a:pt x="51286" y="46398"/>
                </a:lnTo>
                <a:lnTo>
                  <a:pt x="51286" y="46640"/>
                </a:lnTo>
                <a:lnTo>
                  <a:pt x="51286" y="46881"/>
                </a:lnTo>
                <a:lnTo>
                  <a:pt x="51346" y="47062"/>
                </a:lnTo>
                <a:lnTo>
                  <a:pt x="51467" y="47303"/>
                </a:lnTo>
                <a:lnTo>
                  <a:pt x="51587" y="47484"/>
                </a:lnTo>
                <a:lnTo>
                  <a:pt x="51768" y="47605"/>
                </a:lnTo>
                <a:lnTo>
                  <a:pt x="52010" y="47726"/>
                </a:lnTo>
                <a:lnTo>
                  <a:pt x="52191" y="47786"/>
                </a:lnTo>
                <a:lnTo>
                  <a:pt x="52673" y="47786"/>
                </a:lnTo>
                <a:lnTo>
                  <a:pt x="52854" y="47726"/>
                </a:lnTo>
                <a:lnTo>
                  <a:pt x="53096" y="47605"/>
                </a:lnTo>
                <a:lnTo>
                  <a:pt x="53277" y="47484"/>
                </a:lnTo>
                <a:lnTo>
                  <a:pt x="53397" y="47303"/>
                </a:lnTo>
                <a:lnTo>
                  <a:pt x="53518" y="47062"/>
                </a:lnTo>
                <a:lnTo>
                  <a:pt x="53578" y="46881"/>
                </a:lnTo>
                <a:lnTo>
                  <a:pt x="53578" y="46640"/>
                </a:lnTo>
                <a:lnTo>
                  <a:pt x="53578" y="46398"/>
                </a:lnTo>
                <a:lnTo>
                  <a:pt x="53518" y="46217"/>
                </a:lnTo>
                <a:lnTo>
                  <a:pt x="53397" y="45976"/>
                </a:lnTo>
                <a:lnTo>
                  <a:pt x="53277" y="45795"/>
                </a:lnTo>
                <a:lnTo>
                  <a:pt x="53096" y="45674"/>
                </a:lnTo>
                <a:lnTo>
                  <a:pt x="52854" y="45554"/>
                </a:lnTo>
                <a:lnTo>
                  <a:pt x="52673" y="45493"/>
                </a:lnTo>
                <a:close/>
                <a:moveTo>
                  <a:pt x="57983" y="45493"/>
                </a:moveTo>
                <a:lnTo>
                  <a:pt x="57802" y="45554"/>
                </a:lnTo>
                <a:lnTo>
                  <a:pt x="57561" y="45674"/>
                </a:lnTo>
                <a:lnTo>
                  <a:pt x="57380" y="45795"/>
                </a:lnTo>
                <a:lnTo>
                  <a:pt x="57259" y="45976"/>
                </a:lnTo>
                <a:lnTo>
                  <a:pt x="57138" y="46217"/>
                </a:lnTo>
                <a:lnTo>
                  <a:pt x="57078" y="46398"/>
                </a:lnTo>
                <a:lnTo>
                  <a:pt x="57078" y="46640"/>
                </a:lnTo>
                <a:lnTo>
                  <a:pt x="57078" y="46881"/>
                </a:lnTo>
                <a:lnTo>
                  <a:pt x="57138" y="47062"/>
                </a:lnTo>
                <a:lnTo>
                  <a:pt x="57259" y="47303"/>
                </a:lnTo>
                <a:lnTo>
                  <a:pt x="57380" y="47484"/>
                </a:lnTo>
                <a:lnTo>
                  <a:pt x="57561" y="47605"/>
                </a:lnTo>
                <a:lnTo>
                  <a:pt x="57802" y="47726"/>
                </a:lnTo>
                <a:lnTo>
                  <a:pt x="57983" y="47786"/>
                </a:lnTo>
                <a:lnTo>
                  <a:pt x="58466" y="47786"/>
                </a:lnTo>
                <a:lnTo>
                  <a:pt x="58647" y="47726"/>
                </a:lnTo>
                <a:lnTo>
                  <a:pt x="58888" y="47605"/>
                </a:lnTo>
                <a:lnTo>
                  <a:pt x="59069" y="47484"/>
                </a:lnTo>
                <a:lnTo>
                  <a:pt x="59190" y="47303"/>
                </a:lnTo>
                <a:lnTo>
                  <a:pt x="59310" y="47062"/>
                </a:lnTo>
                <a:lnTo>
                  <a:pt x="59371" y="46881"/>
                </a:lnTo>
                <a:lnTo>
                  <a:pt x="59371" y="46640"/>
                </a:lnTo>
                <a:lnTo>
                  <a:pt x="59371" y="46398"/>
                </a:lnTo>
                <a:lnTo>
                  <a:pt x="59310" y="46217"/>
                </a:lnTo>
                <a:lnTo>
                  <a:pt x="59190" y="45976"/>
                </a:lnTo>
                <a:lnTo>
                  <a:pt x="59069" y="45795"/>
                </a:lnTo>
                <a:lnTo>
                  <a:pt x="58888" y="45674"/>
                </a:lnTo>
                <a:lnTo>
                  <a:pt x="58647" y="45554"/>
                </a:lnTo>
                <a:lnTo>
                  <a:pt x="58466" y="45493"/>
                </a:lnTo>
                <a:close/>
                <a:moveTo>
                  <a:pt x="63775" y="45493"/>
                </a:moveTo>
                <a:lnTo>
                  <a:pt x="63594" y="45554"/>
                </a:lnTo>
                <a:lnTo>
                  <a:pt x="63353" y="45674"/>
                </a:lnTo>
                <a:lnTo>
                  <a:pt x="63172" y="45795"/>
                </a:lnTo>
                <a:lnTo>
                  <a:pt x="63051" y="45976"/>
                </a:lnTo>
                <a:lnTo>
                  <a:pt x="62931" y="46217"/>
                </a:lnTo>
                <a:lnTo>
                  <a:pt x="62870" y="46398"/>
                </a:lnTo>
                <a:lnTo>
                  <a:pt x="62870" y="46640"/>
                </a:lnTo>
                <a:lnTo>
                  <a:pt x="62870" y="46881"/>
                </a:lnTo>
                <a:lnTo>
                  <a:pt x="62931" y="47062"/>
                </a:lnTo>
                <a:lnTo>
                  <a:pt x="63051" y="47303"/>
                </a:lnTo>
                <a:lnTo>
                  <a:pt x="63172" y="47484"/>
                </a:lnTo>
                <a:lnTo>
                  <a:pt x="63353" y="47605"/>
                </a:lnTo>
                <a:lnTo>
                  <a:pt x="63594" y="47726"/>
                </a:lnTo>
                <a:lnTo>
                  <a:pt x="63775" y="47786"/>
                </a:lnTo>
                <a:lnTo>
                  <a:pt x="64258" y="47786"/>
                </a:lnTo>
                <a:lnTo>
                  <a:pt x="64439" y="47726"/>
                </a:lnTo>
                <a:lnTo>
                  <a:pt x="64680" y="47605"/>
                </a:lnTo>
                <a:lnTo>
                  <a:pt x="64861" y="47484"/>
                </a:lnTo>
                <a:lnTo>
                  <a:pt x="64982" y="47303"/>
                </a:lnTo>
                <a:lnTo>
                  <a:pt x="65103" y="47062"/>
                </a:lnTo>
                <a:lnTo>
                  <a:pt x="65163" y="46881"/>
                </a:lnTo>
                <a:lnTo>
                  <a:pt x="65163" y="46640"/>
                </a:lnTo>
                <a:lnTo>
                  <a:pt x="65163" y="46398"/>
                </a:lnTo>
                <a:lnTo>
                  <a:pt x="65103" y="46217"/>
                </a:lnTo>
                <a:lnTo>
                  <a:pt x="64982" y="45976"/>
                </a:lnTo>
                <a:lnTo>
                  <a:pt x="64861" y="45795"/>
                </a:lnTo>
                <a:lnTo>
                  <a:pt x="64680" y="45674"/>
                </a:lnTo>
                <a:lnTo>
                  <a:pt x="64439" y="45554"/>
                </a:lnTo>
                <a:lnTo>
                  <a:pt x="64258" y="45493"/>
                </a:lnTo>
                <a:close/>
                <a:moveTo>
                  <a:pt x="69567" y="45493"/>
                </a:moveTo>
                <a:lnTo>
                  <a:pt x="69386" y="45554"/>
                </a:lnTo>
                <a:lnTo>
                  <a:pt x="69145" y="45674"/>
                </a:lnTo>
                <a:lnTo>
                  <a:pt x="68964" y="45795"/>
                </a:lnTo>
                <a:lnTo>
                  <a:pt x="68843" y="45976"/>
                </a:lnTo>
                <a:lnTo>
                  <a:pt x="68723" y="46217"/>
                </a:lnTo>
                <a:lnTo>
                  <a:pt x="68662" y="46398"/>
                </a:lnTo>
                <a:lnTo>
                  <a:pt x="68662" y="46640"/>
                </a:lnTo>
                <a:lnTo>
                  <a:pt x="68662" y="46881"/>
                </a:lnTo>
                <a:lnTo>
                  <a:pt x="68723" y="47062"/>
                </a:lnTo>
                <a:lnTo>
                  <a:pt x="68843" y="47303"/>
                </a:lnTo>
                <a:lnTo>
                  <a:pt x="68964" y="47484"/>
                </a:lnTo>
                <a:lnTo>
                  <a:pt x="69145" y="47605"/>
                </a:lnTo>
                <a:lnTo>
                  <a:pt x="69386" y="47726"/>
                </a:lnTo>
                <a:lnTo>
                  <a:pt x="69567" y="47786"/>
                </a:lnTo>
                <a:lnTo>
                  <a:pt x="70050" y="47786"/>
                </a:lnTo>
                <a:lnTo>
                  <a:pt x="70231" y="47726"/>
                </a:lnTo>
                <a:lnTo>
                  <a:pt x="70472" y="47605"/>
                </a:lnTo>
                <a:lnTo>
                  <a:pt x="70653" y="47484"/>
                </a:lnTo>
                <a:lnTo>
                  <a:pt x="70774" y="47303"/>
                </a:lnTo>
                <a:lnTo>
                  <a:pt x="70895" y="47062"/>
                </a:lnTo>
                <a:lnTo>
                  <a:pt x="70955" y="46881"/>
                </a:lnTo>
                <a:lnTo>
                  <a:pt x="70955" y="46640"/>
                </a:lnTo>
                <a:lnTo>
                  <a:pt x="70955" y="46398"/>
                </a:lnTo>
                <a:lnTo>
                  <a:pt x="70895" y="46217"/>
                </a:lnTo>
                <a:lnTo>
                  <a:pt x="70774" y="45976"/>
                </a:lnTo>
                <a:lnTo>
                  <a:pt x="70653" y="45795"/>
                </a:lnTo>
                <a:lnTo>
                  <a:pt x="70472" y="45674"/>
                </a:lnTo>
                <a:lnTo>
                  <a:pt x="70231" y="45554"/>
                </a:lnTo>
                <a:lnTo>
                  <a:pt x="70050" y="45493"/>
                </a:lnTo>
                <a:close/>
                <a:moveTo>
                  <a:pt x="2896" y="48389"/>
                </a:moveTo>
                <a:lnTo>
                  <a:pt x="2655" y="48510"/>
                </a:lnTo>
                <a:lnTo>
                  <a:pt x="2414" y="48691"/>
                </a:lnTo>
                <a:lnTo>
                  <a:pt x="2233" y="48872"/>
                </a:lnTo>
                <a:lnTo>
                  <a:pt x="2112" y="49174"/>
                </a:lnTo>
                <a:lnTo>
                  <a:pt x="2052" y="49536"/>
                </a:lnTo>
                <a:lnTo>
                  <a:pt x="2052" y="49777"/>
                </a:lnTo>
                <a:lnTo>
                  <a:pt x="2112" y="49958"/>
                </a:lnTo>
                <a:lnTo>
                  <a:pt x="2233" y="50200"/>
                </a:lnTo>
                <a:lnTo>
                  <a:pt x="2353" y="50381"/>
                </a:lnTo>
                <a:lnTo>
                  <a:pt x="2534" y="50501"/>
                </a:lnTo>
                <a:lnTo>
                  <a:pt x="2776" y="50622"/>
                </a:lnTo>
                <a:lnTo>
                  <a:pt x="2957" y="50682"/>
                </a:lnTo>
                <a:lnTo>
                  <a:pt x="3439" y="50682"/>
                </a:lnTo>
                <a:lnTo>
                  <a:pt x="3620" y="50622"/>
                </a:lnTo>
                <a:lnTo>
                  <a:pt x="3862" y="50501"/>
                </a:lnTo>
                <a:lnTo>
                  <a:pt x="4043" y="50381"/>
                </a:lnTo>
                <a:lnTo>
                  <a:pt x="4164" y="50200"/>
                </a:lnTo>
                <a:lnTo>
                  <a:pt x="4284" y="49958"/>
                </a:lnTo>
                <a:lnTo>
                  <a:pt x="4345" y="49777"/>
                </a:lnTo>
                <a:lnTo>
                  <a:pt x="4345" y="49536"/>
                </a:lnTo>
                <a:lnTo>
                  <a:pt x="4284" y="49174"/>
                </a:lnTo>
                <a:lnTo>
                  <a:pt x="4164" y="48872"/>
                </a:lnTo>
                <a:lnTo>
                  <a:pt x="3982" y="48691"/>
                </a:lnTo>
                <a:lnTo>
                  <a:pt x="3741" y="48510"/>
                </a:lnTo>
                <a:lnTo>
                  <a:pt x="3500" y="48389"/>
                </a:lnTo>
                <a:close/>
                <a:moveTo>
                  <a:pt x="8689" y="48389"/>
                </a:moveTo>
                <a:lnTo>
                  <a:pt x="8447" y="48510"/>
                </a:lnTo>
                <a:lnTo>
                  <a:pt x="8206" y="48691"/>
                </a:lnTo>
                <a:lnTo>
                  <a:pt x="8025" y="48872"/>
                </a:lnTo>
                <a:lnTo>
                  <a:pt x="7904" y="49174"/>
                </a:lnTo>
                <a:lnTo>
                  <a:pt x="7844" y="49536"/>
                </a:lnTo>
                <a:lnTo>
                  <a:pt x="7844" y="49777"/>
                </a:lnTo>
                <a:lnTo>
                  <a:pt x="7904" y="49958"/>
                </a:lnTo>
                <a:lnTo>
                  <a:pt x="8025" y="50200"/>
                </a:lnTo>
                <a:lnTo>
                  <a:pt x="8146" y="50381"/>
                </a:lnTo>
                <a:lnTo>
                  <a:pt x="8327" y="50501"/>
                </a:lnTo>
                <a:lnTo>
                  <a:pt x="8568" y="50622"/>
                </a:lnTo>
                <a:lnTo>
                  <a:pt x="8749" y="50682"/>
                </a:lnTo>
                <a:lnTo>
                  <a:pt x="9232" y="50682"/>
                </a:lnTo>
                <a:lnTo>
                  <a:pt x="9413" y="50622"/>
                </a:lnTo>
                <a:lnTo>
                  <a:pt x="9654" y="50501"/>
                </a:lnTo>
                <a:lnTo>
                  <a:pt x="9835" y="50381"/>
                </a:lnTo>
                <a:lnTo>
                  <a:pt x="9956" y="50200"/>
                </a:lnTo>
                <a:lnTo>
                  <a:pt x="10076" y="49958"/>
                </a:lnTo>
                <a:lnTo>
                  <a:pt x="10137" y="49777"/>
                </a:lnTo>
                <a:lnTo>
                  <a:pt x="10137" y="49536"/>
                </a:lnTo>
                <a:lnTo>
                  <a:pt x="10076" y="49174"/>
                </a:lnTo>
                <a:lnTo>
                  <a:pt x="9956" y="48872"/>
                </a:lnTo>
                <a:lnTo>
                  <a:pt x="9775" y="48691"/>
                </a:lnTo>
                <a:lnTo>
                  <a:pt x="9533" y="48510"/>
                </a:lnTo>
                <a:lnTo>
                  <a:pt x="9292" y="48389"/>
                </a:lnTo>
                <a:close/>
                <a:moveTo>
                  <a:pt x="14481" y="48389"/>
                </a:moveTo>
                <a:lnTo>
                  <a:pt x="14240" y="48510"/>
                </a:lnTo>
                <a:lnTo>
                  <a:pt x="13998" y="48691"/>
                </a:lnTo>
                <a:lnTo>
                  <a:pt x="13817" y="48872"/>
                </a:lnTo>
                <a:lnTo>
                  <a:pt x="13697" y="49174"/>
                </a:lnTo>
                <a:lnTo>
                  <a:pt x="13636" y="49536"/>
                </a:lnTo>
                <a:lnTo>
                  <a:pt x="13636" y="49777"/>
                </a:lnTo>
                <a:lnTo>
                  <a:pt x="13697" y="49958"/>
                </a:lnTo>
                <a:lnTo>
                  <a:pt x="13817" y="50200"/>
                </a:lnTo>
                <a:lnTo>
                  <a:pt x="13938" y="50381"/>
                </a:lnTo>
                <a:lnTo>
                  <a:pt x="14119" y="50501"/>
                </a:lnTo>
                <a:lnTo>
                  <a:pt x="14360" y="50622"/>
                </a:lnTo>
                <a:lnTo>
                  <a:pt x="14541" y="50682"/>
                </a:lnTo>
                <a:lnTo>
                  <a:pt x="15024" y="50682"/>
                </a:lnTo>
                <a:lnTo>
                  <a:pt x="15205" y="50622"/>
                </a:lnTo>
                <a:lnTo>
                  <a:pt x="15446" y="50501"/>
                </a:lnTo>
                <a:lnTo>
                  <a:pt x="15627" y="50381"/>
                </a:lnTo>
                <a:lnTo>
                  <a:pt x="15748" y="50200"/>
                </a:lnTo>
                <a:lnTo>
                  <a:pt x="15869" y="49958"/>
                </a:lnTo>
                <a:lnTo>
                  <a:pt x="15929" y="49777"/>
                </a:lnTo>
                <a:lnTo>
                  <a:pt x="15929" y="49536"/>
                </a:lnTo>
                <a:lnTo>
                  <a:pt x="15869" y="49174"/>
                </a:lnTo>
                <a:lnTo>
                  <a:pt x="15748" y="48872"/>
                </a:lnTo>
                <a:lnTo>
                  <a:pt x="15567" y="48691"/>
                </a:lnTo>
                <a:lnTo>
                  <a:pt x="15326" y="48510"/>
                </a:lnTo>
                <a:lnTo>
                  <a:pt x="15084" y="48389"/>
                </a:lnTo>
                <a:close/>
                <a:moveTo>
                  <a:pt x="20273" y="48389"/>
                </a:moveTo>
                <a:lnTo>
                  <a:pt x="20032" y="48510"/>
                </a:lnTo>
                <a:lnTo>
                  <a:pt x="19790" y="48691"/>
                </a:lnTo>
                <a:lnTo>
                  <a:pt x="19609" y="48872"/>
                </a:lnTo>
                <a:lnTo>
                  <a:pt x="19489" y="49174"/>
                </a:lnTo>
                <a:lnTo>
                  <a:pt x="19428" y="49536"/>
                </a:lnTo>
                <a:lnTo>
                  <a:pt x="19428" y="49777"/>
                </a:lnTo>
                <a:lnTo>
                  <a:pt x="19489" y="49958"/>
                </a:lnTo>
                <a:lnTo>
                  <a:pt x="19609" y="50200"/>
                </a:lnTo>
                <a:lnTo>
                  <a:pt x="19730" y="50381"/>
                </a:lnTo>
                <a:lnTo>
                  <a:pt x="19911" y="50501"/>
                </a:lnTo>
                <a:lnTo>
                  <a:pt x="20152" y="50622"/>
                </a:lnTo>
                <a:lnTo>
                  <a:pt x="20333" y="50682"/>
                </a:lnTo>
                <a:lnTo>
                  <a:pt x="20816" y="50682"/>
                </a:lnTo>
                <a:lnTo>
                  <a:pt x="20997" y="50622"/>
                </a:lnTo>
                <a:lnTo>
                  <a:pt x="21239" y="50501"/>
                </a:lnTo>
                <a:lnTo>
                  <a:pt x="21420" y="50381"/>
                </a:lnTo>
                <a:lnTo>
                  <a:pt x="21540" y="50200"/>
                </a:lnTo>
                <a:lnTo>
                  <a:pt x="21661" y="49958"/>
                </a:lnTo>
                <a:lnTo>
                  <a:pt x="21721" y="49777"/>
                </a:lnTo>
                <a:lnTo>
                  <a:pt x="21721" y="49536"/>
                </a:lnTo>
                <a:lnTo>
                  <a:pt x="21661" y="49174"/>
                </a:lnTo>
                <a:lnTo>
                  <a:pt x="21540" y="48872"/>
                </a:lnTo>
                <a:lnTo>
                  <a:pt x="21359" y="48691"/>
                </a:lnTo>
                <a:lnTo>
                  <a:pt x="21118" y="48510"/>
                </a:lnTo>
                <a:lnTo>
                  <a:pt x="20876" y="48389"/>
                </a:lnTo>
                <a:close/>
                <a:moveTo>
                  <a:pt x="26065" y="48389"/>
                </a:moveTo>
                <a:lnTo>
                  <a:pt x="25824" y="48510"/>
                </a:lnTo>
                <a:lnTo>
                  <a:pt x="25583" y="48691"/>
                </a:lnTo>
                <a:lnTo>
                  <a:pt x="25402" y="48872"/>
                </a:lnTo>
                <a:lnTo>
                  <a:pt x="25281" y="49174"/>
                </a:lnTo>
                <a:lnTo>
                  <a:pt x="25221" y="49536"/>
                </a:lnTo>
                <a:lnTo>
                  <a:pt x="25221" y="49777"/>
                </a:lnTo>
                <a:lnTo>
                  <a:pt x="25281" y="49958"/>
                </a:lnTo>
                <a:lnTo>
                  <a:pt x="25402" y="50200"/>
                </a:lnTo>
                <a:lnTo>
                  <a:pt x="25522" y="50381"/>
                </a:lnTo>
                <a:lnTo>
                  <a:pt x="25703" y="50501"/>
                </a:lnTo>
                <a:lnTo>
                  <a:pt x="25945" y="50622"/>
                </a:lnTo>
                <a:lnTo>
                  <a:pt x="26126" y="50682"/>
                </a:lnTo>
                <a:lnTo>
                  <a:pt x="26608" y="50682"/>
                </a:lnTo>
                <a:lnTo>
                  <a:pt x="26789" y="50622"/>
                </a:lnTo>
                <a:lnTo>
                  <a:pt x="27031" y="50501"/>
                </a:lnTo>
                <a:lnTo>
                  <a:pt x="27212" y="50381"/>
                </a:lnTo>
                <a:lnTo>
                  <a:pt x="27332" y="50200"/>
                </a:lnTo>
                <a:lnTo>
                  <a:pt x="27453" y="49958"/>
                </a:lnTo>
                <a:lnTo>
                  <a:pt x="27513" y="49777"/>
                </a:lnTo>
                <a:lnTo>
                  <a:pt x="27513" y="49536"/>
                </a:lnTo>
                <a:lnTo>
                  <a:pt x="27453" y="49174"/>
                </a:lnTo>
                <a:lnTo>
                  <a:pt x="27332" y="48872"/>
                </a:lnTo>
                <a:lnTo>
                  <a:pt x="27151" y="48691"/>
                </a:lnTo>
                <a:lnTo>
                  <a:pt x="26910" y="48510"/>
                </a:lnTo>
                <a:lnTo>
                  <a:pt x="26669" y="48389"/>
                </a:lnTo>
                <a:close/>
                <a:moveTo>
                  <a:pt x="31858" y="48389"/>
                </a:moveTo>
                <a:lnTo>
                  <a:pt x="31616" y="48510"/>
                </a:lnTo>
                <a:lnTo>
                  <a:pt x="31375" y="48691"/>
                </a:lnTo>
                <a:lnTo>
                  <a:pt x="31194" y="48872"/>
                </a:lnTo>
                <a:lnTo>
                  <a:pt x="31073" y="49174"/>
                </a:lnTo>
                <a:lnTo>
                  <a:pt x="31013" y="49536"/>
                </a:lnTo>
                <a:lnTo>
                  <a:pt x="31013" y="49777"/>
                </a:lnTo>
                <a:lnTo>
                  <a:pt x="31073" y="49958"/>
                </a:lnTo>
                <a:lnTo>
                  <a:pt x="31194" y="50200"/>
                </a:lnTo>
                <a:lnTo>
                  <a:pt x="31315" y="50381"/>
                </a:lnTo>
                <a:lnTo>
                  <a:pt x="31496" y="50501"/>
                </a:lnTo>
                <a:lnTo>
                  <a:pt x="31737" y="50622"/>
                </a:lnTo>
                <a:lnTo>
                  <a:pt x="31918" y="50682"/>
                </a:lnTo>
                <a:lnTo>
                  <a:pt x="32401" y="50682"/>
                </a:lnTo>
                <a:lnTo>
                  <a:pt x="32582" y="50622"/>
                </a:lnTo>
                <a:lnTo>
                  <a:pt x="32823" y="50501"/>
                </a:lnTo>
                <a:lnTo>
                  <a:pt x="33004" y="50381"/>
                </a:lnTo>
                <a:lnTo>
                  <a:pt x="33125" y="50200"/>
                </a:lnTo>
                <a:lnTo>
                  <a:pt x="33245" y="49958"/>
                </a:lnTo>
                <a:lnTo>
                  <a:pt x="33306" y="49777"/>
                </a:lnTo>
                <a:lnTo>
                  <a:pt x="33306" y="49536"/>
                </a:lnTo>
                <a:lnTo>
                  <a:pt x="33245" y="49174"/>
                </a:lnTo>
                <a:lnTo>
                  <a:pt x="33125" y="48872"/>
                </a:lnTo>
                <a:lnTo>
                  <a:pt x="32944" y="48691"/>
                </a:lnTo>
                <a:lnTo>
                  <a:pt x="32702" y="48510"/>
                </a:lnTo>
                <a:lnTo>
                  <a:pt x="32461" y="48389"/>
                </a:lnTo>
                <a:close/>
                <a:moveTo>
                  <a:pt x="37650" y="48389"/>
                </a:moveTo>
                <a:lnTo>
                  <a:pt x="37408" y="48510"/>
                </a:lnTo>
                <a:lnTo>
                  <a:pt x="37167" y="48691"/>
                </a:lnTo>
                <a:lnTo>
                  <a:pt x="36986" y="48872"/>
                </a:lnTo>
                <a:lnTo>
                  <a:pt x="36865" y="49174"/>
                </a:lnTo>
                <a:lnTo>
                  <a:pt x="36805" y="49536"/>
                </a:lnTo>
                <a:lnTo>
                  <a:pt x="36805" y="49777"/>
                </a:lnTo>
                <a:lnTo>
                  <a:pt x="36865" y="49958"/>
                </a:lnTo>
                <a:lnTo>
                  <a:pt x="36986" y="50200"/>
                </a:lnTo>
                <a:lnTo>
                  <a:pt x="37107" y="50381"/>
                </a:lnTo>
                <a:lnTo>
                  <a:pt x="37288" y="50501"/>
                </a:lnTo>
                <a:lnTo>
                  <a:pt x="37529" y="50622"/>
                </a:lnTo>
                <a:lnTo>
                  <a:pt x="37710" y="50682"/>
                </a:lnTo>
                <a:lnTo>
                  <a:pt x="38193" y="50682"/>
                </a:lnTo>
                <a:lnTo>
                  <a:pt x="38374" y="50622"/>
                </a:lnTo>
                <a:lnTo>
                  <a:pt x="38615" y="50501"/>
                </a:lnTo>
                <a:lnTo>
                  <a:pt x="38796" y="50381"/>
                </a:lnTo>
                <a:lnTo>
                  <a:pt x="38917" y="50200"/>
                </a:lnTo>
                <a:lnTo>
                  <a:pt x="39038" y="49958"/>
                </a:lnTo>
                <a:lnTo>
                  <a:pt x="39098" y="49777"/>
                </a:lnTo>
                <a:lnTo>
                  <a:pt x="39098" y="49536"/>
                </a:lnTo>
                <a:lnTo>
                  <a:pt x="39038" y="49174"/>
                </a:lnTo>
                <a:lnTo>
                  <a:pt x="38917" y="48872"/>
                </a:lnTo>
                <a:lnTo>
                  <a:pt x="38736" y="48691"/>
                </a:lnTo>
                <a:lnTo>
                  <a:pt x="38495" y="48510"/>
                </a:lnTo>
                <a:lnTo>
                  <a:pt x="38253" y="48389"/>
                </a:lnTo>
                <a:close/>
                <a:moveTo>
                  <a:pt x="43442" y="48389"/>
                </a:moveTo>
                <a:lnTo>
                  <a:pt x="43201" y="48510"/>
                </a:lnTo>
                <a:lnTo>
                  <a:pt x="42959" y="48691"/>
                </a:lnTo>
                <a:lnTo>
                  <a:pt x="42778" y="48872"/>
                </a:lnTo>
                <a:lnTo>
                  <a:pt x="42658" y="49174"/>
                </a:lnTo>
                <a:lnTo>
                  <a:pt x="42597" y="49536"/>
                </a:lnTo>
                <a:lnTo>
                  <a:pt x="42597" y="49777"/>
                </a:lnTo>
                <a:lnTo>
                  <a:pt x="42658" y="49958"/>
                </a:lnTo>
                <a:lnTo>
                  <a:pt x="42778" y="50200"/>
                </a:lnTo>
                <a:lnTo>
                  <a:pt x="42899" y="50381"/>
                </a:lnTo>
                <a:lnTo>
                  <a:pt x="43080" y="50501"/>
                </a:lnTo>
                <a:lnTo>
                  <a:pt x="43321" y="50622"/>
                </a:lnTo>
                <a:lnTo>
                  <a:pt x="43502" y="50682"/>
                </a:lnTo>
                <a:lnTo>
                  <a:pt x="43985" y="50682"/>
                </a:lnTo>
                <a:lnTo>
                  <a:pt x="44166" y="50622"/>
                </a:lnTo>
                <a:lnTo>
                  <a:pt x="44407" y="50501"/>
                </a:lnTo>
                <a:lnTo>
                  <a:pt x="44588" y="50381"/>
                </a:lnTo>
                <a:lnTo>
                  <a:pt x="44709" y="50200"/>
                </a:lnTo>
                <a:lnTo>
                  <a:pt x="44830" y="49958"/>
                </a:lnTo>
                <a:lnTo>
                  <a:pt x="44890" y="49777"/>
                </a:lnTo>
                <a:lnTo>
                  <a:pt x="44890" y="49536"/>
                </a:lnTo>
                <a:lnTo>
                  <a:pt x="44830" y="49174"/>
                </a:lnTo>
                <a:lnTo>
                  <a:pt x="44709" y="48872"/>
                </a:lnTo>
                <a:lnTo>
                  <a:pt x="44528" y="48691"/>
                </a:lnTo>
                <a:lnTo>
                  <a:pt x="44287" y="48510"/>
                </a:lnTo>
                <a:lnTo>
                  <a:pt x="44045" y="48389"/>
                </a:lnTo>
                <a:close/>
                <a:moveTo>
                  <a:pt x="49234" y="48389"/>
                </a:moveTo>
                <a:lnTo>
                  <a:pt x="48993" y="48510"/>
                </a:lnTo>
                <a:lnTo>
                  <a:pt x="48752" y="48691"/>
                </a:lnTo>
                <a:lnTo>
                  <a:pt x="48571" y="48872"/>
                </a:lnTo>
                <a:lnTo>
                  <a:pt x="48450" y="49174"/>
                </a:lnTo>
                <a:lnTo>
                  <a:pt x="48390" y="49536"/>
                </a:lnTo>
                <a:lnTo>
                  <a:pt x="48390" y="49777"/>
                </a:lnTo>
                <a:lnTo>
                  <a:pt x="48450" y="49958"/>
                </a:lnTo>
                <a:lnTo>
                  <a:pt x="48571" y="50200"/>
                </a:lnTo>
                <a:lnTo>
                  <a:pt x="48691" y="50381"/>
                </a:lnTo>
                <a:lnTo>
                  <a:pt x="48872" y="50501"/>
                </a:lnTo>
                <a:lnTo>
                  <a:pt x="49114" y="50622"/>
                </a:lnTo>
                <a:lnTo>
                  <a:pt x="49295" y="50682"/>
                </a:lnTo>
                <a:lnTo>
                  <a:pt x="49777" y="50682"/>
                </a:lnTo>
                <a:lnTo>
                  <a:pt x="49958" y="50622"/>
                </a:lnTo>
                <a:lnTo>
                  <a:pt x="50200" y="50501"/>
                </a:lnTo>
                <a:lnTo>
                  <a:pt x="50381" y="50381"/>
                </a:lnTo>
                <a:lnTo>
                  <a:pt x="50501" y="50200"/>
                </a:lnTo>
                <a:lnTo>
                  <a:pt x="50622" y="49958"/>
                </a:lnTo>
                <a:lnTo>
                  <a:pt x="50682" y="49777"/>
                </a:lnTo>
                <a:lnTo>
                  <a:pt x="50682" y="49536"/>
                </a:lnTo>
                <a:lnTo>
                  <a:pt x="50622" y="49174"/>
                </a:lnTo>
                <a:lnTo>
                  <a:pt x="50501" y="48872"/>
                </a:lnTo>
                <a:lnTo>
                  <a:pt x="50320" y="48691"/>
                </a:lnTo>
                <a:lnTo>
                  <a:pt x="50079" y="48510"/>
                </a:lnTo>
                <a:lnTo>
                  <a:pt x="49838" y="48389"/>
                </a:lnTo>
                <a:close/>
                <a:moveTo>
                  <a:pt x="55027" y="48389"/>
                </a:moveTo>
                <a:lnTo>
                  <a:pt x="54785" y="48510"/>
                </a:lnTo>
                <a:lnTo>
                  <a:pt x="54544" y="48691"/>
                </a:lnTo>
                <a:lnTo>
                  <a:pt x="54363" y="48872"/>
                </a:lnTo>
                <a:lnTo>
                  <a:pt x="54242" y="49174"/>
                </a:lnTo>
                <a:lnTo>
                  <a:pt x="54182" y="49536"/>
                </a:lnTo>
                <a:lnTo>
                  <a:pt x="54182" y="49777"/>
                </a:lnTo>
                <a:lnTo>
                  <a:pt x="54242" y="49958"/>
                </a:lnTo>
                <a:lnTo>
                  <a:pt x="54363" y="50200"/>
                </a:lnTo>
                <a:lnTo>
                  <a:pt x="54483" y="50381"/>
                </a:lnTo>
                <a:lnTo>
                  <a:pt x="54665" y="50501"/>
                </a:lnTo>
                <a:lnTo>
                  <a:pt x="54906" y="50622"/>
                </a:lnTo>
                <a:lnTo>
                  <a:pt x="55087" y="50682"/>
                </a:lnTo>
                <a:lnTo>
                  <a:pt x="55570" y="50682"/>
                </a:lnTo>
                <a:lnTo>
                  <a:pt x="55751" y="50622"/>
                </a:lnTo>
                <a:lnTo>
                  <a:pt x="55992" y="50501"/>
                </a:lnTo>
                <a:lnTo>
                  <a:pt x="56173" y="50381"/>
                </a:lnTo>
                <a:lnTo>
                  <a:pt x="56294" y="50200"/>
                </a:lnTo>
                <a:lnTo>
                  <a:pt x="56414" y="49958"/>
                </a:lnTo>
                <a:lnTo>
                  <a:pt x="56475" y="49777"/>
                </a:lnTo>
                <a:lnTo>
                  <a:pt x="56475" y="49536"/>
                </a:lnTo>
                <a:lnTo>
                  <a:pt x="56414" y="49174"/>
                </a:lnTo>
                <a:lnTo>
                  <a:pt x="56294" y="48872"/>
                </a:lnTo>
                <a:lnTo>
                  <a:pt x="56113" y="48691"/>
                </a:lnTo>
                <a:lnTo>
                  <a:pt x="55871" y="48510"/>
                </a:lnTo>
                <a:lnTo>
                  <a:pt x="55630" y="48389"/>
                </a:lnTo>
                <a:close/>
                <a:moveTo>
                  <a:pt x="60819" y="48389"/>
                </a:moveTo>
                <a:lnTo>
                  <a:pt x="60577" y="48510"/>
                </a:lnTo>
                <a:lnTo>
                  <a:pt x="60336" y="48691"/>
                </a:lnTo>
                <a:lnTo>
                  <a:pt x="60155" y="48872"/>
                </a:lnTo>
                <a:lnTo>
                  <a:pt x="60034" y="49174"/>
                </a:lnTo>
                <a:lnTo>
                  <a:pt x="59974" y="49536"/>
                </a:lnTo>
                <a:lnTo>
                  <a:pt x="59974" y="49777"/>
                </a:lnTo>
                <a:lnTo>
                  <a:pt x="60034" y="49958"/>
                </a:lnTo>
                <a:lnTo>
                  <a:pt x="60155" y="50200"/>
                </a:lnTo>
                <a:lnTo>
                  <a:pt x="60276" y="50381"/>
                </a:lnTo>
                <a:lnTo>
                  <a:pt x="60457" y="50501"/>
                </a:lnTo>
                <a:lnTo>
                  <a:pt x="60698" y="50622"/>
                </a:lnTo>
                <a:lnTo>
                  <a:pt x="60879" y="50682"/>
                </a:lnTo>
                <a:lnTo>
                  <a:pt x="61362" y="50682"/>
                </a:lnTo>
                <a:lnTo>
                  <a:pt x="61543" y="50622"/>
                </a:lnTo>
                <a:lnTo>
                  <a:pt x="61784" y="50501"/>
                </a:lnTo>
                <a:lnTo>
                  <a:pt x="61965" y="50381"/>
                </a:lnTo>
                <a:lnTo>
                  <a:pt x="62086" y="50200"/>
                </a:lnTo>
                <a:lnTo>
                  <a:pt x="62206" y="49958"/>
                </a:lnTo>
                <a:lnTo>
                  <a:pt x="62267" y="49777"/>
                </a:lnTo>
                <a:lnTo>
                  <a:pt x="62267" y="49536"/>
                </a:lnTo>
                <a:lnTo>
                  <a:pt x="62206" y="49174"/>
                </a:lnTo>
                <a:lnTo>
                  <a:pt x="62086" y="48872"/>
                </a:lnTo>
                <a:lnTo>
                  <a:pt x="61905" y="48691"/>
                </a:lnTo>
                <a:lnTo>
                  <a:pt x="61663" y="48510"/>
                </a:lnTo>
                <a:lnTo>
                  <a:pt x="61422" y="48389"/>
                </a:lnTo>
                <a:close/>
                <a:moveTo>
                  <a:pt x="66611" y="48389"/>
                </a:moveTo>
                <a:lnTo>
                  <a:pt x="66370" y="48510"/>
                </a:lnTo>
                <a:lnTo>
                  <a:pt x="66128" y="48691"/>
                </a:lnTo>
                <a:lnTo>
                  <a:pt x="65947" y="48872"/>
                </a:lnTo>
                <a:lnTo>
                  <a:pt x="65827" y="49174"/>
                </a:lnTo>
                <a:lnTo>
                  <a:pt x="65766" y="49536"/>
                </a:lnTo>
                <a:lnTo>
                  <a:pt x="65766" y="49777"/>
                </a:lnTo>
                <a:lnTo>
                  <a:pt x="65827" y="49958"/>
                </a:lnTo>
                <a:lnTo>
                  <a:pt x="65947" y="50200"/>
                </a:lnTo>
                <a:lnTo>
                  <a:pt x="66068" y="50381"/>
                </a:lnTo>
                <a:lnTo>
                  <a:pt x="66249" y="50501"/>
                </a:lnTo>
                <a:lnTo>
                  <a:pt x="66490" y="50622"/>
                </a:lnTo>
                <a:lnTo>
                  <a:pt x="66671" y="50682"/>
                </a:lnTo>
                <a:lnTo>
                  <a:pt x="67154" y="50682"/>
                </a:lnTo>
                <a:lnTo>
                  <a:pt x="67335" y="50622"/>
                </a:lnTo>
                <a:lnTo>
                  <a:pt x="67576" y="50501"/>
                </a:lnTo>
                <a:lnTo>
                  <a:pt x="67757" y="50381"/>
                </a:lnTo>
                <a:lnTo>
                  <a:pt x="67878" y="50200"/>
                </a:lnTo>
                <a:lnTo>
                  <a:pt x="67999" y="49958"/>
                </a:lnTo>
                <a:lnTo>
                  <a:pt x="68059" y="49777"/>
                </a:lnTo>
                <a:lnTo>
                  <a:pt x="68059" y="49536"/>
                </a:lnTo>
                <a:lnTo>
                  <a:pt x="67999" y="49174"/>
                </a:lnTo>
                <a:lnTo>
                  <a:pt x="67878" y="48872"/>
                </a:lnTo>
                <a:lnTo>
                  <a:pt x="67697" y="48691"/>
                </a:lnTo>
                <a:lnTo>
                  <a:pt x="67456" y="48510"/>
                </a:lnTo>
                <a:lnTo>
                  <a:pt x="67214" y="48389"/>
                </a:lnTo>
                <a:close/>
                <a:moveTo>
                  <a:pt x="72403" y="48389"/>
                </a:moveTo>
                <a:lnTo>
                  <a:pt x="72162" y="48510"/>
                </a:lnTo>
                <a:lnTo>
                  <a:pt x="71921" y="48691"/>
                </a:lnTo>
                <a:lnTo>
                  <a:pt x="71740" y="48872"/>
                </a:lnTo>
                <a:lnTo>
                  <a:pt x="71619" y="49174"/>
                </a:lnTo>
                <a:lnTo>
                  <a:pt x="71559" y="49536"/>
                </a:lnTo>
                <a:lnTo>
                  <a:pt x="71559" y="49777"/>
                </a:lnTo>
                <a:lnTo>
                  <a:pt x="71619" y="49958"/>
                </a:lnTo>
                <a:lnTo>
                  <a:pt x="71740" y="50200"/>
                </a:lnTo>
                <a:lnTo>
                  <a:pt x="71860" y="50381"/>
                </a:lnTo>
                <a:lnTo>
                  <a:pt x="72041" y="50501"/>
                </a:lnTo>
                <a:lnTo>
                  <a:pt x="72283" y="50622"/>
                </a:lnTo>
                <a:lnTo>
                  <a:pt x="72464" y="50682"/>
                </a:lnTo>
                <a:lnTo>
                  <a:pt x="72946" y="50682"/>
                </a:lnTo>
                <a:lnTo>
                  <a:pt x="73127" y="50622"/>
                </a:lnTo>
                <a:lnTo>
                  <a:pt x="73369" y="50501"/>
                </a:lnTo>
                <a:lnTo>
                  <a:pt x="73550" y="50381"/>
                </a:lnTo>
                <a:lnTo>
                  <a:pt x="73670" y="50200"/>
                </a:lnTo>
                <a:lnTo>
                  <a:pt x="73791" y="49958"/>
                </a:lnTo>
                <a:lnTo>
                  <a:pt x="73851" y="49777"/>
                </a:lnTo>
                <a:lnTo>
                  <a:pt x="73851" y="49536"/>
                </a:lnTo>
                <a:lnTo>
                  <a:pt x="73791" y="49174"/>
                </a:lnTo>
                <a:lnTo>
                  <a:pt x="73670" y="48872"/>
                </a:lnTo>
                <a:lnTo>
                  <a:pt x="73489" y="48691"/>
                </a:lnTo>
                <a:lnTo>
                  <a:pt x="73248" y="48510"/>
                </a:lnTo>
                <a:lnTo>
                  <a:pt x="73007" y="48389"/>
                </a:lnTo>
                <a:close/>
                <a:moveTo>
                  <a:pt x="5853" y="51286"/>
                </a:moveTo>
                <a:lnTo>
                  <a:pt x="5672" y="51346"/>
                </a:lnTo>
                <a:lnTo>
                  <a:pt x="5431" y="51467"/>
                </a:lnTo>
                <a:lnTo>
                  <a:pt x="5250" y="51587"/>
                </a:lnTo>
                <a:lnTo>
                  <a:pt x="5129" y="51768"/>
                </a:lnTo>
                <a:lnTo>
                  <a:pt x="5008" y="52010"/>
                </a:lnTo>
                <a:lnTo>
                  <a:pt x="4948" y="52191"/>
                </a:lnTo>
                <a:lnTo>
                  <a:pt x="4948" y="52432"/>
                </a:lnTo>
                <a:lnTo>
                  <a:pt x="4948" y="52673"/>
                </a:lnTo>
                <a:lnTo>
                  <a:pt x="5008" y="52854"/>
                </a:lnTo>
                <a:lnTo>
                  <a:pt x="5129" y="53096"/>
                </a:lnTo>
                <a:lnTo>
                  <a:pt x="5250" y="53277"/>
                </a:lnTo>
                <a:lnTo>
                  <a:pt x="5431" y="53397"/>
                </a:lnTo>
                <a:lnTo>
                  <a:pt x="5672" y="53518"/>
                </a:lnTo>
                <a:lnTo>
                  <a:pt x="5853" y="53578"/>
                </a:lnTo>
                <a:lnTo>
                  <a:pt x="6336" y="53578"/>
                </a:lnTo>
                <a:lnTo>
                  <a:pt x="6517" y="53518"/>
                </a:lnTo>
                <a:lnTo>
                  <a:pt x="6758" y="53397"/>
                </a:lnTo>
                <a:lnTo>
                  <a:pt x="6939" y="53277"/>
                </a:lnTo>
                <a:lnTo>
                  <a:pt x="7060" y="53096"/>
                </a:lnTo>
                <a:lnTo>
                  <a:pt x="7180" y="52854"/>
                </a:lnTo>
                <a:lnTo>
                  <a:pt x="7241" y="52673"/>
                </a:lnTo>
                <a:lnTo>
                  <a:pt x="7241" y="52432"/>
                </a:lnTo>
                <a:lnTo>
                  <a:pt x="7241" y="52191"/>
                </a:lnTo>
                <a:lnTo>
                  <a:pt x="7180" y="52010"/>
                </a:lnTo>
                <a:lnTo>
                  <a:pt x="7060" y="51768"/>
                </a:lnTo>
                <a:lnTo>
                  <a:pt x="6939" y="51587"/>
                </a:lnTo>
                <a:lnTo>
                  <a:pt x="6758" y="51467"/>
                </a:lnTo>
                <a:lnTo>
                  <a:pt x="6517" y="51346"/>
                </a:lnTo>
                <a:lnTo>
                  <a:pt x="6336" y="51286"/>
                </a:lnTo>
                <a:close/>
                <a:moveTo>
                  <a:pt x="11645" y="51286"/>
                </a:moveTo>
                <a:lnTo>
                  <a:pt x="11464" y="51346"/>
                </a:lnTo>
                <a:lnTo>
                  <a:pt x="11223" y="51467"/>
                </a:lnTo>
                <a:lnTo>
                  <a:pt x="11042" y="51587"/>
                </a:lnTo>
                <a:lnTo>
                  <a:pt x="10921" y="51768"/>
                </a:lnTo>
                <a:lnTo>
                  <a:pt x="10800" y="52010"/>
                </a:lnTo>
                <a:lnTo>
                  <a:pt x="10740" y="52191"/>
                </a:lnTo>
                <a:lnTo>
                  <a:pt x="10740" y="52432"/>
                </a:lnTo>
                <a:lnTo>
                  <a:pt x="10740" y="52673"/>
                </a:lnTo>
                <a:lnTo>
                  <a:pt x="10800" y="52854"/>
                </a:lnTo>
                <a:lnTo>
                  <a:pt x="10921" y="53096"/>
                </a:lnTo>
                <a:lnTo>
                  <a:pt x="11042" y="53277"/>
                </a:lnTo>
                <a:lnTo>
                  <a:pt x="11223" y="53397"/>
                </a:lnTo>
                <a:lnTo>
                  <a:pt x="11464" y="53518"/>
                </a:lnTo>
                <a:lnTo>
                  <a:pt x="11645" y="53578"/>
                </a:lnTo>
                <a:lnTo>
                  <a:pt x="12128" y="53578"/>
                </a:lnTo>
                <a:lnTo>
                  <a:pt x="12309" y="53518"/>
                </a:lnTo>
                <a:lnTo>
                  <a:pt x="12550" y="53397"/>
                </a:lnTo>
                <a:lnTo>
                  <a:pt x="12731" y="53277"/>
                </a:lnTo>
                <a:lnTo>
                  <a:pt x="12852" y="53096"/>
                </a:lnTo>
                <a:lnTo>
                  <a:pt x="12973" y="52854"/>
                </a:lnTo>
                <a:lnTo>
                  <a:pt x="13033" y="52673"/>
                </a:lnTo>
                <a:lnTo>
                  <a:pt x="13033" y="52432"/>
                </a:lnTo>
                <a:lnTo>
                  <a:pt x="13033" y="52191"/>
                </a:lnTo>
                <a:lnTo>
                  <a:pt x="12973" y="52010"/>
                </a:lnTo>
                <a:lnTo>
                  <a:pt x="12852" y="51768"/>
                </a:lnTo>
                <a:lnTo>
                  <a:pt x="12731" y="51587"/>
                </a:lnTo>
                <a:lnTo>
                  <a:pt x="12550" y="51467"/>
                </a:lnTo>
                <a:lnTo>
                  <a:pt x="12309" y="51346"/>
                </a:lnTo>
                <a:lnTo>
                  <a:pt x="12128" y="51286"/>
                </a:lnTo>
                <a:close/>
                <a:moveTo>
                  <a:pt x="17437" y="51286"/>
                </a:moveTo>
                <a:lnTo>
                  <a:pt x="17256" y="51346"/>
                </a:lnTo>
                <a:lnTo>
                  <a:pt x="17015" y="51467"/>
                </a:lnTo>
                <a:lnTo>
                  <a:pt x="16834" y="51587"/>
                </a:lnTo>
                <a:lnTo>
                  <a:pt x="16713" y="51768"/>
                </a:lnTo>
                <a:lnTo>
                  <a:pt x="16593" y="52010"/>
                </a:lnTo>
                <a:lnTo>
                  <a:pt x="16532" y="52191"/>
                </a:lnTo>
                <a:lnTo>
                  <a:pt x="16532" y="52432"/>
                </a:lnTo>
                <a:lnTo>
                  <a:pt x="16532" y="52673"/>
                </a:lnTo>
                <a:lnTo>
                  <a:pt x="16593" y="52854"/>
                </a:lnTo>
                <a:lnTo>
                  <a:pt x="16713" y="53096"/>
                </a:lnTo>
                <a:lnTo>
                  <a:pt x="16834" y="53277"/>
                </a:lnTo>
                <a:lnTo>
                  <a:pt x="17015" y="53397"/>
                </a:lnTo>
                <a:lnTo>
                  <a:pt x="17256" y="53518"/>
                </a:lnTo>
                <a:lnTo>
                  <a:pt x="17437" y="53578"/>
                </a:lnTo>
                <a:lnTo>
                  <a:pt x="17920" y="53578"/>
                </a:lnTo>
                <a:lnTo>
                  <a:pt x="18101" y="53518"/>
                </a:lnTo>
                <a:lnTo>
                  <a:pt x="18342" y="53397"/>
                </a:lnTo>
                <a:lnTo>
                  <a:pt x="18523" y="53277"/>
                </a:lnTo>
                <a:lnTo>
                  <a:pt x="18644" y="53096"/>
                </a:lnTo>
                <a:lnTo>
                  <a:pt x="18765" y="52854"/>
                </a:lnTo>
                <a:lnTo>
                  <a:pt x="18825" y="52673"/>
                </a:lnTo>
                <a:lnTo>
                  <a:pt x="18825" y="52432"/>
                </a:lnTo>
                <a:lnTo>
                  <a:pt x="18825" y="52191"/>
                </a:lnTo>
                <a:lnTo>
                  <a:pt x="18765" y="52010"/>
                </a:lnTo>
                <a:lnTo>
                  <a:pt x="18644" y="51768"/>
                </a:lnTo>
                <a:lnTo>
                  <a:pt x="18523" y="51587"/>
                </a:lnTo>
                <a:lnTo>
                  <a:pt x="18342" y="51467"/>
                </a:lnTo>
                <a:lnTo>
                  <a:pt x="18101" y="51346"/>
                </a:lnTo>
                <a:lnTo>
                  <a:pt x="17920" y="51286"/>
                </a:lnTo>
                <a:close/>
                <a:moveTo>
                  <a:pt x="23230" y="51286"/>
                </a:moveTo>
                <a:lnTo>
                  <a:pt x="23049" y="51346"/>
                </a:lnTo>
                <a:lnTo>
                  <a:pt x="22807" y="51467"/>
                </a:lnTo>
                <a:lnTo>
                  <a:pt x="22626" y="51587"/>
                </a:lnTo>
                <a:lnTo>
                  <a:pt x="22506" y="51768"/>
                </a:lnTo>
                <a:lnTo>
                  <a:pt x="22385" y="52010"/>
                </a:lnTo>
                <a:lnTo>
                  <a:pt x="22325" y="52191"/>
                </a:lnTo>
                <a:lnTo>
                  <a:pt x="22325" y="52432"/>
                </a:lnTo>
                <a:lnTo>
                  <a:pt x="22325" y="52673"/>
                </a:lnTo>
                <a:lnTo>
                  <a:pt x="22385" y="52854"/>
                </a:lnTo>
                <a:lnTo>
                  <a:pt x="22506" y="53096"/>
                </a:lnTo>
                <a:lnTo>
                  <a:pt x="22626" y="53277"/>
                </a:lnTo>
                <a:lnTo>
                  <a:pt x="22807" y="53397"/>
                </a:lnTo>
                <a:lnTo>
                  <a:pt x="23049" y="53518"/>
                </a:lnTo>
                <a:lnTo>
                  <a:pt x="23230" y="53578"/>
                </a:lnTo>
                <a:lnTo>
                  <a:pt x="23712" y="53578"/>
                </a:lnTo>
                <a:lnTo>
                  <a:pt x="23893" y="53518"/>
                </a:lnTo>
                <a:lnTo>
                  <a:pt x="24135" y="53397"/>
                </a:lnTo>
                <a:lnTo>
                  <a:pt x="24316" y="53277"/>
                </a:lnTo>
                <a:lnTo>
                  <a:pt x="24436" y="53096"/>
                </a:lnTo>
                <a:lnTo>
                  <a:pt x="24557" y="52854"/>
                </a:lnTo>
                <a:lnTo>
                  <a:pt x="24617" y="52673"/>
                </a:lnTo>
                <a:lnTo>
                  <a:pt x="24617" y="52432"/>
                </a:lnTo>
                <a:lnTo>
                  <a:pt x="24617" y="52191"/>
                </a:lnTo>
                <a:lnTo>
                  <a:pt x="24557" y="52010"/>
                </a:lnTo>
                <a:lnTo>
                  <a:pt x="24436" y="51768"/>
                </a:lnTo>
                <a:lnTo>
                  <a:pt x="24316" y="51587"/>
                </a:lnTo>
                <a:lnTo>
                  <a:pt x="24135" y="51467"/>
                </a:lnTo>
                <a:lnTo>
                  <a:pt x="23893" y="51346"/>
                </a:lnTo>
                <a:lnTo>
                  <a:pt x="23712" y="51286"/>
                </a:lnTo>
                <a:close/>
                <a:moveTo>
                  <a:pt x="29022" y="51286"/>
                </a:moveTo>
                <a:lnTo>
                  <a:pt x="28841" y="51346"/>
                </a:lnTo>
                <a:lnTo>
                  <a:pt x="28599" y="51467"/>
                </a:lnTo>
                <a:lnTo>
                  <a:pt x="28418" y="51587"/>
                </a:lnTo>
                <a:lnTo>
                  <a:pt x="28298" y="51768"/>
                </a:lnTo>
                <a:lnTo>
                  <a:pt x="28177" y="52010"/>
                </a:lnTo>
                <a:lnTo>
                  <a:pt x="28117" y="52191"/>
                </a:lnTo>
                <a:lnTo>
                  <a:pt x="28117" y="52432"/>
                </a:lnTo>
                <a:lnTo>
                  <a:pt x="28117" y="52673"/>
                </a:lnTo>
                <a:lnTo>
                  <a:pt x="28177" y="52854"/>
                </a:lnTo>
                <a:lnTo>
                  <a:pt x="28298" y="53096"/>
                </a:lnTo>
                <a:lnTo>
                  <a:pt x="28418" y="53277"/>
                </a:lnTo>
                <a:lnTo>
                  <a:pt x="28599" y="53397"/>
                </a:lnTo>
                <a:lnTo>
                  <a:pt x="28841" y="53518"/>
                </a:lnTo>
                <a:lnTo>
                  <a:pt x="29022" y="53578"/>
                </a:lnTo>
                <a:lnTo>
                  <a:pt x="29505" y="53578"/>
                </a:lnTo>
                <a:lnTo>
                  <a:pt x="29686" y="53518"/>
                </a:lnTo>
                <a:lnTo>
                  <a:pt x="29927" y="53397"/>
                </a:lnTo>
                <a:lnTo>
                  <a:pt x="30108" y="53277"/>
                </a:lnTo>
                <a:lnTo>
                  <a:pt x="30229" y="53096"/>
                </a:lnTo>
                <a:lnTo>
                  <a:pt x="30349" y="52854"/>
                </a:lnTo>
                <a:lnTo>
                  <a:pt x="30410" y="52673"/>
                </a:lnTo>
                <a:lnTo>
                  <a:pt x="30410" y="52432"/>
                </a:lnTo>
                <a:lnTo>
                  <a:pt x="30410" y="52191"/>
                </a:lnTo>
                <a:lnTo>
                  <a:pt x="30349" y="52010"/>
                </a:lnTo>
                <a:lnTo>
                  <a:pt x="30229" y="51768"/>
                </a:lnTo>
                <a:lnTo>
                  <a:pt x="30108" y="51587"/>
                </a:lnTo>
                <a:lnTo>
                  <a:pt x="29927" y="51467"/>
                </a:lnTo>
                <a:lnTo>
                  <a:pt x="29686" y="51346"/>
                </a:lnTo>
                <a:lnTo>
                  <a:pt x="29505" y="51286"/>
                </a:lnTo>
                <a:close/>
                <a:moveTo>
                  <a:pt x="34814" y="51286"/>
                </a:moveTo>
                <a:lnTo>
                  <a:pt x="34633" y="51346"/>
                </a:lnTo>
                <a:lnTo>
                  <a:pt x="34392" y="51467"/>
                </a:lnTo>
                <a:lnTo>
                  <a:pt x="34211" y="51587"/>
                </a:lnTo>
                <a:lnTo>
                  <a:pt x="34090" y="51768"/>
                </a:lnTo>
                <a:lnTo>
                  <a:pt x="33969" y="52010"/>
                </a:lnTo>
                <a:lnTo>
                  <a:pt x="33909" y="52191"/>
                </a:lnTo>
                <a:lnTo>
                  <a:pt x="33909" y="52432"/>
                </a:lnTo>
                <a:lnTo>
                  <a:pt x="33909" y="52673"/>
                </a:lnTo>
                <a:lnTo>
                  <a:pt x="33969" y="52854"/>
                </a:lnTo>
                <a:lnTo>
                  <a:pt x="34090" y="53096"/>
                </a:lnTo>
                <a:lnTo>
                  <a:pt x="34211" y="53277"/>
                </a:lnTo>
                <a:lnTo>
                  <a:pt x="34392" y="53397"/>
                </a:lnTo>
                <a:lnTo>
                  <a:pt x="34633" y="53518"/>
                </a:lnTo>
                <a:lnTo>
                  <a:pt x="34814" y="53578"/>
                </a:lnTo>
                <a:lnTo>
                  <a:pt x="35297" y="53578"/>
                </a:lnTo>
                <a:lnTo>
                  <a:pt x="35478" y="53518"/>
                </a:lnTo>
                <a:lnTo>
                  <a:pt x="35719" y="53397"/>
                </a:lnTo>
                <a:lnTo>
                  <a:pt x="35900" y="53277"/>
                </a:lnTo>
                <a:lnTo>
                  <a:pt x="36021" y="53096"/>
                </a:lnTo>
                <a:lnTo>
                  <a:pt x="36141" y="52854"/>
                </a:lnTo>
                <a:lnTo>
                  <a:pt x="36202" y="52673"/>
                </a:lnTo>
                <a:lnTo>
                  <a:pt x="36202" y="52432"/>
                </a:lnTo>
                <a:lnTo>
                  <a:pt x="36202" y="52191"/>
                </a:lnTo>
                <a:lnTo>
                  <a:pt x="36141" y="52010"/>
                </a:lnTo>
                <a:lnTo>
                  <a:pt x="36021" y="51768"/>
                </a:lnTo>
                <a:lnTo>
                  <a:pt x="35900" y="51587"/>
                </a:lnTo>
                <a:lnTo>
                  <a:pt x="35719" y="51467"/>
                </a:lnTo>
                <a:lnTo>
                  <a:pt x="35478" y="51346"/>
                </a:lnTo>
                <a:lnTo>
                  <a:pt x="35297" y="51286"/>
                </a:lnTo>
                <a:close/>
                <a:moveTo>
                  <a:pt x="40606" y="51286"/>
                </a:moveTo>
                <a:lnTo>
                  <a:pt x="40425" y="51346"/>
                </a:lnTo>
                <a:lnTo>
                  <a:pt x="40184" y="51467"/>
                </a:lnTo>
                <a:lnTo>
                  <a:pt x="40003" y="51587"/>
                </a:lnTo>
                <a:lnTo>
                  <a:pt x="39882" y="51768"/>
                </a:lnTo>
                <a:lnTo>
                  <a:pt x="39762" y="52010"/>
                </a:lnTo>
                <a:lnTo>
                  <a:pt x="39701" y="52191"/>
                </a:lnTo>
                <a:lnTo>
                  <a:pt x="39701" y="52432"/>
                </a:lnTo>
                <a:lnTo>
                  <a:pt x="39701" y="52673"/>
                </a:lnTo>
                <a:lnTo>
                  <a:pt x="39762" y="52854"/>
                </a:lnTo>
                <a:lnTo>
                  <a:pt x="39882" y="53096"/>
                </a:lnTo>
                <a:lnTo>
                  <a:pt x="40003" y="53277"/>
                </a:lnTo>
                <a:lnTo>
                  <a:pt x="40184" y="53397"/>
                </a:lnTo>
                <a:lnTo>
                  <a:pt x="40425" y="53518"/>
                </a:lnTo>
                <a:lnTo>
                  <a:pt x="40606" y="53578"/>
                </a:lnTo>
                <a:lnTo>
                  <a:pt x="41089" y="53578"/>
                </a:lnTo>
                <a:lnTo>
                  <a:pt x="41270" y="53518"/>
                </a:lnTo>
                <a:lnTo>
                  <a:pt x="41511" y="53397"/>
                </a:lnTo>
                <a:lnTo>
                  <a:pt x="41692" y="53277"/>
                </a:lnTo>
                <a:lnTo>
                  <a:pt x="41813" y="53096"/>
                </a:lnTo>
                <a:lnTo>
                  <a:pt x="41934" y="52854"/>
                </a:lnTo>
                <a:lnTo>
                  <a:pt x="41994" y="52673"/>
                </a:lnTo>
                <a:lnTo>
                  <a:pt x="41994" y="52432"/>
                </a:lnTo>
                <a:lnTo>
                  <a:pt x="41994" y="52191"/>
                </a:lnTo>
                <a:lnTo>
                  <a:pt x="41934" y="52010"/>
                </a:lnTo>
                <a:lnTo>
                  <a:pt x="41813" y="51768"/>
                </a:lnTo>
                <a:lnTo>
                  <a:pt x="41692" y="51587"/>
                </a:lnTo>
                <a:lnTo>
                  <a:pt x="41511" y="51467"/>
                </a:lnTo>
                <a:lnTo>
                  <a:pt x="41270" y="51346"/>
                </a:lnTo>
                <a:lnTo>
                  <a:pt x="41089" y="51286"/>
                </a:lnTo>
                <a:close/>
                <a:moveTo>
                  <a:pt x="46399" y="51286"/>
                </a:moveTo>
                <a:lnTo>
                  <a:pt x="46218" y="51346"/>
                </a:lnTo>
                <a:lnTo>
                  <a:pt x="45976" y="51467"/>
                </a:lnTo>
                <a:lnTo>
                  <a:pt x="45795" y="51587"/>
                </a:lnTo>
                <a:lnTo>
                  <a:pt x="45674" y="51768"/>
                </a:lnTo>
                <a:lnTo>
                  <a:pt x="45554" y="52010"/>
                </a:lnTo>
                <a:lnTo>
                  <a:pt x="45493" y="52191"/>
                </a:lnTo>
                <a:lnTo>
                  <a:pt x="45493" y="52432"/>
                </a:lnTo>
                <a:lnTo>
                  <a:pt x="45493" y="52673"/>
                </a:lnTo>
                <a:lnTo>
                  <a:pt x="45554" y="52854"/>
                </a:lnTo>
                <a:lnTo>
                  <a:pt x="45674" y="53096"/>
                </a:lnTo>
                <a:lnTo>
                  <a:pt x="45795" y="53277"/>
                </a:lnTo>
                <a:lnTo>
                  <a:pt x="45976" y="53397"/>
                </a:lnTo>
                <a:lnTo>
                  <a:pt x="46218" y="53518"/>
                </a:lnTo>
                <a:lnTo>
                  <a:pt x="46399" y="53578"/>
                </a:lnTo>
                <a:lnTo>
                  <a:pt x="46881" y="53578"/>
                </a:lnTo>
                <a:lnTo>
                  <a:pt x="47062" y="53518"/>
                </a:lnTo>
                <a:lnTo>
                  <a:pt x="47304" y="53397"/>
                </a:lnTo>
                <a:lnTo>
                  <a:pt x="47485" y="53277"/>
                </a:lnTo>
                <a:lnTo>
                  <a:pt x="47605" y="53096"/>
                </a:lnTo>
                <a:lnTo>
                  <a:pt x="47726" y="52854"/>
                </a:lnTo>
                <a:lnTo>
                  <a:pt x="47786" y="52673"/>
                </a:lnTo>
                <a:lnTo>
                  <a:pt x="47786" y="52432"/>
                </a:lnTo>
                <a:lnTo>
                  <a:pt x="47786" y="52191"/>
                </a:lnTo>
                <a:lnTo>
                  <a:pt x="47726" y="52010"/>
                </a:lnTo>
                <a:lnTo>
                  <a:pt x="47605" y="51768"/>
                </a:lnTo>
                <a:lnTo>
                  <a:pt x="47485" y="51587"/>
                </a:lnTo>
                <a:lnTo>
                  <a:pt x="47304" y="51467"/>
                </a:lnTo>
                <a:lnTo>
                  <a:pt x="47062" y="51346"/>
                </a:lnTo>
                <a:lnTo>
                  <a:pt x="46881" y="51286"/>
                </a:lnTo>
                <a:close/>
                <a:moveTo>
                  <a:pt x="52191" y="51286"/>
                </a:moveTo>
                <a:lnTo>
                  <a:pt x="52010" y="51346"/>
                </a:lnTo>
                <a:lnTo>
                  <a:pt x="51768" y="51467"/>
                </a:lnTo>
                <a:lnTo>
                  <a:pt x="51587" y="51587"/>
                </a:lnTo>
                <a:lnTo>
                  <a:pt x="51467" y="51768"/>
                </a:lnTo>
                <a:lnTo>
                  <a:pt x="51346" y="52010"/>
                </a:lnTo>
                <a:lnTo>
                  <a:pt x="51286" y="52191"/>
                </a:lnTo>
                <a:lnTo>
                  <a:pt x="51286" y="52432"/>
                </a:lnTo>
                <a:lnTo>
                  <a:pt x="51286" y="52673"/>
                </a:lnTo>
                <a:lnTo>
                  <a:pt x="51346" y="52854"/>
                </a:lnTo>
                <a:lnTo>
                  <a:pt x="51467" y="53096"/>
                </a:lnTo>
                <a:lnTo>
                  <a:pt x="51587" y="53277"/>
                </a:lnTo>
                <a:lnTo>
                  <a:pt x="51768" y="53397"/>
                </a:lnTo>
                <a:lnTo>
                  <a:pt x="52010" y="53518"/>
                </a:lnTo>
                <a:lnTo>
                  <a:pt x="52191" y="53578"/>
                </a:lnTo>
                <a:lnTo>
                  <a:pt x="52673" y="53578"/>
                </a:lnTo>
                <a:lnTo>
                  <a:pt x="52854" y="53518"/>
                </a:lnTo>
                <a:lnTo>
                  <a:pt x="53096" y="53397"/>
                </a:lnTo>
                <a:lnTo>
                  <a:pt x="53277" y="53277"/>
                </a:lnTo>
                <a:lnTo>
                  <a:pt x="53397" y="53096"/>
                </a:lnTo>
                <a:lnTo>
                  <a:pt x="53518" y="52854"/>
                </a:lnTo>
                <a:lnTo>
                  <a:pt x="53578" y="52673"/>
                </a:lnTo>
                <a:lnTo>
                  <a:pt x="53578" y="52432"/>
                </a:lnTo>
                <a:lnTo>
                  <a:pt x="53578" y="52191"/>
                </a:lnTo>
                <a:lnTo>
                  <a:pt x="53518" y="52010"/>
                </a:lnTo>
                <a:lnTo>
                  <a:pt x="53397" y="51768"/>
                </a:lnTo>
                <a:lnTo>
                  <a:pt x="53277" y="51587"/>
                </a:lnTo>
                <a:lnTo>
                  <a:pt x="53096" y="51467"/>
                </a:lnTo>
                <a:lnTo>
                  <a:pt x="52854" y="51346"/>
                </a:lnTo>
                <a:lnTo>
                  <a:pt x="52673" y="51286"/>
                </a:lnTo>
                <a:close/>
                <a:moveTo>
                  <a:pt x="57983" y="51286"/>
                </a:moveTo>
                <a:lnTo>
                  <a:pt x="57802" y="51346"/>
                </a:lnTo>
                <a:lnTo>
                  <a:pt x="57561" y="51467"/>
                </a:lnTo>
                <a:lnTo>
                  <a:pt x="57380" y="51587"/>
                </a:lnTo>
                <a:lnTo>
                  <a:pt x="57259" y="51768"/>
                </a:lnTo>
                <a:lnTo>
                  <a:pt x="57138" y="52010"/>
                </a:lnTo>
                <a:lnTo>
                  <a:pt x="57078" y="52191"/>
                </a:lnTo>
                <a:lnTo>
                  <a:pt x="57078" y="52432"/>
                </a:lnTo>
                <a:lnTo>
                  <a:pt x="57078" y="52673"/>
                </a:lnTo>
                <a:lnTo>
                  <a:pt x="57138" y="52854"/>
                </a:lnTo>
                <a:lnTo>
                  <a:pt x="57259" y="53096"/>
                </a:lnTo>
                <a:lnTo>
                  <a:pt x="57380" y="53277"/>
                </a:lnTo>
                <a:lnTo>
                  <a:pt x="57561" y="53397"/>
                </a:lnTo>
                <a:lnTo>
                  <a:pt x="57802" y="53518"/>
                </a:lnTo>
                <a:lnTo>
                  <a:pt x="57983" y="53578"/>
                </a:lnTo>
                <a:lnTo>
                  <a:pt x="58466" y="53578"/>
                </a:lnTo>
                <a:lnTo>
                  <a:pt x="58647" y="53518"/>
                </a:lnTo>
                <a:lnTo>
                  <a:pt x="58888" y="53397"/>
                </a:lnTo>
                <a:lnTo>
                  <a:pt x="59069" y="53277"/>
                </a:lnTo>
                <a:lnTo>
                  <a:pt x="59190" y="53096"/>
                </a:lnTo>
                <a:lnTo>
                  <a:pt x="59310" y="52854"/>
                </a:lnTo>
                <a:lnTo>
                  <a:pt x="59371" y="52673"/>
                </a:lnTo>
                <a:lnTo>
                  <a:pt x="59371" y="52432"/>
                </a:lnTo>
                <a:lnTo>
                  <a:pt x="59371" y="52191"/>
                </a:lnTo>
                <a:lnTo>
                  <a:pt x="59310" y="52010"/>
                </a:lnTo>
                <a:lnTo>
                  <a:pt x="59190" y="51768"/>
                </a:lnTo>
                <a:lnTo>
                  <a:pt x="59069" y="51587"/>
                </a:lnTo>
                <a:lnTo>
                  <a:pt x="58888" y="51467"/>
                </a:lnTo>
                <a:lnTo>
                  <a:pt x="58647" y="51346"/>
                </a:lnTo>
                <a:lnTo>
                  <a:pt x="58466" y="51286"/>
                </a:lnTo>
                <a:close/>
                <a:moveTo>
                  <a:pt x="63775" y="51286"/>
                </a:moveTo>
                <a:lnTo>
                  <a:pt x="63594" y="51346"/>
                </a:lnTo>
                <a:lnTo>
                  <a:pt x="63353" y="51467"/>
                </a:lnTo>
                <a:lnTo>
                  <a:pt x="63172" y="51587"/>
                </a:lnTo>
                <a:lnTo>
                  <a:pt x="63051" y="51768"/>
                </a:lnTo>
                <a:lnTo>
                  <a:pt x="62931" y="52010"/>
                </a:lnTo>
                <a:lnTo>
                  <a:pt x="62870" y="52191"/>
                </a:lnTo>
                <a:lnTo>
                  <a:pt x="62870" y="52432"/>
                </a:lnTo>
                <a:lnTo>
                  <a:pt x="62870" y="52673"/>
                </a:lnTo>
                <a:lnTo>
                  <a:pt x="62931" y="52854"/>
                </a:lnTo>
                <a:lnTo>
                  <a:pt x="63051" y="53096"/>
                </a:lnTo>
                <a:lnTo>
                  <a:pt x="63172" y="53277"/>
                </a:lnTo>
                <a:lnTo>
                  <a:pt x="63353" y="53397"/>
                </a:lnTo>
                <a:lnTo>
                  <a:pt x="63594" y="53518"/>
                </a:lnTo>
                <a:lnTo>
                  <a:pt x="63775" y="53578"/>
                </a:lnTo>
                <a:lnTo>
                  <a:pt x="64258" y="53578"/>
                </a:lnTo>
                <a:lnTo>
                  <a:pt x="64439" y="53518"/>
                </a:lnTo>
                <a:lnTo>
                  <a:pt x="64680" y="53397"/>
                </a:lnTo>
                <a:lnTo>
                  <a:pt x="64861" y="53277"/>
                </a:lnTo>
                <a:lnTo>
                  <a:pt x="64982" y="53096"/>
                </a:lnTo>
                <a:lnTo>
                  <a:pt x="65103" y="52854"/>
                </a:lnTo>
                <a:lnTo>
                  <a:pt x="65163" y="52673"/>
                </a:lnTo>
                <a:lnTo>
                  <a:pt x="65163" y="52432"/>
                </a:lnTo>
                <a:lnTo>
                  <a:pt x="65163" y="52191"/>
                </a:lnTo>
                <a:lnTo>
                  <a:pt x="65103" y="52010"/>
                </a:lnTo>
                <a:lnTo>
                  <a:pt x="64982" y="51768"/>
                </a:lnTo>
                <a:lnTo>
                  <a:pt x="64861" y="51587"/>
                </a:lnTo>
                <a:lnTo>
                  <a:pt x="64680" y="51467"/>
                </a:lnTo>
                <a:lnTo>
                  <a:pt x="64439" y="51346"/>
                </a:lnTo>
                <a:lnTo>
                  <a:pt x="64258" y="51286"/>
                </a:lnTo>
                <a:close/>
                <a:moveTo>
                  <a:pt x="69567" y="51286"/>
                </a:moveTo>
                <a:lnTo>
                  <a:pt x="69386" y="51346"/>
                </a:lnTo>
                <a:lnTo>
                  <a:pt x="69145" y="51467"/>
                </a:lnTo>
                <a:lnTo>
                  <a:pt x="68964" y="51587"/>
                </a:lnTo>
                <a:lnTo>
                  <a:pt x="68843" y="51768"/>
                </a:lnTo>
                <a:lnTo>
                  <a:pt x="68723" y="52010"/>
                </a:lnTo>
                <a:lnTo>
                  <a:pt x="68662" y="52191"/>
                </a:lnTo>
                <a:lnTo>
                  <a:pt x="68662" y="52432"/>
                </a:lnTo>
                <a:lnTo>
                  <a:pt x="68662" y="52673"/>
                </a:lnTo>
                <a:lnTo>
                  <a:pt x="68723" y="52854"/>
                </a:lnTo>
                <a:lnTo>
                  <a:pt x="68843" y="53096"/>
                </a:lnTo>
                <a:lnTo>
                  <a:pt x="68964" y="53277"/>
                </a:lnTo>
                <a:lnTo>
                  <a:pt x="69145" y="53397"/>
                </a:lnTo>
                <a:lnTo>
                  <a:pt x="69386" y="53518"/>
                </a:lnTo>
                <a:lnTo>
                  <a:pt x="69567" y="53578"/>
                </a:lnTo>
                <a:lnTo>
                  <a:pt x="70050" y="53578"/>
                </a:lnTo>
                <a:lnTo>
                  <a:pt x="70231" y="53518"/>
                </a:lnTo>
                <a:lnTo>
                  <a:pt x="70472" y="53397"/>
                </a:lnTo>
                <a:lnTo>
                  <a:pt x="70653" y="53277"/>
                </a:lnTo>
                <a:lnTo>
                  <a:pt x="70774" y="53096"/>
                </a:lnTo>
                <a:lnTo>
                  <a:pt x="70895" y="52854"/>
                </a:lnTo>
                <a:lnTo>
                  <a:pt x="70955" y="52673"/>
                </a:lnTo>
                <a:lnTo>
                  <a:pt x="70955" y="52432"/>
                </a:lnTo>
                <a:lnTo>
                  <a:pt x="70955" y="52191"/>
                </a:lnTo>
                <a:lnTo>
                  <a:pt x="70895" y="52010"/>
                </a:lnTo>
                <a:lnTo>
                  <a:pt x="70774" y="51768"/>
                </a:lnTo>
                <a:lnTo>
                  <a:pt x="70653" y="51587"/>
                </a:lnTo>
                <a:lnTo>
                  <a:pt x="70472" y="51467"/>
                </a:lnTo>
                <a:lnTo>
                  <a:pt x="70231" y="51346"/>
                </a:lnTo>
                <a:lnTo>
                  <a:pt x="70050" y="51286"/>
                </a:lnTo>
                <a:close/>
                <a:moveTo>
                  <a:pt x="3620" y="54242"/>
                </a:moveTo>
                <a:lnTo>
                  <a:pt x="4284" y="55630"/>
                </a:lnTo>
                <a:lnTo>
                  <a:pt x="4345" y="55328"/>
                </a:lnTo>
                <a:lnTo>
                  <a:pt x="4284" y="54966"/>
                </a:lnTo>
                <a:lnTo>
                  <a:pt x="4164" y="54664"/>
                </a:lnTo>
                <a:lnTo>
                  <a:pt x="3922" y="54423"/>
                </a:lnTo>
                <a:lnTo>
                  <a:pt x="3620" y="54242"/>
                </a:lnTo>
                <a:close/>
                <a:moveTo>
                  <a:pt x="72283" y="54242"/>
                </a:moveTo>
                <a:lnTo>
                  <a:pt x="71981" y="54423"/>
                </a:lnTo>
                <a:lnTo>
                  <a:pt x="71740" y="54664"/>
                </a:lnTo>
                <a:lnTo>
                  <a:pt x="71619" y="54966"/>
                </a:lnTo>
                <a:lnTo>
                  <a:pt x="71559" y="55328"/>
                </a:lnTo>
                <a:lnTo>
                  <a:pt x="71619" y="55630"/>
                </a:lnTo>
                <a:lnTo>
                  <a:pt x="72283" y="54242"/>
                </a:lnTo>
                <a:close/>
                <a:moveTo>
                  <a:pt x="8749" y="54182"/>
                </a:moveTo>
                <a:lnTo>
                  <a:pt x="8568" y="54242"/>
                </a:lnTo>
                <a:lnTo>
                  <a:pt x="8327" y="54363"/>
                </a:lnTo>
                <a:lnTo>
                  <a:pt x="8146" y="54483"/>
                </a:lnTo>
                <a:lnTo>
                  <a:pt x="8025" y="54664"/>
                </a:lnTo>
                <a:lnTo>
                  <a:pt x="7904" y="54906"/>
                </a:lnTo>
                <a:lnTo>
                  <a:pt x="7844" y="55087"/>
                </a:lnTo>
                <a:lnTo>
                  <a:pt x="7844" y="55328"/>
                </a:lnTo>
                <a:lnTo>
                  <a:pt x="7844" y="55569"/>
                </a:lnTo>
                <a:lnTo>
                  <a:pt x="7904" y="55750"/>
                </a:lnTo>
                <a:lnTo>
                  <a:pt x="8025" y="55992"/>
                </a:lnTo>
                <a:lnTo>
                  <a:pt x="8146" y="56173"/>
                </a:lnTo>
                <a:lnTo>
                  <a:pt x="8327" y="56293"/>
                </a:lnTo>
                <a:lnTo>
                  <a:pt x="8568" y="56414"/>
                </a:lnTo>
                <a:lnTo>
                  <a:pt x="8749" y="56474"/>
                </a:lnTo>
                <a:lnTo>
                  <a:pt x="9232" y="56474"/>
                </a:lnTo>
                <a:lnTo>
                  <a:pt x="9413" y="56414"/>
                </a:lnTo>
                <a:lnTo>
                  <a:pt x="9654" y="56293"/>
                </a:lnTo>
                <a:lnTo>
                  <a:pt x="9835" y="56173"/>
                </a:lnTo>
                <a:lnTo>
                  <a:pt x="9956" y="55992"/>
                </a:lnTo>
                <a:lnTo>
                  <a:pt x="10076" y="55750"/>
                </a:lnTo>
                <a:lnTo>
                  <a:pt x="10137" y="55569"/>
                </a:lnTo>
                <a:lnTo>
                  <a:pt x="10137" y="55328"/>
                </a:lnTo>
                <a:lnTo>
                  <a:pt x="10137" y="55087"/>
                </a:lnTo>
                <a:lnTo>
                  <a:pt x="10076" y="54906"/>
                </a:lnTo>
                <a:lnTo>
                  <a:pt x="9956" y="54664"/>
                </a:lnTo>
                <a:lnTo>
                  <a:pt x="9835" y="54483"/>
                </a:lnTo>
                <a:lnTo>
                  <a:pt x="9654" y="54363"/>
                </a:lnTo>
                <a:lnTo>
                  <a:pt x="9413" y="54242"/>
                </a:lnTo>
                <a:lnTo>
                  <a:pt x="9232" y="54182"/>
                </a:lnTo>
                <a:close/>
                <a:moveTo>
                  <a:pt x="14541" y="54182"/>
                </a:moveTo>
                <a:lnTo>
                  <a:pt x="14360" y="54242"/>
                </a:lnTo>
                <a:lnTo>
                  <a:pt x="14119" y="54363"/>
                </a:lnTo>
                <a:lnTo>
                  <a:pt x="13938" y="54483"/>
                </a:lnTo>
                <a:lnTo>
                  <a:pt x="13817" y="54664"/>
                </a:lnTo>
                <a:lnTo>
                  <a:pt x="13697" y="54906"/>
                </a:lnTo>
                <a:lnTo>
                  <a:pt x="13636" y="55087"/>
                </a:lnTo>
                <a:lnTo>
                  <a:pt x="13636" y="55328"/>
                </a:lnTo>
                <a:lnTo>
                  <a:pt x="13636" y="55569"/>
                </a:lnTo>
                <a:lnTo>
                  <a:pt x="13697" y="55750"/>
                </a:lnTo>
                <a:lnTo>
                  <a:pt x="13817" y="55992"/>
                </a:lnTo>
                <a:lnTo>
                  <a:pt x="13938" y="56173"/>
                </a:lnTo>
                <a:lnTo>
                  <a:pt x="14119" y="56293"/>
                </a:lnTo>
                <a:lnTo>
                  <a:pt x="14360" y="56414"/>
                </a:lnTo>
                <a:lnTo>
                  <a:pt x="14541" y="56474"/>
                </a:lnTo>
                <a:lnTo>
                  <a:pt x="15024" y="56474"/>
                </a:lnTo>
                <a:lnTo>
                  <a:pt x="15205" y="56414"/>
                </a:lnTo>
                <a:lnTo>
                  <a:pt x="15446" y="56293"/>
                </a:lnTo>
                <a:lnTo>
                  <a:pt x="15627" y="56173"/>
                </a:lnTo>
                <a:lnTo>
                  <a:pt x="15748" y="55992"/>
                </a:lnTo>
                <a:lnTo>
                  <a:pt x="15869" y="55750"/>
                </a:lnTo>
                <a:lnTo>
                  <a:pt x="15929" y="55569"/>
                </a:lnTo>
                <a:lnTo>
                  <a:pt x="15929" y="55328"/>
                </a:lnTo>
                <a:lnTo>
                  <a:pt x="15929" y="55087"/>
                </a:lnTo>
                <a:lnTo>
                  <a:pt x="15869" y="54906"/>
                </a:lnTo>
                <a:lnTo>
                  <a:pt x="15748" y="54664"/>
                </a:lnTo>
                <a:lnTo>
                  <a:pt x="15627" y="54483"/>
                </a:lnTo>
                <a:lnTo>
                  <a:pt x="15446" y="54363"/>
                </a:lnTo>
                <a:lnTo>
                  <a:pt x="15205" y="54242"/>
                </a:lnTo>
                <a:lnTo>
                  <a:pt x="15024" y="54182"/>
                </a:lnTo>
                <a:close/>
                <a:moveTo>
                  <a:pt x="20333" y="54182"/>
                </a:moveTo>
                <a:lnTo>
                  <a:pt x="20152" y="54242"/>
                </a:lnTo>
                <a:lnTo>
                  <a:pt x="19911" y="54363"/>
                </a:lnTo>
                <a:lnTo>
                  <a:pt x="19730" y="54483"/>
                </a:lnTo>
                <a:lnTo>
                  <a:pt x="19609" y="54664"/>
                </a:lnTo>
                <a:lnTo>
                  <a:pt x="19489" y="54906"/>
                </a:lnTo>
                <a:lnTo>
                  <a:pt x="19428" y="55087"/>
                </a:lnTo>
                <a:lnTo>
                  <a:pt x="19428" y="55328"/>
                </a:lnTo>
                <a:lnTo>
                  <a:pt x="19428" y="55569"/>
                </a:lnTo>
                <a:lnTo>
                  <a:pt x="19489" y="55750"/>
                </a:lnTo>
                <a:lnTo>
                  <a:pt x="19609" y="55992"/>
                </a:lnTo>
                <a:lnTo>
                  <a:pt x="19730" y="56173"/>
                </a:lnTo>
                <a:lnTo>
                  <a:pt x="19911" y="56293"/>
                </a:lnTo>
                <a:lnTo>
                  <a:pt x="20152" y="56414"/>
                </a:lnTo>
                <a:lnTo>
                  <a:pt x="20333" y="56474"/>
                </a:lnTo>
                <a:lnTo>
                  <a:pt x="20816" y="56474"/>
                </a:lnTo>
                <a:lnTo>
                  <a:pt x="20997" y="56414"/>
                </a:lnTo>
                <a:lnTo>
                  <a:pt x="21239" y="56293"/>
                </a:lnTo>
                <a:lnTo>
                  <a:pt x="21420" y="56173"/>
                </a:lnTo>
                <a:lnTo>
                  <a:pt x="21540" y="55992"/>
                </a:lnTo>
                <a:lnTo>
                  <a:pt x="21661" y="55750"/>
                </a:lnTo>
                <a:lnTo>
                  <a:pt x="21721" y="55569"/>
                </a:lnTo>
                <a:lnTo>
                  <a:pt x="21721" y="55328"/>
                </a:lnTo>
                <a:lnTo>
                  <a:pt x="21721" y="55087"/>
                </a:lnTo>
                <a:lnTo>
                  <a:pt x="21661" y="54906"/>
                </a:lnTo>
                <a:lnTo>
                  <a:pt x="21540" y="54664"/>
                </a:lnTo>
                <a:lnTo>
                  <a:pt x="21420" y="54483"/>
                </a:lnTo>
                <a:lnTo>
                  <a:pt x="21239" y="54363"/>
                </a:lnTo>
                <a:lnTo>
                  <a:pt x="20997" y="54242"/>
                </a:lnTo>
                <a:lnTo>
                  <a:pt x="20816" y="54182"/>
                </a:lnTo>
                <a:close/>
                <a:moveTo>
                  <a:pt x="26126" y="54182"/>
                </a:moveTo>
                <a:lnTo>
                  <a:pt x="25945" y="54242"/>
                </a:lnTo>
                <a:lnTo>
                  <a:pt x="25703" y="54363"/>
                </a:lnTo>
                <a:lnTo>
                  <a:pt x="25522" y="54483"/>
                </a:lnTo>
                <a:lnTo>
                  <a:pt x="25402" y="54664"/>
                </a:lnTo>
                <a:lnTo>
                  <a:pt x="25281" y="54906"/>
                </a:lnTo>
                <a:lnTo>
                  <a:pt x="25221" y="55087"/>
                </a:lnTo>
                <a:lnTo>
                  <a:pt x="25221" y="55328"/>
                </a:lnTo>
                <a:lnTo>
                  <a:pt x="25221" y="55569"/>
                </a:lnTo>
                <a:lnTo>
                  <a:pt x="25281" y="55750"/>
                </a:lnTo>
                <a:lnTo>
                  <a:pt x="25402" y="55992"/>
                </a:lnTo>
                <a:lnTo>
                  <a:pt x="25522" y="56173"/>
                </a:lnTo>
                <a:lnTo>
                  <a:pt x="25703" y="56293"/>
                </a:lnTo>
                <a:lnTo>
                  <a:pt x="25945" y="56414"/>
                </a:lnTo>
                <a:lnTo>
                  <a:pt x="26126" y="56474"/>
                </a:lnTo>
                <a:lnTo>
                  <a:pt x="26608" y="56474"/>
                </a:lnTo>
                <a:lnTo>
                  <a:pt x="26789" y="56414"/>
                </a:lnTo>
                <a:lnTo>
                  <a:pt x="27031" y="56293"/>
                </a:lnTo>
                <a:lnTo>
                  <a:pt x="27212" y="56173"/>
                </a:lnTo>
                <a:lnTo>
                  <a:pt x="27332" y="55992"/>
                </a:lnTo>
                <a:lnTo>
                  <a:pt x="27453" y="55750"/>
                </a:lnTo>
                <a:lnTo>
                  <a:pt x="27513" y="55569"/>
                </a:lnTo>
                <a:lnTo>
                  <a:pt x="27513" y="55328"/>
                </a:lnTo>
                <a:lnTo>
                  <a:pt x="27513" y="55087"/>
                </a:lnTo>
                <a:lnTo>
                  <a:pt x="27453" y="54906"/>
                </a:lnTo>
                <a:lnTo>
                  <a:pt x="27332" y="54664"/>
                </a:lnTo>
                <a:lnTo>
                  <a:pt x="27212" y="54483"/>
                </a:lnTo>
                <a:lnTo>
                  <a:pt x="27031" y="54363"/>
                </a:lnTo>
                <a:lnTo>
                  <a:pt x="26789" y="54242"/>
                </a:lnTo>
                <a:lnTo>
                  <a:pt x="26608" y="54182"/>
                </a:lnTo>
                <a:close/>
                <a:moveTo>
                  <a:pt x="31918" y="54182"/>
                </a:moveTo>
                <a:lnTo>
                  <a:pt x="31737" y="54242"/>
                </a:lnTo>
                <a:lnTo>
                  <a:pt x="31496" y="54363"/>
                </a:lnTo>
                <a:lnTo>
                  <a:pt x="31315" y="54483"/>
                </a:lnTo>
                <a:lnTo>
                  <a:pt x="31194" y="54664"/>
                </a:lnTo>
                <a:lnTo>
                  <a:pt x="31073" y="54906"/>
                </a:lnTo>
                <a:lnTo>
                  <a:pt x="31013" y="55087"/>
                </a:lnTo>
                <a:lnTo>
                  <a:pt x="31013" y="55328"/>
                </a:lnTo>
                <a:lnTo>
                  <a:pt x="31013" y="55569"/>
                </a:lnTo>
                <a:lnTo>
                  <a:pt x="31073" y="55750"/>
                </a:lnTo>
                <a:lnTo>
                  <a:pt x="31194" y="55992"/>
                </a:lnTo>
                <a:lnTo>
                  <a:pt x="31315" y="56173"/>
                </a:lnTo>
                <a:lnTo>
                  <a:pt x="31496" y="56293"/>
                </a:lnTo>
                <a:lnTo>
                  <a:pt x="31737" y="56414"/>
                </a:lnTo>
                <a:lnTo>
                  <a:pt x="31918" y="56474"/>
                </a:lnTo>
                <a:lnTo>
                  <a:pt x="32401" y="56474"/>
                </a:lnTo>
                <a:lnTo>
                  <a:pt x="32582" y="56414"/>
                </a:lnTo>
                <a:lnTo>
                  <a:pt x="32823" y="56293"/>
                </a:lnTo>
                <a:lnTo>
                  <a:pt x="33004" y="56173"/>
                </a:lnTo>
                <a:lnTo>
                  <a:pt x="33125" y="55992"/>
                </a:lnTo>
                <a:lnTo>
                  <a:pt x="33245" y="55750"/>
                </a:lnTo>
                <a:lnTo>
                  <a:pt x="33306" y="55569"/>
                </a:lnTo>
                <a:lnTo>
                  <a:pt x="33306" y="55328"/>
                </a:lnTo>
                <a:lnTo>
                  <a:pt x="33306" y="55087"/>
                </a:lnTo>
                <a:lnTo>
                  <a:pt x="33245" y="54906"/>
                </a:lnTo>
                <a:lnTo>
                  <a:pt x="33125" y="54664"/>
                </a:lnTo>
                <a:lnTo>
                  <a:pt x="33004" y="54483"/>
                </a:lnTo>
                <a:lnTo>
                  <a:pt x="32823" y="54363"/>
                </a:lnTo>
                <a:lnTo>
                  <a:pt x="32582" y="54242"/>
                </a:lnTo>
                <a:lnTo>
                  <a:pt x="32401" y="54182"/>
                </a:lnTo>
                <a:close/>
                <a:moveTo>
                  <a:pt x="37710" y="54182"/>
                </a:moveTo>
                <a:lnTo>
                  <a:pt x="37529" y="54242"/>
                </a:lnTo>
                <a:lnTo>
                  <a:pt x="37288" y="54363"/>
                </a:lnTo>
                <a:lnTo>
                  <a:pt x="37107" y="54483"/>
                </a:lnTo>
                <a:lnTo>
                  <a:pt x="36986" y="54664"/>
                </a:lnTo>
                <a:lnTo>
                  <a:pt x="36865" y="54906"/>
                </a:lnTo>
                <a:lnTo>
                  <a:pt x="36805" y="55087"/>
                </a:lnTo>
                <a:lnTo>
                  <a:pt x="36805" y="55328"/>
                </a:lnTo>
                <a:lnTo>
                  <a:pt x="36805" y="55569"/>
                </a:lnTo>
                <a:lnTo>
                  <a:pt x="36865" y="55750"/>
                </a:lnTo>
                <a:lnTo>
                  <a:pt x="36986" y="55992"/>
                </a:lnTo>
                <a:lnTo>
                  <a:pt x="37107" y="56173"/>
                </a:lnTo>
                <a:lnTo>
                  <a:pt x="37288" y="56293"/>
                </a:lnTo>
                <a:lnTo>
                  <a:pt x="37529" y="56414"/>
                </a:lnTo>
                <a:lnTo>
                  <a:pt x="37710" y="56474"/>
                </a:lnTo>
                <a:lnTo>
                  <a:pt x="38193" y="56474"/>
                </a:lnTo>
                <a:lnTo>
                  <a:pt x="38374" y="56414"/>
                </a:lnTo>
                <a:lnTo>
                  <a:pt x="38615" y="56293"/>
                </a:lnTo>
                <a:lnTo>
                  <a:pt x="38796" y="56173"/>
                </a:lnTo>
                <a:lnTo>
                  <a:pt x="38917" y="55992"/>
                </a:lnTo>
                <a:lnTo>
                  <a:pt x="39038" y="55750"/>
                </a:lnTo>
                <a:lnTo>
                  <a:pt x="39098" y="55569"/>
                </a:lnTo>
                <a:lnTo>
                  <a:pt x="39098" y="55328"/>
                </a:lnTo>
                <a:lnTo>
                  <a:pt x="39098" y="55087"/>
                </a:lnTo>
                <a:lnTo>
                  <a:pt x="39038" y="54906"/>
                </a:lnTo>
                <a:lnTo>
                  <a:pt x="38917" y="54664"/>
                </a:lnTo>
                <a:lnTo>
                  <a:pt x="38796" y="54483"/>
                </a:lnTo>
                <a:lnTo>
                  <a:pt x="38615" y="54363"/>
                </a:lnTo>
                <a:lnTo>
                  <a:pt x="38374" y="54242"/>
                </a:lnTo>
                <a:lnTo>
                  <a:pt x="38193" y="54182"/>
                </a:lnTo>
                <a:close/>
                <a:moveTo>
                  <a:pt x="43502" y="54182"/>
                </a:moveTo>
                <a:lnTo>
                  <a:pt x="43321" y="54242"/>
                </a:lnTo>
                <a:lnTo>
                  <a:pt x="43080" y="54363"/>
                </a:lnTo>
                <a:lnTo>
                  <a:pt x="42899" y="54483"/>
                </a:lnTo>
                <a:lnTo>
                  <a:pt x="42778" y="54664"/>
                </a:lnTo>
                <a:lnTo>
                  <a:pt x="42658" y="54906"/>
                </a:lnTo>
                <a:lnTo>
                  <a:pt x="42597" y="55087"/>
                </a:lnTo>
                <a:lnTo>
                  <a:pt x="42597" y="55328"/>
                </a:lnTo>
                <a:lnTo>
                  <a:pt x="42597" y="55569"/>
                </a:lnTo>
                <a:lnTo>
                  <a:pt x="42658" y="55750"/>
                </a:lnTo>
                <a:lnTo>
                  <a:pt x="42778" y="55992"/>
                </a:lnTo>
                <a:lnTo>
                  <a:pt x="42899" y="56173"/>
                </a:lnTo>
                <a:lnTo>
                  <a:pt x="43080" y="56293"/>
                </a:lnTo>
                <a:lnTo>
                  <a:pt x="43321" y="56414"/>
                </a:lnTo>
                <a:lnTo>
                  <a:pt x="43502" y="56474"/>
                </a:lnTo>
                <a:lnTo>
                  <a:pt x="43985" y="56474"/>
                </a:lnTo>
                <a:lnTo>
                  <a:pt x="44166" y="56414"/>
                </a:lnTo>
                <a:lnTo>
                  <a:pt x="44407" y="56293"/>
                </a:lnTo>
                <a:lnTo>
                  <a:pt x="44588" y="56173"/>
                </a:lnTo>
                <a:lnTo>
                  <a:pt x="44709" y="55992"/>
                </a:lnTo>
                <a:lnTo>
                  <a:pt x="44830" y="55750"/>
                </a:lnTo>
                <a:lnTo>
                  <a:pt x="44890" y="55569"/>
                </a:lnTo>
                <a:lnTo>
                  <a:pt x="44890" y="55328"/>
                </a:lnTo>
                <a:lnTo>
                  <a:pt x="44890" y="55087"/>
                </a:lnTo>
                <a:lnTo>
                  <a:pt x="44830" y="54906"/>
                </a:lnTo>
                <a:lnTo>
                  <a:pt x="44709" y="54664"/>
                </a:lnTo>
                <a:lnTo>
                  <a:pt x="44588" y="54483"/>
                </a:lnTo>
                <a:lnTo>
                  <a:pt x="44407" y="54363"/>
                </a:lnTo>
                <a:lnTo>
                  <a:pt x="44166" y="54242"/>
                </a:lnTo>
                <a:lnTo>
                  <a:pt x="43985" y="54182"/>
                </a:lnTo>
                <a:close/>
                <a:moveTo>
                  <a:pt x="49295" y="54182"/>
                </a:moveTo>
                <a:lnTo>
                  <a:pt x="49114" y="54242"/>
                </a:lnTo>
                <a:lnTo>
                  <a:pt x="48872" y="54363"/>
                </a:lnTo>
                <a:lnTo>
                  <a:pt x="48691" y="54483"/>
                </a:lnTo>
                <a:lnTo>
                  <a:pt x="48571" y="54664"/>
                </a:lnTo>
                <a:lnTo>
                  <a:pt x="48450" y="54906"/>
                </a:lnTo>
                <a:lnTo>
                  <a:pt x="48390" y="55087"/>
                </a:lnTo>
                <a:lnTo>
                  <a:pt x="48390" y="55328"/>
                </a:lnTo>
                <a:lnTo>
                  <a:pt x="48390" y="55569"/>
                </a:lnTo>
                <a:lnTo>
                  <a:pt x="48450" y="55750"/>
                </a:lnTo>
                <a:lnTo>
                  <a:pt x="48571" y="55992"/>
                </a:lnTo>
                <a:lnTo>
                  <a:pt x="48691" y="56173"/>
                </a:lnTo>
                <a:lnTo>
                  <a:pt x="48872" y="56293"/>
                </a:lnTo>
                <a:lnTo>
                  <a:pt x="49114" y="56414"/>
                </a:lnTo>
                <a:lnTo>
                  <a:pt x="49295" y="56474"/>
                </a:lnTo>
                <a:lnTo>
                  <a:pt x="49777" y="56474"/>
                </a:lnTo>
                <a:lnTo>
                  <a:pt x="49958" y="56414"/>
                </a:lnTo>
                <a:lnTo>
                  <a:pt x="50200" y="56293"/>
                </a:lnTo>
                <a:lnTo>
                  <a:pt x="50381" y="56173"/>
                </a:lnTo>
                <a:lnTo>
                  <a:pt x="50501" y="55992"/>
                </a:lnTo>
                <a:lnTo>
                  <a:pt x="50622" y="55750"/>
                </a:lnTo>
                <a:lnTo>
                  <a:pt x="50682" y="55569"/>
                </a:lnTo>
                <a:lnTo>
                  <a:pt x="50682" y="55328"/>
                </a:lnTo>
                <a:lnTo>
                  <a:pt x="50682" y="55087"/>
                </a:lnTo>
                <a:lnTo>
                  <a:pt x="50622" y="54906"/>
                </a:lnTo>
                <a:lnTo>
                  <a:pt x="50501" y="54664"/>
                </a:lnTo>
                <a:lnTo>
                  <a:pt x="50381" y="54483"/>
                </a:lnTo>
                <a:lnTo>
                  <a:pt x="50200" y="54363"/>
                </a:lnTo>
                <a:lnTo>
                  <a:pt x="49958" y="54242"/>
                </a:lnTo>
                <a:lnTo>
                  <a:pt x="49777" y="54182"/>
                </a:lnTo>
                <a:close/>
                <a:moveTo>
                  <a:pt x="55087" y="54182"/>
                </a:moveTo>
                <a:lnTo>
                  <a:pt x="54906" y="54242"/>
                </a:lnTo>
                <a:lnTo>
                  <a:pt x="54665" y="54363"/>
                </a:lnTo>
                <a:lnTo>
                  <a:pt x="54483" y="54483"/>
                </a:lnTo>
                <a:lnTo>
                  <a:pt x="54363" y="54664"/>
                </a:lnTo>
                <a:lnTo>
                  <a:pt x="54242" y="54906"/>
                </a:lnTo>
                <a:lnTo>
                  <a:pt x="54182" y="55087"/>
                </a:lnTo>
                <a:lnTo>
                  <a:pt x="54182" y="55328"/>
                </a:lnTo>
                <a:lnTo>
                  <a:pt x="54182" y="55569"/>
                </a:lnTo>
                <a:lnTo>
                  <a:pt x="54242" y="55750"/>
                </a:lnTo>
                <a:lnTo>
                  <a:pt x="54363" y="55992"/>
                </a:lnTo>
                <a:lnTo>
                  <a:pt x="54483" y="56173"/>
                </a:lnTo>
                <a:lnTo>
                  <a:pt x="54665" y="56293"/>
                </a:lnTo>
                <a:lnTo>
                  <a:pt x="54906" y="56414"/>
                </a:lnTo>
                <a:lnTo>
                  <a:pt x="55087" y="56474"/>
                </a:lnTo>
                <a:lnTo>
                  <a:pt x="55570" y="56474"/>
                </a:lnTo>
                <a:lnTo>
                  <a:pt x="55751" y="56414"/>
                </a:lnTo>
                <a:lnTo>
                  <a:pt x="55992" y="56293"/>
                </a:lnTo>
                <a:lnTo>
                  <a:pt x="56173" y="56173"/>
                </a:lnTo>
                <a:lnTo>
                  <a:pt x="56294" y="55992"/>
                </a:lnTo>
                <a:lnTo>
                  <a:pt x="56414" y="55750"/>
                </a:lnTo>
                <a:lnTo>
                  <a:pt x="56475" y="55569"/>
                </a:lnTo>
                <a:lnTo>
                  <a:pt x="56475" y="55328"/>
                </a:lnTo>
                <a:lnTo>
                  <a:pt x="56475" y="55087"/>
                </a:lnTo>
                <a:lnTo>
                  <a:pt x="56414" y="54906"/>
                </a:lnTo>
                <a:lnTo>
                  <a:pt x="56294" y="54664"/>
                </a:lnTo>
                <a:lnTo>
                  <a:pt x="56173" y="54483"/>
                </a:lnTo>
                <a:lnTo>
                  <a:pt x="55992" y="54363"/>
                </a:lnTo>
                <a:lnTo>
                  <a:pt x="55751" y="54242"/>
                </a:lnTo>
                <a:lnTo>
                  <a:pt x="55570" y="54182"/>
                </a:lnTo>
                <a:close/>
                <a:moveTo>
                  <a:pt x="60879" y="54182"/>
                </a:moveTo>
                <a:lnTo>
                  <a:pt x="60698" y="54242"/>
                </a:lnTo>
                <a:lnTo>
                  <a:pt x="60457" y="54363"/>
                </a:lnTo>
                <a:lnTo>
                  <a:pt x="60276" y="54483"/>
                </a:lnTo>
                <a:lnTo>
                  <a:pt x="60155" y="54664"/>
                </a:lnTo>
                <a:lnTo>
                  <a:pt x="60034" y="54906"/>
                </a:lnTo>
                <a:lnTo>
                  <a:pt x="59974" y="55087"/>
                </a:lnTo>
                <a:lnTo>
                  <a:pt x="59974" y="55328"/>
                </a:lnTo>
                <a:lnTo>
                  <a:pt x="59974" y="55569"/>
                </a:lnTo>
                <a:lnTo>
                  <a:pt x="60034" y="55750"/>
                </a:lnTo>
                <a:lnTo>
                  <a:pt x="60155" y="55992"/>
                </a:lnTo>
                <a:lnTo>
                  <a:pt x="60276" y="56173"/>
                </a:lnTo>
                <a:lnTo>
                  <a:pt x="60457" y="56293"/>
                </a:lnTo>
                <a:lnTo>
                  <a:pt x="60698" y="56414"/>
                </a:lnTo>
                <a:lnTo>
                  <a:pt x="60879" y="56474"/>
                </a:lnTo>
                <a:lnTo>
                  <a:pt x="61362" y="56474"/>
                </a:lnTo>
                <a:lnTo>
                  <a:pt x="61543" y="56414"/>
                </a:lnTo>
                <a:lnTo>
                  <a:pt x="61784" y="56293"/>
                </a:lnTo>
                <a:lnTo>
                  <a:pt x="61965" y="56173"/>
                </a:lnTo>
                <a:lnTo>
                  <a:pt x="62086" y="55992"/>
                </a:lnTo>
                <a:lnTo>
                  <a:pt x="62206" y="55750"/>
                </a:lnTo>
                <a:lnTo>
                  <a:pt x="62267" y="55569"/>
                </a:lnTo>
                <a:lnTo>
                  <a:pt x="62267" y="55328"/>
                </a:lnTo>
                <a:lnTo>
                  <a:pt x="62267" y="55087"/>
                </a:lnTo>
                <a:lnTo>
                  <a:pt x="62206" y="54906"/>
                </a:lnTo>
                <a:lnTo>
                  <a:pt x="62086" y="54664"/>
                </a:lnTo>
                <a:lnTo>
                  <a:pt x="61965" y="54483"/>
                </a:lnTo>
                <a:lnTo>
                  <a:pt x="61784" y="54363"/>
                </a:lnTo>
                <a:lnTo>
                  <a:pt x="61543" y="54242"/>
                </a:lnTo>
                <a:lnTo>
                  <a:pt x="61362" y="54182"/>
                </a:lnTo>
                <a:close/>
                <a:moveTo>
                  <a:pt x="66671" y="54182"/>
                </a:moveTo>
                <a:lnTo>
                  <a:pt x="66490" y="54242"/>
                </a:lnTo>
                <a:lnTo>
                  <a:pt x="66249" y="54363"/>
                </a:lnTo>
                <a:lnTo>
                  <a:pt x="66068" y="54483"/>
                </a:lnTo>
                <a:lnTo>
                  <a:pt x="65947" y="54664"/>
                </a:lnTo>
                <a:lnTo>
                  <a:pt x="65827" y="54906"/>
                </a:lnTo>
                <a:lnTo>
                  <a:pt x="65766" y="55087"/>
                </a:lnTo>
                <a:lnTo>
                  <a:pt x="65766" y="55328"/>
                </a:lnTo>
                <a:lnTo>
                  <a:pt x="65766" y="55569"/>
                </a:lnTo>
                <a:lnTo>
                  <a:pt x="65827" y="55750"/>
                </a:lnTo>
                <a:lnTo>
                  <a:pt x="65947" y="55992"/>
                </a:lnTo>
                <a:lnTo>
                  <a:pt x="66068" y="56173"/>
                </a:lnTo>
                <a:lnTo>
                  <a:pt x="66249" y="56293"/>
                </a:lnTo>
                <a:lnTo>
                  <a:pt x="66490" y="56414"/>
                </a:lnTo>
                <a:lnTo>
                  <a:pt x="66671" y="56474"/>
                </a:lnTo>
                <a:lnTo>
                  <a:pt x="67154" y="56474"/>
                </a:lnTo>
                <a:lnTo>
                  <a:pt x="67335" y="56414"/>
                </a:lnTo>
                <a:lnTo>
                  <a:pt x="67576" y="56293"/>
                </a:lnTo>
                <a:lnTo>
                  <a:pt x="67757" y="56173"/>
                </a:lnTo>
                <a:lnTo>
                  <a:pt x="67878" y="55992"/>
                </a:lnTo>
                <a:lnTo>
                  <a:pt x="67999" y="55750"/>
                </a:lnTo>
                <a:lnTo>
                  <a:pt x="68059" y="55569"/>
                </a:lnTo>
                <a:lnTo>
                  <a:pt x="68059" y="55328"/>
                </a:lnTo>
                <a:lnTo>
                  <a:pt x="68059" y="55087"/>
                </a:lnTo>
                <a:lnTo>
                  <a:pt x="67999" y="54906"/>
                </a:lnTo>
                <a:lnTo>
                  <a:pt x="67878" y="54664"/>
                </a:lnTo>
                <a:lnTo>
                  <a:pt x="67757" y="54483"/>
                </a:lnTo>
                <a:lnTo>
                  <a:pt x="67576" y="54363"/>
                </a:lnTo>
                <a:lnTo>
                  <a:pt x="67335" y="54242"/>
                </a:lnTo>
                <a:lnTo>
                  <a:pt x="67154" y="54182"/>
                </a:lnTo>
                <a:close/>
                <a:moveTo>
                  <a:pt x="5853" y="57078"/>
                </a:moveTo>
                <a:lnTo>
                  <a:pt x="5672" y="57138"/>
                </a:lnTo>
                <a:lnTo>
                  <a:pt x="5431" y="57259"/>
                </a:lnTo>
                <a:lnTo>
                  <a:pt x="5310" y="57379"/>
                </a:lnTo>
                <a:lnTo>
                  <a:pt x="6517" y="59310"/>
                </a:lnTo>
                <a:lnTo>
                  <a:pt x="6818" y="59129"/>
                </a:lnTo>
                <a:lnTo>
                  <a:pt x="7060" y="58888"/>
                </a:lnTo>
                <a:lnTo>
                  <a:pt x="7180" y="58586"/>
                </a:lnTo>
                <a:lnTo>
                  <a:pt x="7241" y="58224"/>
                </a:lnTo>
                <a:lnTo>
                  <a:pt x="7241" y="57983"/>
                </a:lnTo>
                <a:lnTo>
                  <a:pt x="7180" y="57802"/>
                </a:lnTo>
                <a:lnTo>
                  <a:pt x="7060" y="57560"/>
                </a:lnTo>
                <a:lnTo>
                  <a:pt x="6939" y="57379"/>
                </a:lnTo>
                <a:lnTo>
                  <a:pt x="6758" y="57259"/>
                </a:lnTo>
                <a:lnTo>
                  <a:pt x="6517" y="57138"/>
                </a:lnTo>
                <a:lnTo>
                  <a:pt x="6336" y="57078"/>
                </a:lnTo>
                <a:close/>
                <a:moveTo>
                  <a:pt x="69567" y="57078"/>
                </a:moveTo>
                <a:lnTo>
                  <a:pt x="69386" y="57138"/>
                </a:lnTo>
                <a:lnTo>
                  <a:pt x="69145" y="57259"/>
                </a:lnTo>
                <a:lnTo>
                  <a:pt x="68964" y="57379"/>
                </a:lnTo>
                <a:lnTo>
                  <a:pt x="68843" y="57560"/>
                </a:lnTo>
                <a:lnTo>
                  <a:pt x="68723" y="57802"/>
                </a:lnTo>
                <a:lnTo>
                  <a:pt x="68662" y="57983"/>
                </a:lnTo>
                <a:lnTo>
                  <a:pt x="68662" y="58224"/>
                </a:lnTo>
                <a:lnTo>
                  <a:pt x="68723" y="58586"/>
                </a:lnTo>
                <a:lnTo>
                  <a:pt x="68843" y="58888"/>
                </a:lnTo>
                <a:lnTo>
                  <a:pt x="69085" y="59129"/>
                </a:lnTo>
                <a:lnTo>
                  <a:pt x="69386" y="59310"/>
                </a:lnTo>
                <a:lnTo>
                  <a:pt x="70593" y="57379"/>
                </a:lnTo>
                <a:lnTo>
                  <a:pt x="70472" y="57259"/>
                </a:lnTo>
                <a:lnTo>
                  <a:pt x="70231" y="57138"/>
                </a:lnTo>
                <a:lnTo>
                  <a:pt x="70050" y="57078"/>
                </a:lnTo>
                <a:close/>
                <a:moveTo>
                  <a:pt x="11645" y="57078"/>
                </a:moveTo>
                <a:lnTo>
                  <a:pt x="11464" y="57138"/>
                </a:lnTo>
                <a:lnTo>
                  <a:pt x="11223" y="57259"/>
                </a:lnTo>
                <a:lnTo>
                  <a:pt x="11042" y="57379"/>
                </a:lnTo>
                <a:lnTo>
                  <a:pt x="10921" y="57560"/>
                </a:lnTo>
                <a:lnTo>
                  <a:pt x="10800" y="57802"/>
                </a:lnTo>
                <a:lnTo>
                  <a:pt x="10740" y="57983"/>
                </a:lnTo>
                <a:lnTo>
                  <a:pt x="10740" y="58224"/>
                </a:lnTo>
                <a:lnTo>
                  <a:pt x="10740" y="58466"/>
                </a:lnTo>
                <a:lnTo>
                  <a:pt x="10800" y="58647"/>
                </a:lnTo>
                <a:lnTo>
                  <a:pt x="10921" y="58888"/>
                </a:lnTo>
                <a:lnTo>
                  <a:pt x="11042" y="59069"/>
                </a:lnTo>
                <a:lnTo>
                  <a:pt x="11223" y="59190"/>
                </a:lnTo>
                <a:lnTo>
                  <a:pt x="11464" y="59310"/>
                </a:lnTo>
                <a:lnTo>
                  <a:pt x="11645" y="59371"/>
                </a:lnTo>
                <a:lnTo>
                  <a:pt x="12128" y="59371"/>
                </a:lnTo>
                <a:lnTo>
                  <a:pt x="12309" y="59310"/>
                </a:lnTo>
                <a:lnTo>
                  <a:pt x="12550" y="59190"/>
                </a:lnTo>
                <a:lnTo>
                  <a:pt x="12731" y="59069"/>
                </a:lnTo>
                <a:lnTo>
                  <a:pt x="12852" y="58888"/>
                </a:lnTo>
                <a:lnTo>
                  <a:pt x="12973" y="58647"/>
                </a:lnTo>
                <a:lnTo>
                  <a:pt x="13033" y="58466"/>
                </a:lnTo>
                <a:lnTo>
                  <a:pt x="13033" y="58224"/>
                </a:lnTo>
                <a:lnTo>
                  <a:pt x="13033" y="57983"/>
                </a:lnTo>
                <a:lnTo>
                  <a:pt x="12973" y="57802"/>
                </a:lnTo>
                <a:lnTo>
                  <a:pt x="12852" y="57560"/>
                </a:lnTo>
                <a:lnTo>
                  <a:pt x="12731" y="57379"/>
                </a:lnTo>
                <a:lnTo>
                  <a:pt x="12550" y="57259"/>
                </a:lnTo>
                <a:lnTo>
                  <a:pt x="12309" y="57138"/>
                </a:lnTo>
                <a:lnTo>
                  <a:pt x="12128" y="57078"/>
                </a:lnTo>
                <a:close/>
                <a:moveTo>
                  <a:pt x="17437" y="57078"/>
                </a:moveTo>
                <a:lnTo>
                  <a:pt x="17256" y="57138"/>
                </a:lnTo>
                <a:lnTo>
                  <a:pt x="17015" y="57259"/>
                </a:lnTo>
                <a:lnTo>
                  <a:pt x="16834" y="57379"/>
                </a:lnTo>
                <a:lnTo>
                  <a:pt x="16713" y="57560"/>
                </a:lnTo>
                <a:lnTo>
                  <a:pt x="16593" y="57802"/>
                </a:lnTo>
                <a:lnTo>
                  <a:pt x="16532" y="57983"/>
                </a:lnTo>
                <a:lnTo>
                  <a:pt x="16532" y="58224"/>
                </a:lnTo>
                <a:lnTo>
                  <a:pt x="16532" y="58466"/>
                </a:lnTo>
                <a:lnTo>
                  <a:pt x="16593" y="58647"/>
                </a:lnTo>
                <a:lnTo>
                  <a:pt x="16713" y="58888"/>
                </a:lnTo>
                <a:lnTo>
                  <a:pt x="16834" y="59069"/>
                </a:lnTo>
                <a:lnTo>
                  <a:pt x="17015" y="59190"/>
                </a:lnTo>
                <a:lnTo>
                  <a:pt x="17256" y="59310"/>
                </a:lnTo>
                <a:lnTo>
                  <a:pt x="17437" y="59371"/>
                </a:lnTo>
                <a:lnTo>
                  <a:pt x="17920" y="59371"/>
                </a:lnTo>
                <a:lnTo>
                  <a:pt x="18101" y="59310"/>
                </a:lnTo>
                <a:lnTo>
                  <a:pt x="18342" y="59190"/>
                </a:lnTo>
                <a:lnTo>
                  <a:pt x="18523" y="59069"/>
                </a:lnTo>
                <a:lnTo>
                  <a:pt x="18644" y="58888"/>
                </a:lnTo>
                <a:lnTo>
                  <a:pt x="18765" y="58647"/>
                </a:lnTo>
                <a:lnTo>
                  <a:pt x="18825" y="58466"/>
                </a:lnTo>
                <a:lnTo>
                  <a:pt x="18825" y="58224"/>
                </a:lnTo>
                <a:lnTo>
                  <a:pt x="18825" y="57983"/>
                </a:lnTo>
                <a:lnTo>
                  <a:pt x="18765" y="57802"/>
                </a:lnTo>
                <a:lnTo>
                  <a:pt x="18644" y="57560"/>
                </a:lnTo>
                <a:lnTo>
                  <a:pt x="18523" y="57379"/>
                </a:lnTo>
                <a:lnTo>
                  <a:pt x="18342" y="57259"/>
                </a:lnTo>
                <a:lnTo>
                  <a:pt x="18101" y="57138"/>
                </a:lnTo>
                <a:lnTo>
                  <a:pt x="17920" y="57078"/>
                </a:lnTo>
                <a:close/>
                <a:moveTo>
                  <a:pt x="23230" y="57078"/>
                </a:moveTo>
                <a:lnTo>
                  <a:pt x="23049" y="57138"/>
                </a:lnTo>
                <a:lnTo>
                  <a:pt x="22807" y="57259"/>
                </a:lnTo>
                <a:lnTo>
                  <a:pt x="22626" y="57379"/>
                </a:lnTo>
                <a:lnTo>
                  <a:pt x="22506" y="57560"/>
                </a:lnTo>
                <a:lnTo>
                  <a:pt x="22385" y="57802"/>
                </a:lnTo>
                <a:lnTo>
                  <a:pt x="22325" y="57983"/>
                </a:lnTo>
                <a:lnTo>
                  <a:pt x="22325" y="58224"/>
                </a:lnTo>
                <a:lnTo>
                  <a:pt x="22325" y="58466"/>
                </a:lnTo>
                <a:lnTo>
                  <a:pt x="22385" y="58647"/>
                </a:lnTo>
                <a:lnTo>
                  <a:pt x="22506" y="58888"/>
                </a:lnTo>
                <a:lnTo>
                  <a:pt x="22626" y="59069"/>
                </a:lnTo>
                <a:lnTo>
                  <a:pt x="22807" y="59190"/>
                </a:lnTo>
                <a:lnTo>
                  <a:pt x="23049" y="59310"/>
                </a:lnTo>
                <a:lnTo>
                  <a:pt x="23230" y="59371"/>
                </a:lnTo>
                <a:lnTo>
                  <a:pt x="23712" y="59371"/>
                </a:lnTo>
                <a:lnTo>
                  <a:pt x="23893" y="59310"/>
                </a:lnTo>
                <a:lnTo>
                  <a:pt x="24135" y="59190"/>
                </a:lnTo>
                <a:lnTo>
                  <a:pt x="24316" y="59069"/>
                </a:lnTo>
                <a:lnTo>
                  <a:pt x="24436" y="58888"/>
                </a:lnTo>
                <a:lnTo>
                  <a:pt x="24557" y="58647"/>
                </a:lnTo>
                <a:lnTo>
                  <a:pt x="24617" y="58466"/>
                </a:lnTo>
                <a:lnTo>
                  <a:pt x="24617" y="58224"/>
                </a:lnTo>
                <a:lnTo>
                  <a:pt x="24617" y="57983"/>
                </a:lnTo>
                <a:lnTo>
                  <a:pt x="24557" y="57802"/>
                </a:lnTo>
                <a:lnTo>
                  <a:pt x="24436" y="57560"/>
                </a:lnTo>
                <a:lnTo>
                  <a:pt x="24316" y="57379"/>
                </a:lnTo>
                <a:lnTo>
                  <a:pt x="24135" y="57259"/>
                </a:lnTo>
                <a:lnTo>
                  <a:pt x="23893" y="57138"/>
                </a:lnTo>
                <a:lnTo>
                  <a:pt x="23712" y="57078"/>
                </a:lnTo>
                <a:close/>
                <a:moveTo>
                  <a:pt x="29022" y="57078"/>
                </a:moveTo>
                <a:lnTo>
                  <a:pt x="28841" y="57138"/>
                </a:lnTo>
                <a:lnTo>
                  <a:pt x="28599" y="57259"/>
                </a:lnTo>
                <a:lnTo>
                  <a:pt x="28418" y="57379"/>
                </a:lnTo>
                <a:lnTo>
                  <a:pt x="28298" y="57560"/>
                </a:lnTo>
                <a:lnTo>
                  <a:pt x="28177" y="57802"/>
                </a:lnTo>
                <a:lnTo>
                  <a:pt x="28117" y="57983"/>
                </a:lnTo>
                <a:lnTo>
                  <a:pt x="28117" y="58224"/>
                </a:lnTo>
                <a:lnTo>
                  <a:pt x="28117" y="58466"/>
                </a:lnTo>
                <a:lnTo>
                  <a:pt x="28177" y="58647"/>
                </a:lnTo>
                <a:lnTo>
                  <a:pt x="28298" y="58888"/>
                </a:lnTo>
                <a:lnTo>
                  <a:pt x="28418" y="59069"/>
                </a:lnTo>
                <a:lnTo>
                  <a:pt x="28599" y="59190"/>
                </a:lnTo>
                <a:lnTo>
                  <a:pt x="28841" y="59310"/>
                </a:lnTo>
                <a:lnTo>
                  <a:pt x="29022" y="59371"/>
                </a:lnTo>
                <a:lnTo>
                  <a:pt x="29505" y="59371"/>
                </a:lnTo>
                <a:lnTo>
                  <a:pt x="29686" y="59310"/>
                </a:lnTo>
                <a:lnTo>
                  <a:pt x="29927" y="59190"/>
                </a:lnTo>
                <a:lnTo>
                  <a:pt x="30108" y="59069"/>
                </a:lnTo>
                <a:lnTo>
                  <a:pt x="30229" y="58888"/>
                </a:lnTo>
                <a:lnTo>
                  <a:pt x="30349" y="58647"/>
                </a:lnTo>
                <a:lnTo>
                  <a:pt x="30410" y="58466"/>
                </a:lnTo>
                <a:lnTo>
                  <a:pt x="30410" y="58224"/>
                </a:lnTo>
                <a:lnTo>
                  <a:pt x="30410" y="57983"/>
                </a:lnTo>
                <a:lnTo>
                  <a:pt x="30349" y="57802"/>
                </a:lnTo>
                <a:lnTo>
                  <a:pt x="30229" y="57560"/>
                </a:lnTo>
                <a:lnTo>
                  <a:pt x="30108" y="57379"/>
                </a:lnTo>
                <a:lnTo>
                  <a:pt x="29927" y="57259"/>
                </a:lnTo>
                <a:lnTo>
                  <a:pt x="29686" y="57138"/>
                </a:lnTo>
                <a:lnTo>
                  <a:pt x="29505" y="57078"/>
                </a:lnTo>
                <a:close/>
                <a:moveTo>
                  <a:pt x="34814" y="57078"/>
                </a:moveTo>
                <a:lnTo>
                  <a:pt x="34633" y="57138"/>
                </a:lnTo>
                <a:lnTo>
                  <a:pt x="34392" y="57259"/>
                </a:lnTo>
                <a:lnTo>
                  <a:pt x="34211" y="57379"/>
                </a:lnTo>
                <a:lnTo>
                  <a:pt x="34090" y="57560"/>
                </a:lnTo>
                <a:lnTo>
                  <a:pt x="33969" y="57802"/>
                </a:lnTo>
                <a:lnTo>
                  <a:pt x="33909" y="57983"/>
                </a:lnTo>
                <a:lnTo>
                  <a:pt x="33909" y="58224"/>
                </a:lnTo>
                <a:lnTo>
                  <a:pt x="33909" y="58466"/>
                </a:lnTo>
                <a:lnTo>
                  <a:pt x="33969" y="58647"/>
                </a:lnTo>
                <a:lnTo>
                  <a:pt x="34090" y="58888"/>
                </a:lnTo>
                <a:lnTo>
                  <a:pt x="34211" y="59069"/>
                </a:lnTo>
                <a:lnTo>
                  <a:pt x="34392" y="59190"/>
                </a:lnTo>
                <a:lnTo>
                  <a:pt x="34633" y="59310"/>
                </a:lnTo>
                <a:lnTo>
                  <a:pt x="34814" y="59371"/>
                </a:lnTo>
                <a:lnTo>
                  <a:pt x="35297" y="59371"/>
                </a:lnTo>
                <a:lnTo>
                  <a:pt x="35478" y="59310"/>
                </a:lnTo>
                <a:lnTo>
                  <a:pt x="35719" y="59190"/>
                </a:lnTo>
                <a:lnTo>
                  <a:pt x="35900" y="59069"/>
                </a:lnTo>
                <a:lnTo>
                  <a:pt x="36021" y="58888"/>
                </a:lnTo>
                <a:lnTo>
                  <a:pt x="36141" y="58647"/>
                </a:lnTo>
                <a:lnTo>
                  <a:pt x="36202" y="58466"/>
                </a:lnTo>
                <a:lnTo>
                  <a:pt x="36202" y="58224"/>
                </a:lnTo>
                <a:lnTo>
                  <a:pt x="36202" y="57983"/>
                </a:lnTo>
                <a:lnTo>
                  <a:pt x="36141" y="57802"/>
                </a:lnTo>
                <a:lnTo>
                  <a:pt x="36021" y="57560"/>
                </a:lnTo>
                <a:lnTo>
                  <a:pt x="35900" y="57379"/>
                </a:lnTo>
                <a:lnTo>
                  <a:pt x="35719" y="57259"/>
                </a:lnTo>
                <a:lnTo>
                  <a:pt x="35478" y="57138"/>
                </a:lnTo>
                <a:lnTo>
                  <a:pt x="35297" y="57078"/>
                </a:lnTo>
                <a:close/>
                <a:moveTo>
                  <a:pt x="40606" y="57078"/>
                </a:moveTo>
                <a:lnTo>
                  <a:pt x="40425" y="57138"/>
                </a:lnTo>
                <a:lnTo>
                  <a:pt x="40184" y="57259"/>
                </a:lnTo>
                <a:lnTo>
                  <a:pt x="40003" y="57379"/>
                </a:lnTo>
                <a:lnTo>
                  <a:pt x="39882" y="57560"/>
                </a:lnTo>
                <a:lnTo>
                  <a:pt x="39762" y="57802"/>
                </a:lnTo>
                <a:lnTo>
                  <a:pt x="39701" y="57983"/>
                </a:lnTo>
                <a:lnTo>
                  <a:pt x="39701" y="58224"/>
                </a:lnTo>
                <a:lnTo>
                  <a:pt x="39701" y="58466"/>
                </a:lnTo>
                <a:lnTo>
                  <a:pt x="39762" y="58647"/>
                </a:lnTo>
                <a:lnTo>
                  <a:pt x="39882" y="58888"/>
                </a:lnTo>
                <a:lnTo>
                  <a:pt x="40003" y="59069"/>
                </a:lnTo>
                <a:lnTo>
                  <a:pt x="40184" y="59190"/>
                </a:lnTo>
                <a:lnTo>
                  <a:pt x="40425" y="59310"/>
                </a:lnTo>
                <a:lnTo>
                  <a:pt x="40606" y="59371"/>
                </a:lnTo>
                <a:lnTo>
                  <a:pt x="41089" y="59371"/>
                </a:lnTo>
                <a:lnTo>
                  <a:pt x="41270" y="59310"/>
                </a:lnTo>
                <a:lnTo>
                  <a:pt x="41511" y="59190"/>
                </a:lnTo>
                <a:lnTo>
                  <a:pt x="41692" y="59069"/>
                </a:lnTo>
                <a:lnTo>
                  <a:pt x="41813" y="58888"/>
                </a:lnTo>
                <a:lnTo>
                  <a:pt x="41934" y="58647"/>
                </a:lnTo>
                <a:lnTo>
                  <a:pt x="41994" y="58466"/>
                </a:lnTo>
                <a:lnTo>
                  <a:pt x="41994" y="58224"/>
                </a:lnTo>
                <a:lnTo>
                  <a:pt x="41994" y="57983"/>
                </a:lnTo>
                <a:lnTo>
                  <a:pt x="41934" y="57802"/>
                </a:lnTo>
                <a:lnTo>
                  <a:pt x="41813" y="57560"/>
                </a:lnTo>
                <a:lnTo>
                  <a:pt x="41692" y="57379"/>
                </a:lnTo>
                <a:lnTo>
                  <a:pt x="41511" y="57259"/>
                </a:lnTo>
                <a:lnTo>
                  <a:pt x="41270" y="57138"/>
                </a:lnTo>
                <a:lnTo>
                  <a:pt x="41089" y="57078"/>
                </a:lnTo>
                <a:close/>
                <a:moveTo>
                  <a:pt x="46399" y="57078"/>
                </a:moveTo>
                <a:lnTo>
                  <a:pt x="46218" y="57138"/>
                </a:lnTo>
                <a:lnTo>
                  <a:pt x="45976" y="57259"/>
                </a:lnTo>
                <a:lnTo>
                  <a:pt x="45795" y="57379"/>
                </a:lnTo>
                <a:lnTo>
                  <a:pt x="45674" y="57560"/>
                </a:lnTo>
                <a:lnTo>
                  <a:pt x="45554" y="57802"/>
                </a:lnTo>
                <a:lnTo>
                  <a:pt x="45493" y="57983"/>
                </a:lnTo>
                <a:lnTo>
                  <a:pt x="45493" y="58224"/>
                </a:lnTo>
                <a:lnTo>
                  <a:pt x="45493" y="58466"/>
                </a:lnTo>
                <a:lnTo>
                  <a:pt x="45554" y="58647"/>
                </a:lnTo>
                <a:lnTo>
                  <a:pt x="45674" y="58888"/>
                </a:lnTo>
                <a:lnTo>
                  <a:pt x="45795" y="59069"/>
                </a:lnTo>
                <a:lnTo>
                  <a:pt x="45976" y="59190"/>
                </a:lnTo>
                <a:lnTo>
                  <a:pt x="46218" y="59310"/>
                </a:lnTo>
                <a:lnTo>
                  <a:pt x="46399" y="59371"/>
                </a:lnTo>
                <a:lnTo>
                  <a:pt x="46881" y="59371"/>
                </a:lnTo>
                <a:lnTo>
                  <a:pt x="47062" y="59310"/>
                </a:lnTo>
                <a:lnTo>
                  <a:pt x="47304" y="59190"/>
                </a:lnTo>
                <a:lnTo>
                  <a:pt x="47485" y="59069"/>
                </a:lnTo>
                <a:lnTo>
                  <a:pt x="47605" y="58888"/>
                </a:lnTo>
                <a:lnTo>
                  <a:pt x="47726" y="58647"/>
                </a:lnTo>
                <a:lnTo>
                  <a:pt x="47786" y="58466"/>
                </a:lnTo>
                <a:lnTo>
                  <a:pt x="47786" y="58224"/>
                </a:lnTo>
                <a:lnTo>
                  <a:pt x="47786" y="57983"/>
                </a:lnTo>
                <a:lnTo>
                  <a:pt x="47726" y="57802"/>
                </a:lnTo>
                <a:lnTo>
                  <a:pt x="47605" y="57560"/>
                </a:lnTo>
                <a:lnTo>
                  <a:pt x="47485" y="57379"/>
                </a:lnTo>
                <a:lnTo>
                  <a:pt x="47304" y="57259"/>
                </a:lnTo>
                <a:lnTo>
                  <a:pt x="47062" y="57138"/>
                </a:lnTo>
                <a:lnTo>
                  <a:pt x="46881" y="57078"/>
                </a:lnTo>
                <a:close/>
                <a:moveTo>
                  <a:pt x="52191" y="57078"/>
                </a:moveTo>
                <a:lnTo>
                  <a:pt x="52010" y="57138"/>
                </a:lnTo>
                <a:lnTo>
                  <a:pt x="51768" y="57259"/>
                </a:lnTo>
                <a:lnTo>
                  <a:pt x="51587" y="57379"/>
                </a:lnTo>
                <a:lnTo>
                  <a:pt x="51467" y="57560"/>
                </a:lnTo>
                <a:lnTo>
                  <a:pt x="51346" y="57802"/>
                </a:lnTo>
                <a:lnTo>
                  <a:pt x="51286" y="57983"/>
                </a:lnTo>
                <a:lnTo>
                  <a:pt x="51286" y="58224"/>
                </a:lnTo>
                <a:lnTo>
                  <a:pt x="51286" y="58466"/>
                </a:lnTo>
                <a:lnTo>
                  <a:pt x="51346" y="58647"/>
                </a:lnTo>
                <a:lnTo>
                  <a:pt x="51467" y="58888"/>
                </a:lnTo>
                <a:lnTo>
                  <a:pt x="51587" y="59069"/>
                </a:lnTo>
                <a:lnTo>
                  <a:pt x="51768" y="59190"/>
                </a:lnTo>
                <a:lnTo>
                  <a:pt x="52010" y="59310"/>
                </a:lnTo>
                <a:lnTo>
                  <a:pt x="52191" y="59371"/>
                </a:lnTo>
                <a:lnTo>
                  <a:pt x="52673" y="59371"/>
                </a:lnTo>
                <a:lnTo>
                  <a:pt x="52854" y="59310"/>
                </a:lnTo>
                <a:lnTo>
                  <a:pt x="53096" y="59190"/>
                </a:lnTo>
                <a:lnTo>
                  <a:pt x="53277" y="59069"/>
                </a:lnTo>
                <a:lnTo>
                  <a:pt x="53397" y="58888"/>
                </a:lnTo>
                <a:lnTo>
                  <a:pt x="53518" y="58647"/>
                </a:lnTo>
                <a:lnTo>
                  <a:pt x="53578" y="58466"/>
                </a:lnTo>
                <a:lnTo>
                  <a:pt x="53578" y="58224"/>
                </a:lnTo>
                <a:lnTo>
                  <a:pt x="53578" y="57983"/>
                </a:lnTo>
                <a:lnTo>
                  <a:pt x="53518" y="57802"/>
                </a:lnTo>
                <a:lnTo>
                  <a:pt x="53397" y="57560"/>
                </a:lnTo>
                <a:lnTo>
                  <a:pt x="53277" y="57379"/>
                </a:lnTo>
                <a:lnTo>
                  <a:pt x="53096" y="57259"/>
                </a:lnTo>
                <a:lnTo>
                  <a:pt x="52854" y="57138"/>
                </a:lnTo>
                <a:lnTo>
                  <a:pt x="52673" y="57078"/>
                </a:lnTo>
                <a:close/>
                <a:moveTo>
                  <a:pt x="57983" y="57078"/>
                </a:moveTo>
                <a:lnTo>
                  <a:pt x="57802" y="57138"/>
                </a:lnTo>
                <a:lnTo>
                  <a:pt x="57561" y="57259"/>
                </a:lnTo>
                <a:lnTo>
                  <a:pt x="57380" y="57379"/>
                </a:lnTo>
                <a:lnTo>
                  <a:pt x="57259" y="57560"/>
                </a:lnTo>
                <a:lnTo>
                  <a:pt x="57138" y="57802"/>
                </a:lnTo>
                <a:lnTo>
                  <a:pt x="57078" y="57983"/>
                </a:lnTo>
                <a:lnTo>
                  <a:pt x="57078" y="58224"/>
                </a:lnTo>
                <a:lnTo>
                  <a:pt x="57078" y="58466"/>
                </a:lnTo>
                <a:lnTo>
                  <a:pt x="57138" y="58647"/>
                </a:lnTo>
                <a:lnTo>
                  <a:pt x="57259" y="58888"/>
                </a:lnTo>
                <a:lnTo>
                  <a:pt x="57380" y="59069"/>
                </a:lnTo>
                <a:lnTo>
                  <a:pt x="57561" y="59190"/>
                </a:lnTo>
                <a:lnTo>
                  <a:pt x="57802" y="59310"/>
                </a:lnTo>
                <a:lnTo>
                  <a:pt x="57983" y="59371"/>
                </a:lnTo>
                <a:lnTo>
                  <a:pt x="58466" y="59371"/>
                </a:lnTo>
                <a:lnTo>
                  <a:pt x="58647" y="59310"/>
                </a:lnTo>
                <a:lnTo>
                  <a:pt x="58888" y="59190"/>
                </a:lnTo>
                <a:lnTo>
                  <a:pt x="59069" y="59069"/>
                </a:lnTo>
                <a:lnTo>
                  <a:pt x="59190" y="58888"/>
                </a:lnTo>
                <a:lnTo>
                  <a:pt x="59310" y="58647"/>
                </a:lnTo>
                <a:lnTo>
                  <a:pt x="59371" y="58466"/>
                </a:lnTo>
                <a:lnTo>
                  <a:pt x="59371" y="58224"/>
                </a:lnTo>
                <a:lnTo>
                  <a:pt x="59371" y="57983"/>
                </a:lnTo>
                <a:lnTo>
                  <a:pt x="59310" y="57802"/>
                </a:lnTo>
                <a:lnTo>
                  <a:pt x="59190" y="57560"/>
                </a:lnTo>
                <a:lnTo>
                  <a:pt x="59069" y="57379"/>
                </a:lnTo>
                <a:lnTo>
                  <a:pt x="58888" y="57259"/>
                </a:lnTo>
                <a:lnTo>
                  <a:pt x="58647" y="57138"/>
                </a:lnTo>
                <a:lnTo>
                  <a:pt x="58466" y="57078"/>
                </a:lnTo>
                <a:close/>
                <a:moveTo>
                  <a:pt x="63775" y="57078"/>
                </a:moveTo>
                <a:lnTo>
                  <a:pt x="63594" y="57138"/>
                </a:lnTo>
                <a:lnTo>
                  <a:pt x="63353" y="57259"/>
                </a:lnTo>
                <a:lnTo>
                  <a:pt x="63172" y="57379"/>
                </a:lnTo>
                <a:lnTo>
                  <a:pt x="63051" y="57560"/>
                </a:lnTo>
                <a:lnTo>
                  <a:pt x="62931" y="57802"/>
                </a:lnTo>
                <a:lnTo>
                  <a:pt x="62870" y="57983"/>
                </a:lnTo>
                <a:lnTo>
                  <a:pt x="62870" y="58224"/>
                </a:lnTo>
                <a:lnTo>
                  <a:pt x="62870" y="58466"/>
                </a:lnTo>
                <a:lnTo>
                  <a:pt x="62931" y="58647"/>
                </a:lnTo>
                <a:lnTo>
                  <a:pt x="63051" y="58888"/>
                </a:lnTo>
                <a:lnTo>
                  <a:pt x="63172" y="59069"/>
                </a:lnTo>
                <a:lnTo>
                  <a:pt x="63353" y="59190"/>
                </a:lnTo>
                <a:lnTo>
                  <a:pt x="63594" y="59310"/>
                </a:lnTo>
                <a:lnTo>
                  <a:pt x="63775" y="59371"/>
                </a:lnTo>
                <a:lnTo>
                  <a:pt x="64258" y="59371"/>
                </a:lnTo>
                <a:lnTo>
                  <a:pt x="64439" y="59310"/>
                </a:lnTo>
                <a:lnTo>
                  <a:pt x="64680" y="59190"/>
                </a:lnTo>
                <a:lnTo>
                  <a:pt x="64861" y="59069"/>
                </a:lnTo>
                <a:lnTo>
                  <a:pt x="64982" y="58888"/>
                </a:lnTo>
                <a:lnTo>
                  <a:pt x="65103" y="58647"/>
                </a:lnTo>
                <a:lnTo>
                  <a:pt x="65163" y="58466"/>
                </a:lnTo>
                <a:lnTo>
                  <a:pt x="65163" y="58224"/>
                </a:lnTo>
                <a:lnTo>
                  <a:pt x="65163" y="57983"/>
                </a:lnTo>
                <a:lnTo>
                  <a:pt x="65103" y="57802"/>
                </a:lnTo>
                <a:lnTo>
                  <a:pt x="64982" y="57560"/>
                </a:lnTo>
                <a:lnTo>
                  <a:pt x="64861" y="57379"/>
                </a:lnTo>
                <a:lnTo>
                  <a:pt x="64680" y="57259"/>
                </a:lnTo>
                <a:lnTo>
                  <a:pt x="64439" y="57138"/>
                </a:lnTo>
                <a:lnTo>
                  <a:pt x="64258" y="57078"/>
                </a:lnTo>
                <a:close/>
                <a:moveTo>
                  <a:pt x="8689" y="59974"/>
                </a:moveTo>
                <a:lnTo>
                  <a:pt x="8447" y="60095"/>
                </a:lnTo>
                <a:lnTo>
                  <a:pt x="8206" y="60276"/>
                </a:lnTo>
                <a:lnTo>
                  <a:pt x="8025" y="60457"/>
                </a:lnTo>
                <a:lnTo>
                  <a:pt x="7904" y="60758"/>
                </a:lnTo>
                <a:lnTo>
                  <a:pt x="7844" y="61120"/>
                </a:lnTo>
                <a:lnTo>
                  <a:pt x="8689" y="62267"/>
                </a:lnTo>
                <a:lnTo>
                  <a:pt x="9232" y="62267"/>
                </a:lnTo>
                <a:lnTo>
                  <a:pt x="9413" y="62206"/>
                </a:lnTo>
                <a:lnTo>
                  <a:pt x="9654" y="62086"/>
                </a:lnTo>
                <a:lnTo>
                  <a:pt x="9835" y="61965"/>
                </a:lnTo>
                <a:lnTo>
                  <a:pt x="9956" y="61784"/>
                </a:lnTo>
                <a:lnTo>
                  <a:pt x="10076" y="61543"/>
                </a:lnTo>
                <a:lnTo>
                  <a:pt x="10137" y="61362"/>
                </a:lnTo>
                <a:lnTo>
                  <a:pt x="10137" y="61120"/>
                </a:lnTo>
                <a:lnTo>
                  <a:pt x="10076" y="60758"/>
                </a:lnTo>
                <a:lnTo>
                  <a:pt x="9956" y="60457"/>
                </a:lnTo>
                <a:lnTo>
                  <a:pt x="9775" y="60276"/>
                </a:lnTo>
                <a:lnTo>
                  <a:pt x="9533" y="60095"/>
                </a:lnTo>
                <a:lnTo>
                  <a:pt x="9292" y="59974"/>
                </a:lnTo>
                <a:close/>
                <a:moveTo>
                  <a:pt x="14481" y="59974"/>
                </a:moveTo>
                <a:lnTo>
                  <a:pt x="14240" y="60095"/>
                </a:lnTo>
                <a:lnTo>
                  <a:pt x="13998" y="60276"/>
                </a:lnTo>
                <a:lnTo>
                  <a:pt x="13817" y="60457"/>
                </a:lnTo>
                <a:lnTo>
                  <a:pt x="13697" y="60758"/>
                </a:lnTo>
                <a:lnTo>
                  <a:pt x="13636" y="61120"/>
                </a:lnTo>
                <a:lnTo>
                  <a:pt x="13636" y="61362"/>
                </a:lnTo>
                <a:lnTo>
                  <a:pt x="13697" y="61543"/>
                </a:lnTo>
                <a:lnTo>
                  <a:pt x="13817" y="61784"/>
                </a:lnTo>
                <a:lnTo>
                  <a:pt x="13938" y="61965"/>
                </a:lnTo>
                <a:lnTo>
                  <a:pt x="14119" y="62086"/>
                </a:lnTo>
                <a:lnTo>
                  <a:pt x="14360" y="62206"/>
                </a:lnTo>
                <a:lnTo>
                  <a:pt x="14541" y="62267"/>
                </a:lnTo>
                <a:lnTo>
                  <a:pt x="15024" y="62267"/>
                </a:lnTo>
                <a:lnTo>
                  <a:pt x="15205" y="62206"/>
                </a:lnTo>
                <a:lnTo>
                  <a:pt x="15446" y="62086"/>
                </a:lnTo>
                <a:lnTo>
                  <a:pt x="15627" y="61965"/>
                </a:lnTo>
                <a:lnTo>
                  <a:pt x="15748" y="61784"/>
                </a:lnTo>
                <a:lnTo>
                  <a:pt x="15869" y="61543"/>
                </a:lnTo>
                <a:lnTo>
                  <a:pt x="15929" y="61362"/>
                </a:lnTo>
                <a:lnTo>
                  <a:pt x="15929" y="61120"/>
                </a:lnTo>
                <a:lnTo>
                  <a:pt x="15869" y="60758"/>
                </a:lnTo>
                <a:lnTo>
                  <a:pt x="15748" y="60457"/>
                </a:lnTo>
                <a:lnTo>
                  <a:pt x="15567" y="60276"/>
                </a:lnTo>
                <a:lnTo>
                  <a:pt x="15326" y="60095"/>
                </a:lnTo>
                <a:lnTo>
                  <a:pt x="15084" y="59974"/>
                </a:lnTo>
                <a:close/>
                <a:moveTo>
                  <a:pt x="20273" y="59974"/>
                </a:moveTo>
                <a:lnTo>
                  <a:pt x="20032" y="60095"/>
                </a:lnTo>
                <a:lnTo>
                  <a:pt x="19790" y="60276"/>
                </a:lnTo>
                <a:lnTo>
                  <a:pt x="19609" y="60457"/>
                </a:lnTo>
                <a:lnTo>
                  <a:pt x="19489" y="60758"/>
                </a:lnTo>
                <a:lnTo>
                  <a:pt x="19428" y="61120"/>
                </a:lnTo>
                <a:lnTo>
                  <a:pt x="19428" y="61362"/>
                </a:lnTo>
                <a:lnTo>
                  <a:pt x="19489" y="61543"/>
                </a:lnTo>
                <a:lnTo>
                  <a:pt x="19609" y="61784"/>
                </a:lnTo>
                <a:lnTo>
                  <a:pt x="19730" y="61965"/>
                </a:lnTo>
                <a:lnTo>
                  <a:pt x="19911" y="62086"/>
                </a:lnTo>
                <a:lnTo>
                  <a:pt x="20152" y="62206"/>
                </a:lnTo>
                <a:lnTo>
                  <a:pt x="20333" y="62267"/>
                </a:lnTo>
                <a:lnTo>
                  <a:pt x="20816" y="62267"/>
                </a:lnTo>
                <a:lnTo>
                  <a:pt x="20997" y="62206"/>
                </a:lnTo>
                <a:lnTo>
                  <a:pt x="21239" y="62086"/>
                </a:lnTo>
                <a:lnTo>
                  <a:pt x="21420" y="61965"/>
                </a:lnTo>
                <a:lnTo>
                  <a:pt x="21540" y="61784"/>
                </a:lnTo>
                <a:lnTo>
                  <a:pt x="21661" y="61543"/>
                </a:lnTo>
                <a:lnTo>
                  <a:pt x="21721" y="61362"/>
                </a:lnTo>
                <a:lnTo>
                  <a:pt x="21721" y="61120"/>
                </a:lnTo>
                <a:lnTo>
                  <a:pt x="21661" y="60758"/>
                </a:lnTo>
                <a:lnTo>
                  <a:pt x="21540" y="60457"/>
                </a:lnTo>
                <a:lnTo>
                  <a:pt x="21359" y="60276"/>
                </a:lnTo>
                <a:lnTo>
                  <a:pt x="21118" y="60095"/>
                </a:lnTo>
                <a:lnTo>
                  <a:pt x="20876" y="59974"/>
                </a:lnTo>
                <a:close/>
                <a:moveTo>
                  <a:pt x="26065" y="59974"/>
                </a:moveTo>
                <a:lnTo>
                  <a:pt x="25824" y="60095"/>
                </a:lnTo>
                <a:lnTo>
                  <a:pt x="25583" y="60276"/>
                </a:lnTo>
                <a:lnTo>
                  <a:pt x="25402" y="60457"/>
                </a:lnTo>
                <a:lnTo>
                  <a:pt x="25281" y="60758"/>
                </a:lnTo>
                <a:lnTo>
                  <a:pt x="25221" y="61120"/>
                </a:lnTo>
                <a:lnTo>
                  <a:pt x="25221" y="61362"/>
                </a:lnTo>
                <a:lnTo>
                  <a:pt x="25281" y="61543"/>
                </a:lnTo>
                <a:lnTo>
                  <a:pt x="25402" y="61784"/>
                </a:lnTo>
                <a:lnTo>
                  <a:pt x="25522" y="61965"/>
                </a:lnTo>
                <a:lnTo>
                  <a:pt x="25703" y="62086"/>
                </a:lnTo>
                <a:lnTo>
                  <a:pt x="25945" y="62206"/>
                </a:lnTo>
                <a:lnTo>
                  <a:pt x="26126" y="62267"/>
                </a:lnTo>
                <a:lnTo>
                  <a:pt x="26608" y="62267"/>
                </a:lnTo>
                <a:lnTo>
                  <a:pt x="26789" y="62206"/>
                </a:lnTo>
                <a:lnTo>
                  <a:pt x="27031" y="62086"/>
                </a:lnTo>
                <a:lnTo>
                  <a:pt x="27212" y="61965"/>
                </a:lnTo>
                <a:lnTo>
                  <a:pt x="27332" y="61784"/>
                </a:lnTo>
                <a:lnTo>
                  <a:pt x="27453" y="61543"/>
                </a:lnTo>
                <a:lnTo>
                  <a:pt x="27513" y="61362"/>
                </a:lnTo>
                <a:lnTo>
                  <a:pt x="27513" y="61120"/>
                </a:lnTo>
                <a:lnTo>
                  <a:pt x="27453" y="60758"/>
                </a:lnTo>
                <a:lnTo>
                  <a:pt x="27332" y="60457"/>
                </a:lnTo>
                <a:lnTo>
                  <a:pt x="27151" y="60276"/>
                </a:lnTo>
                <a:lnTo>
                  <a:pt x="26910" y="60095"/>
                </a:lnTo>
                <a:lnTo>
                  <a:pt x="26669" y="59974"/>
                </a:lnTo>
                <a:close/>
                <a:moveTo>
                  <a:pt x="31858" y="59974"/>
                </a:moveTo>
                <a:lnTo>
                  <a:pt x="31616" y="60095"/>
                </a:lnTo>
                <a:lnTo>
                  <a:pt x="31375" y="60276"/>
                </a:lnTo>
                <a:lnTo>
                  <a:pt x="31194" y="60457"/>
                </a:lnTo>
                <a:lnTo>
                  <a:pt x="31073" y="60758"/>
                </a:lnTo>
                <a:lnTo>
                  <a:pt x="31013" y="61120"/>
                </a:lnTo>
                <a:lnTo>
                  <a:pt x="31013" y="61362"/>
                </a:lnTo>
                <a:lnTo>
                  <a:pt x="31073" y="61543"/>
                </a:lnTo>
                <a:lnTo>
                  <a:pt x="31194" y="61784"/>
                </a:lnTo>
                <a:lnTo>
                  <a:pt x="31315" y="61965"/>
                </a:lnTo>
                <a:lnTo>
                  <a:pt x="31496" y="62086"/>
                </a:lnTo>
                <a:lnTo>
                  <a:pt x="31737" y="62206"/>
                </a:lnTo>
                <a:lnTo>
                  <a:pt x="31918" y="62267"/>
                </a:lnTo>
                <a:lnTo>
                  <a:pt x="32401" y="62267"/>
                </a:lnTo>
                <a:lnTo>
                  <a:pt x="32582" y="62206"/>
                </a:lnTo>
                <a:lnTo>
                  <a:pt x="32823" y="62086"/>
                </a:lnTo>
                <a:lnTo>
                  <a:pt x="33004" y="61965"/>
                </a:lnTo>
                <a:lnTo>
                  <a:pt x="33125" y="61784"/>
                </a:lnTo>
                <a:lnTo>
                  <a:pt x="33245" y="61543"/>
                </a:lnTo>
                <a:lnTo>
                  <a:pt x="33306" y="61362"/>
                </a:lnTo>
                <a:lnTo>
                  <a:pt x="33306" y="61120"/>
                </a:lnTo>
                <a:lnTo>
                  <a:pt x="33245" y="60758"/>
                </a:lnTo>
                <a:lnTo>
                  <a:pt x="33125" y="60457"/>
                </a:lnTo>
                <a:lnTo>
                  <a:pt x="32944" y="60276"/>
                </a:lnTo>
                <a:lnTo>
                  <a:pt x="32702" y="60095"/>
                </a:lnTo>
                <a:lnTo>
                  <a:pt x="32461" y="59974"/>
                </a:lnTo>
                <a:close/>
                <a:moveTo>
                  <a:pt x="37650" y="59974"/>
                </a:moveTo>
                <a:lnTo>
                  <a:pt x="37408" y="60095"/>
                </a:lnTo>
                <a:lnTo>
                  <a:pt x="37167" y="60276"/>
                </a:lnTo>
                <a:lnTo>
                  <a:pt x="36986" y="60457"/>
                </a:lnTo>
                <a:lnTo>
                  <a:pt x="36865" y="60758"/>
                </a:lnTo>
                <a:lnTo>
                  <a:pt x="36805" y="61120"/>
                </a:lnTo>
                <a:lnTo>
                  <a:pt x="36805" y="61362"/>
                </a:lnTo>
                <a:lnTo>
                  <a:pt x="36865" y="61543"/>
                </a:lnTo>
                <a:lnTo>
                  <a:pt x="36986" y="61784"/>
                </a:lnTo>
                <a:lnTo>
                  <a:pt x="37107" y="61965"/>
                </a:lnTo>
                <a:lnTo>
                  <a:pt x="37288" y="62086"/>
                </a:lnTo>
                <a:lnTo>
                  <a:pt x="37529" y="62206"/>
                </a:lnTo>
                <a:lnTo>
                  <a:pt x="37710" y="62267"/>
                </a:lnTo>
                <a:lnTo>
                  <a:pt x="38193" y="62267"/>
                </a:lnTo>
                <a:lnTo>
                  <a:pt x="38374" y="62206"/>
                </a:lnTo>
                <a:lnTo>
                  <a:pt x="38615" y="62086"/>
                </a:lnTo>
                <a:lnTo>
                  <a:pt x="38796" y="61965"/>
                </a:lnTo>
                <a:lnTo>
                  <a:pt x="38917" y="61784"/>
                </a:lnTo>
                <a:lnTo>
                  <a:pt x="39038" y="61543"/>
                </a:lnTo>
                <a:lnTo>
                  <a:pt x="39098" y="61362"/>
                </a:lnTo>
                <a:lnTo>
                  <a:pt x="39098" y="61120"/>
                </a:lnTo>
                <a:lnTo>
                  <a:pt x="39038" y="60758"/>
                </a:lnTo>
                <a:lnTo>
                  <a:pt x="38917" y="60457"/>
                </a:lnTo>
                <a:lnTo>
                  <a:pt x="38736" y="60276"/>
                </a:lnTo>
                <a:lnTo>
                  <a:pt x="38495" y="60095"/>
                </a:lnTo>
                <a:lnTo>
                  <a:pt x="38253" y="59974"/>
                </a:lnTo>
                <a:close/>
                <a:moveTo>
                  <a:pt x="43442" y="59974"/>
                </a:moveTo>
                <a:lnTo>
                  <a:pt x="43201" y="60095"/>
                </a:lnTo>
                <a:lnTo>
                  <a:pt x="42959" y="60276"/>
                </a:lnTo>
                <a:lnTo>
                  <a:pt x="42778" y="60457"/>
                </a:lnTo>
                <a:lnTo>
                  <a:pt x="42658" y="60758"/>
                </a:lnTo>
                <a:lnTo>
                  <a:pt x="42597" y="61120"/>
                </a:lnTo>
                <a:lnTo>
                  <a:pt x="42597" y="61362"/>
                </a:lnTo>
                <a:lnTo>
                  <a:pt x="42658" y="61543"/>
                </a:lnTo>
                <a:lnTo>
                  <a:pt x="42778" y="61784"/>
                </a:lnTo>
                <a:lnTo>
                  <a:pt x="42899" y="61965"/>
                </a:lnTo>
                <a:lnTo>
                  <a:pt x="43080" y="62086"/>
                </a:lnTo>
                <a:lnTo>
                  <a:pt x="43321" y="62206"/>
                </a:lnTo>
                <a:lnTo>
                  <a:pt x="43502" y="62267"/>
                </a:lnTo>
                <a:lnTo>
                  <a:pt x="43985" y="62267"/>
                </a:lnTo>
                <a:lnTo>
                  <a:pt x="44166" y="62206"/>
                </a:lnTo>
                <a:lnTo>
                  <a:pt x="44407" y="62086"/>
                </a:lnTo>
                <a:lnTo>
                  <a:pt x="44588" y="61965"/>
                </a:lnTo>
                <a:lnTo>
                  <a:pt x="44709" y="61784"/>
                </a:lnTo>
                <a:lnTo>
                  <a:pt x="44830" y="61543"/>
                </a:lnTo>
                <a:lnTo>
                  <a:pt x="44890" y="61362"/>
                </a:lnTo>
                <a:lnTo>
                  <a:pt x="44890" y="61120"/>
                </a:lnTo>
                <a:lnTo>
                  <a:pt x="44830" y="60758"/>
                </a:lnTo>
                <a:lnTo>
                  <a:pt x="44709" y="60457"/>
                </a:lnTo>
                <a:lnTo>
                  <a:pt x="44528" y="60276"/>
                </a:lnTo>
                <a:lnTo>
                  <a:pt x="44287" y="60095"/>
                </a:lnTo>
                <a:lnTo>
                  <a:pt x="44045" y="59974"/>
                </a:lnTo>
                <a:close/>
                <a:moveTo>
                  <a:pt x="49234" y="59974"/>
                </a:moveTo>
                <a:lnTo>
                  <a:pt x="48993" y="60095"/>
                </a:lnTo>
                <a:lnTo>
                  <a:pt x="48752" y="60276"/>
                </a:lnTo>
                <a:lnTo>
                  <a:pt x="48571" y="60457"/>
                </a:lnTo>
                <a:lnTo>
                  <a:pt x="48450" y="60758"/>
                </a:lnTo>
                <a:lnTo>
                  <a:pt x="48390" y="61120"/>
                </a:lnTo>
                <a:lnTo>
                  <a:pt x="48390" y="61362"/>
                </a:lnTo>
                <a:lnTo>
                  <a:pt x="48450" y="61543"/>
                </a:lnTo>
                <a:lnTo>
                  <a:pt x="48571" y="61784"/>
                </a:lnTo>
                <a:lnTo>
                  <a:pt x="48691" y="61965"/>
                </a:lnTo>
                <a:lnTo>
                  <a:pt x="48872" y="62086"/>
                </a:lnTo>
                <a:lnTo>
                  <a:pt x="49114" y="62206"/>
                </a:lnTo>
                <a:lnTo>
                  <a:pt x="49295" y="62267"/>
                </a:lnTo>
                <a:lnTo>
                  <a:pt x="49777" y="62267"/>
                </a:lnTo>
                <a:lnTo>
                  <a:pt x="49958" y="62206"/>
                </a:lnTo>
                <a:lnTo>
                  <a:pt x="50200" y="62086"/>
                </a:lnTo>
                <a:lnTo>
                  <a:pt x="50381" y="61965"/>
                </a:lnTo>
                <a:lnTo>
                  <a:pt x="50501" y="61784"/>
                </a:lnTo>
                <a:lnTo>
                  <a:pt x="50622" y="61543"/>
                </a:lnTo>
                <a:lnTo>
                  <a:pt x="50682" y="61362"/>
                </a:lnTo>
                <a:lnTo>
                  <a:pt x="50682" y="61120"/>
                </a:lnTo>
                <a:lnTo>
                  <a:pt x="50622" y="60758"/>
                </a:lnTo>
                <a:lnTo>
                  <a:pt x="50501" y="60457"/>
                </a:lnTo>
                <a:lnTo>
                  <a:pt x="50320" y="60276"/>
                </a:lnTo>
                <a:lnTo>
                  <a:pt x="50079" y="60095"/>
                </a:lnTo>
                <a:lnTo>
                  <a:pt x="49838" y="59974"/>
                </a:lnTo>
                <a:close/>
                <a:moveTo>
                  <a:pt x="55027" y="59974"/>
                </a:moveTo>
                <a:lnTo>
                  <a:pt x="54785" y="60095"/>
                </a:lnTo>
                <a:lnTo>
                  <a:pt x="54544" y="60276"/>
                </a:lnTo>
                <a:lnTo>
                  <a:pt x="54363" y="60457"/>
                </a:lnTo>
                <a:lnTo>
                  <a:pt x="54242" y="60758"/>
                </a:lnTo>
                <a:lnTo>
                  <a:pt x="54182" y="61120"/>
                </a:lnTo>
                <a:lnTo>
                  <a:pt x="54182" y="61362"/>
                </a:lnTo>
                <a:lnTo>
                  <a:pt x="54242" y="61543"/>
                </a:lnTo>
                <a:lnTo>
                  <a:pt x="54363" y="61784"/>
                </a:lnTo>
                <a:lnTo>
                  <a:pt x="54483" y="61965"/>
                </a:lnTo>
                <a:lnTo>
                  <a:pt x="54665" y="62086"/>
                </a:lnTo>
                <a:lnTo>
                  <a:pt x="54906" y="62206"/>
                </a:lnTo>
                <a:lnTo>
                  <a:pt x="55087" y="62267"/>
                </a:lnTo>
                <a:lnTo>
                  <a:pt x="55570" y="62267"/>
                </a:lnTo>
                <a:lnTo>
                  <a:pt x="55751" y="62206"/>
                </a:lnTo>
                <a:lnTo>
                  <a:pt x="55992" y="62086"/>
                </a:lnTo>
                <a:lnTo>
                  <a:pt x="56173" y="61965"/>
                </a:lnTo>
                <a:lnTo>
                  <a:pt x="56294" y="61784"/>
                </a:lnTo>
                <a:lnTo>
                  <a:pt x="56414" y="61543"/>
                </a:lnTo>
                <a:lnTo>
                  <a:pt x="56475" y="61362"/>
                </a:lnTo>
                <a:lnTo>
                  <a:pt x="56475" y="61120"/>
                </a:lnTo>
                <a:lnTo>
                  <a:pt x="56414" y="60758"/>
                </a:lnTo>
                <a:lnTo>
                  <a:pt x="56294" y="60457"/>
                </a:lnTo>
                <a:lnTo>
                  <a:pt x="56113" y="60276"/>
                </a:lnTo>
                <a:lnTo>
                  <a:pt x="55871" y="60095"/>
                </a:lnTo>
                <a:lnTo>
                  <a:pt x="55630" y="59974"/>
                </a:lnTo>
                <a:close/>
                <a:moveTo>
                  <a:pt x="60819" y="59974"/>
                </a:moveTo>
                <a:lnTo>
                  <a:pt x="60577" y="60095"/>
                </a:lnTo>
                <a:lnTo>
                  <a:pt x="60336" y="60276"/>
                </a:lnTo>
                <a:lnTo>
                  <a:pt x="60155" y="60457"/>
                </a:lnTo>
                <a:lnTo>
                  <a:pt x="60034" y="60758"/>
                </a:lnTo>
                <a:lnTo>
                  <a:pt x="59974" y="61120"/>
                </a:lnTo>
                <a:lnTo>
                  <a:pt x="59974" y="61362"/>
                </a:lnTo>
                <a:lnTo>
                  <a:pt x="60034" y="61543"/>
                </a:lnTo>
                <a:lnTo>
                  <a:pt x="60155" y="61784"/>
                </a:lnTo>
                <a:lnTo>
                  <a:pt x="60276" y="61965"/>
                </a:lnTo>
                <a:lnTo>
                  <a:pt x="60457" y="62086"/>
                </a:lnTo>
                <a:lnTo>
                  <a:pt x="60698" y="62206"/>
                </a:lnTo>
                <a:lnTo>
                  <a:pt x="60879" y="62267"/>
                </a:lnTo>
                <a:lnTo>
                  <a:pt x="61362" y="62267"/>
                </a:lnTo>
                <a:lnTo>
                  <a:pt x="61543" y="62206"/>
                </a:lnTo>
                <a:lnTo>
                  <a:pt x="61784" y="62086"/>
                </a:lnTo>
                <a:lnTo>
                  <a:pt x="61965" y="61965"/>
                </a:lnTo>
                <a:lnTo>
                  <a:pt x="62086" y="61784"/>
                </a:lnTo>
                <a:lnTo>
                  <a:pt x="62206" y="61543"/>
                </a:lnTo>
                <a:lnTo>
                  <a:pt x="62267" y="61362"/>
                </a:lnTo>
                <a:lnTo>
                  <a:pt x="62267" y="61120"/>
                </a:lnTo>
                <a:lnTo>
                  <a:pt x="62206" y="60758"/>
                </a:lnTo>
                <a:lnTo>
                  <a:pt x="62086" y="60457"/>
                </a:lnTo>
                <a:lnTo>
                  <a:pt x="61905" y="60276"/>
                </a:lnTo>
                <a:lnTo>
                  <a:pt x="61663" y="60095"/>
                </a:lnTo>
                <a:lnTo>
                  <a:pt x="61422" y="59974"/>
                </a:lnTo>
                <a:close/>
                <a:moveTo>
                  <a:pt x="66611" y="59974"/>
                </a:moveTo>
                <a:lnTo>
                  <a:pt x="66370" y="60095"/>
                </a:lnTo>
                <a:lnTo>
                  <a:pt x="66128" y="60276"/>
                </a:lnTo>
                <a:lnTo>
                  <a:pt x="65947" y="60457"/>
                </a:lnTo>
                <a:lnTo>
                  <a:pt x="65827" y="60758"/>
                </a:lnTo>
                <a:lnTo>
                  <a:pt x="65766" y="61120"/>
                </a:lnTo>
                <a:lnTo>
                  <a:pt x="65766" y="61362"/>
                </a:lnTo>
                <a:lnTo>
                  <a:pt x="65827" y="61543"/>
                </a:lnTo>
                <a:lnTo>
                  <a:pt x="65947" y="61784"/>
                </a:lnTo>
                <a:lnTo>
                  <a:pt x="66068" y="61965"/>
                </a:lnTo>
                <a:lnTo>
                  <a:pt x="66249" y="62086"/>
                </a:lnTo>
                <a:lnTo>
                  <a:pt x="66490" y="62206"/>
                </a:lnTo>
                <a:lnTo>
                  <a:pt x="66671" y="62267"/>
                </a:lnTo>
                <a:lnTo>
                  <a:pt x="67214" y="62267"/>
                </a:lnTo>
                <a:lnTo>
                  <a:pt x="68059" y="61120"/>
                </a:lnTo>
                <a:lnTo>
                  <a:pt x="67999" y="60758"/>
                </a:lnTo>
                <a:lnTo>
                  <a:pt x="67878" y="60457"/>
                </a:lnTo>
                <a:lnTo>
                  <a:pt x="67697" y="60276"/>
                </a:lnTo>
                <a:lnTo>
                  <a:pt x="67456" y="60095"/>
                </a:lnTo>
                <a:lnTo>
                  <a:pt x="67214" y="59974"/>
                </a:lnTo>
                <a:close/>
                <a:moveTo>
                  <a:pt x="11645" y="62870"/>
                </a:moveTo>
                <a:lnTo>
                  <a:pt x="11464" y="62930"/>
                </a:lnTo>
                <a:lnTo>
                  <a:pt x="11223" y="63051"/>
                </a:lnTo>
                <a:lnTo>
                  <a:pt x="11042" y="63172"/>
                </a:lnTo>
                <a:lnTo>
                  <a:pt x="10921" y="63353"/>
                </a:lnTo>
                <a:lnTo>
                  <a:pt x="10800" y="63594"/>
                </a:lnTo>
                <a:lnTo>
                  <a:pt x="10740" y="63775"/>
                </a:lnTo>
                <a:lnTo>
                  <a:pt x="10740" y="64016"/>
                </a:lnTo>
                <a:lnTo>
                  <a:pt x="10740" y="64197"/>
                </a:lnTo>
                <a:lnTo>
                  <a:pt x="10800" y="64439"/>
                </a:lnTo>
                <a:lnTo>
                  <a:pt x="10981" y="64740"/>
                </a:lnTo>
                <a:lnTo>
                  <a:pt x="11162" y="64921"/>
                </a:lnTo>
                <a:lnTo>
                  <a:pt x="11464" y="65102"/>
                </a:lnTo>
                <a:lnTo>
                  <a:pt x="11705" y="65163"/>
                </a:lnTo>
                <a:lnTo>
                  <a:pt x="12128" y="65163"/>
                </a:lnTo>
                <a:lnTo>
                  <a:pt x="12309" y="65102"/>
                </a:lnTo>
                <a:lnTo>
                  <a:pt x="12550" y="64982"/>
                </a:lnTo>
                <a:lnTo>
                  <a:pt x="12731" y="64861"/>
                </a:lnTo>
                <a:lnTo>
                  <a:pt x="12852" y="64680"/>
                </a:lnTo>
                <a:lnTo>
                  <a:pt x="12973" y="64439"/>
                </a:lnTo>
                <a:lnTo>
                  <a:pt x="13033" y="64258"/>
                </a:lnTo>
                <a:lnTo>
                  <a:pt x="13033" y="64016"/>
                </a:lnTo>
                <a:lnTo>
                  <a:pt x="13033" y="63775"/>
                </a:lnTo>
                <a:lnTo>
                  <a:pt x="12973" y="63594"/>
                </a:lnTo>
                <a:lnTo>
                  <a:pt x="12852" y="63353"/>
                </a:lnTo>
                <a:lnTo>
                  <a:pt x="12731" y="63172"/>
                </a:lnTo>
                <a:lnTo>
                  <a:pt x="12550" y="63051"/>
                </a:lnTo>
                <a:lnTo>
                  <a:pt x="12309" y="62930"/>
                </a:lnTo>
                <a:lnTo>
                  <a:pt x="12128" y="62870"/>
                </a:lnTo>
                <a:close/>
                <a:moveTo>
                  <a:pt x="17437" y="62870"/>
                </a:moveTo>
                <a:lnTo>
                  <a:pt x="17256" y="62930"/>
                </a:lnTo>
                <a:lnTo>
                  <a:pt x="17015" y="63051"/>
                </a:lnTo>
                <a:lnTo>
                  <a:pt x="16834" y="63172"/>
                </a:lnTo>
                <a:lnTo>
                  <a:pt x="16713" y="63353"/>
                </a:lnTo>
                <a:lnTo>
                  <a:pt x="16593" y="63594"/>
                </a:lnTo>
                <a:lnTo>
                  <a:pt x="16532" y="63775"/>
                </a:lnTo>
                <a:lnTo>
                  <a:pt x="16532" y="64016"/>
                </a:lnTo>
                <a:lnTo>
                  <a:pt x="16532" y="64258"/>
                </a:lnTo>
                <a:lnTo>
                  <a:pt x="16593" y="64439"/>
                </a:lnTo>
                <a:lnTo>
                  <a:pt x="16713" y="64680"/>
                </a:lnTo>
                <a:lnTo>
                  <a:pt x="16834" y="64861"/>
                </a:lnTo>
                <a:lnTo>
                  <a:pt x="17015" y="64982"/>
                </a:lnTo>
                <a:lnTo>
                  <a:pt x="17256" y="65102"/>
                </a:lnTo>
                <a:lnTo>
                  <a:pt x="17437" y="65163"/>
                </a:lnTo>
                <a:lnTo>
                  <a:pt x="17920" y="65163"/>
                </a:lnTo>
                <a:lnTo>
                  <a:pt x="18101" y="65102"/>
                </a:lnTo>
                <a:lnTo>
                  <a:pt x="18342" y="64982"/>
                </a:lnTo>
                <a:lnTo>
                  <a:pt x="18523" y="64861"/>
                </a:lnTo>
                <a:lnTo>
                  <a:pt x="18644" y="64680"/>
                </a:lnTo>
                <a:lnTo>
                  <a:pt x="18765" y="64439"/>
                </a:lnTo>
                <a:lnTo>
                  <a:pt x="18825" y="64258"/>
                </a:lnTo>
                <a:lnTo>
                  <a:pt x="18825" y="64016"/>
                </a:lnTo>
                <a:lnTo>
                  <a:pt x="18825" y="63775"/>
                </a:lnTo>
                <a:lnTo>
                  <a:pt x="18765" y="63594"/>
                </a:lnTo>
                <a:lnTo>
                  <a:pt x="18644" y="63353"/>
                </a:lnTo>
                <a:lnTo>
                  <a:pt x="18523" y="63172"/>
                </a:lnTo>
                <a:lnTo>
                  <a:pt x="18342" y="63051"/>
                </a:lnTo>
                <a:lnTo>
                  <a:pt x="18101" y="62930"/>
                </a:lnTo>
                <a:lnTo>
                  <a:pt x="17920" y="62870"/>
                </a:lnTo>
                <a:close/>
                <a:moveTo>
                  <a:pt x="23230" y="62870"/>
                </a:moveTo>
                <a:lnTo>
                  <a:pt x="23049" y="62930"/>
                </a:lnTo>
                <a:lnTo>
                  <a:pt x="22807" y="63051"/>
                </a:lnTo>
                <a:lnTo>
                  <a:pt x="22626" y="63172"/>
                </a:lnTo>
                <a:lnTo>
                  <a:pt x="22506" y="63353"/>
                </a:lnTo>
                <a:lnTo>
                  <a:pt x="22385" y="63594"/>
                </a:lnTo>
                <a:lnTo>
                  <a:pt x="22325" y="63775"/>
                </a:lnTo>
                <a:lnTo>
                  <a:pt x="22325" y="64016"/>
                </a:lnTo>
                <a:lnTo>
                  <a:pt x="22325" y="64258"/>
                </a:lnTo>
                <a:lnTo>
                  <a:pt x="22385" y="64439"/>
                </a:lnTo>
                <a:lnTo>
                  <a:pt x="22506" y="64680"/>
                </a:lnTo>
                <a:lnTo>
                  <a:pt x="22626" y="64861"/>
                </a:lnTo>
                <a:lnTo>
                  <a:pt x="22807" y="64982"/>
                </a:lnTo>
                <a:lnTo>
                  <a:pt x="23049" y="65102"/>
                </a:lnTo>
                <a:lnTo>
                  <a:pt x="23230" y="65163"/>
                </a:lnTo>
                <a:lnTo>
                  <a:pt x="23712" y="65163"/>
                </a:lnTo>
                <a:lnTo>
                  <a:pt x="23893" y="65102"/>
                </a:lnTo>
                <a:lnTo>
                  <a:pt x="24135" y="64982"/>
                </a:lnTo>
                <a:lnTo>
                  <a:pt x="24316" y="64861"/>
                </a:lnTo>
                <a:lnTo>
                  <a:pt x="24436" y="64680"/>
                </a:lnTo>
                <a:lnTo>
                  <a:pt x="24557" y="64439"/>
                </a:lnTo>
                <a:lnTo>
                  <a:pt x="24617" y="64258"/>
                </a:lnTo>
                <a:lnTo>
                  <a:pt x="24617" y="64016"/>
                </a:lnTo>
                <a:lnTo>
                  <a:pt x="24617" y="63775"/>
                </a:lnTo>
                <a:lnTo>
                  <a:pt x="24557" y="63594"/>
                </a:lnTo>
                <a:lnTo>
                  <a:pt x="24436" y="63353"/>
                </a:lnTo>
                <a:lnTo>
                  <a:pt x="24316" y="63172"/>
                </a:lnTo>
                <a:lnTo>
                  <a:pt x="24135" y="63051"/>
                </a:lnTo>
                <a:lnTo>
                  <a:pt x="23893" y="62930"/>
                </a:lnTo>
                <a:lnTo>
                  <a:pt x="23712" y="62870"/>
                </a:lnTo>
                <a:close/>
                <a:moveTo>
                  <a:pt x="29022" y="62870"/>
                </a:moveTo>
                <a:lnTo>
                  <a:pt x="28841" y="62930"/>
                </a:lnTo>
                <a:lnTo>
                  <a:pt x="28599" y="63051"/>
                </a:lnTo>
                <a:lnTo>
                  <a:pt x="28418" y="63172"/>
                </a:lnTo>
                <a:lnTo>
                  <a:pt x="28298" y="63353"/>
                </a:lnTo>
                <a:lnTo>
                  <a:pt x="28177" y="63594"/>
                </a:lnTo>
                <a:lnTo>
                  <a:pt x="28117" y="63775"/>
                </a:lnTo>
                <a:lnTo>
                  <a:pt x="28117" y="64016"/>
                </a:lnTo>
                <a:lnTo>
                  <a:pt x="28117" y="64258"/>
                </a:lnTo>
                <a:lnTo>
                  <a:pt x="28177" y="64439"/>
                </a:lnTo>
                <a:lnTo>
                  <a:pt x="28298" y="64680"/>
                </a:lnTo>
                <a:lnTo>
                  <a:pt x="28418" y="64861"/>
                </a:lnTo>
                <a:lnTo>
                  <a:pt x="28599" y="64982"/>
                </a:lnTo>
                <a:lnTo>
                  <a:pt x="28841" y="65102"/>
                </a:lnTo>
                <a:lnTo>
                  <a:pt x="29022" y="65163"/>
                </a:lnTo>
                <a:lnTo>
                  <a:pt x="29505" y="65163"/>
                </a:lnTo>
                <a:lnTo>
                  <a:pt x="29686" y="65102"/>
                </a:lnTo>
                <a:lnTo>
                  <a:pt x="29927" y="64982"/>
                </a:lnTo>
                <a:lnTo>
                  <a:pt x="30108" y="64861"/>
                </a:lnTo>
                <a:lnTo>
                  <a:pt x="30229" y="64680"/>
                </a:lnTo>
                <a:lnTo>
                  <a:pt x="30349" y="64439"/>
                </a:lnTo>
                <a:lnTo>
                  <a:pt x="30410" y="64258"/>
                </a:lnTo>
                <a:lnTo>
                  <a:pt x="30410" y="64016"/>
                </a:lnTo>
                <a:lnTo>
                  <a:pt x="30410" y="63775"/>
                </a:lnTo>
                <a:lnTo>
                  <a:pt x="30349" y="63594"/>
                </a:lnTo>
                <a:lnTo>
                  <a:pt x="30229" y="63353"/>
                </a:lnTo>
                <a:lnTo>
                  <a:pt x="30108" y="63172"/>
                </a:lnTo>
                <a:lnTo>
                  <a:pt x="29927" y="63051"/>
                </a:lnTo>
                <a:lnTo>
                  <a:pt x="29686" y="62930"/>
                </a:lnTo>
                <a:lnTo>
                  <a:pt x="29505" y="62870"/>
                </a:lnTo>
                <a:close/>
                <a:moveTo>
                  <a:pt x="34814" y="62870"/>
                </a:moveTo>
                <a:lnTo>
                  <a:pt x="34633" y="62930"/>
                </a:lnTo>
                <a:lnTo>
                  <a:pt x="34392" y="63051"/>
                </a:lnTo>
                <a:lnTo>
                  <a:pt x="34211" y="63172"/>
                </a:lnTo>
                <a:lnTo>
                  <a:pt x="34090" y="63353"/>
                </a:lnTo>
                <a:lnTo>
                  <a:pt x="33969" y="63594"/>
                </a:lnTo>
                <a:lnTo>
                  <a:pt x="33909" y="63775"/>
                </a:lnTo>
                <a:lnTo>
                  <a:pt x="33909" y="64016"/>
                </a:lnTo>
                <a:lnTo>
                  <a:pt x="33909" y="64258"/>
                </a:lnTo>
                <a:lnTo>
                  <a:pt x="33969" y="64439"/>
                </a:lnTo>
                <a:lnTo>
                  <a:pt x="34090" y="64680"/>
                </a:lnTo>
                <a:lnTo>
                  <a:pt x="34211" y="64861"/>
                </a:lnTo>
                <a:lnTo>
                  <a:pt x="34392" y="64982"/>
                </a:lnTo>
                <a:lnTo>
                  <a:pt x="34633" y="65102"/>
                </a:lnTo>
                <a:lnTo>
                  <a:pt x="34814" y="65163"/>
                </a:lnTo>
                <a:lnTo>
                  <a:pt x="35297" y="65163"/>
                </a:lnTo>
                <a:lnTo>
                  <a:pt x="35478" y="65102"/>
                </a:lnTo>
                <a:lnTo>
                  <a:pt x="35719" y="64982"/>
                </a:lnTo>
                <a:lnTo>
                  <a:pt x="35900" y="64861"/>
                </a:lnTo>
                <a:lnTo>
                  <a:pt x="36021" y="64680"/>
                </a:lnTo>
                <a:lnTo>
                  <a:pt x="36141" y="64439"/>
                </a:lnTo>
                <a:lnTo>
                  <a:pt x="36202" y="64258"/>
                </a:lnTo>
                <a:lnTo>
                  <a:pt x="36202" y="64016"/>
                </a:lnTo>
                <a:lnTo>
                  <a:pt x="36202" y="63775"/>
                </a:lnTo>
                <a:lnTo>
                  <a:pt x="36141" y="63594"/>
                </a:lnTo>
                <a:lnTo>
                  <a:pt x="36021" y="63353"/>
                </a:lnTo>
                <a:lnTo>
                  <a:pt x="35900" y="63172"/>
                </a:lnTo>
                <a:lnTo>
                  <a:pt x="35719" y="63051"/>
                </a:lnTo>
                <a:lnTo>
                  <a:pt x="35478" y="62930"/>
                </a:lnTo>
                <a:lnTo>
                  <a:pt x="35297" y="62870"/>
                </a:lnTo>
                <a:close/>
                <a:moveTo>
                  <a:pt x="40606" y="62870"/>
                </a:moveTo>
                <a:lnTo>
                  <a:pt x="40425" y="62930"/>
                </a:lnTo>
                <a:lnTo>
                  <a:pt x="40184" y="63051"/>
                </a:lnTo>
                <a:lnTo>
                  <a:pt x="40003" y="63172"/>
                </a:lnTo>
                <a:lnTo>
                  <a:pt x="39882" y="63353"/>
                </a:lnTo>
                <a:lnTo>
                  <a:pt x="39762" y="63594"/>
                </a:lnTo>
                <a:lnTo>
                  <a:pt x="39701" y="63775"/>
                </a:lnTo>
                <a:lnTo>
                  <a:pt x="39701" y="64016"/>
                </a:lnTo>
                <a:lnTo>
                  <a:pt x="39701" y="64258"/>
                </a:lnTo>
                <a:lnTo>
                  <a:pt x="39762" y="64439"/>
                </a:lnTo>
                <a:lnTo>
                  <a:pt x="39882" y="64680"/>
                </a:lnTo>
                <a:lnTo>
                  <a:pt x="40003" y="64861"/>
                </a:lnTo>
                <a:lnTo>
                  <a:pt x="40184" y="64982"/>
                </a:lnTo>
                <a:lnTo>
                  <a:pt x="40425" y="65102"/>
                </a:lnTo>
                <a:lnTo>
                  <a:pt x="40606" y="65163"/>
                </a:lnTo>
                <a:lnTo>
                  <a:pt x="41089" y="65163"/>
                </a:lnTo>
                <a:lnTo>
                  <a:pt x="41270" y="65102"/>
                </a:lnTo>
                <a:lnTo>
                  <a:pt x="41511" y="64982"/>
                </a:lnTo>
                <a:lnTo>
                  <a:pt x="41692" y="64861"/>
                </a:lnTo>
                <a:lnTo>
                  <a:pt x="41813" y="64680"/>
                </a:lnTo>
                <a:lnTo>
                  <a:pt x="41934" y="64439"/>
                </a:lnTo>
                <a:lnTo>
                  <a:pt x="41994" y="64258"/>
                </a:lnTo>
                <a:lnTo>
                  <a:pt x="41994" y="64016"/>
                </a:lnTo>
                <a:lnTo>
                  <a:pt x="41994" y="63775"/>
                </a:lnTo>
                <a:lnTo>
                  <a:pt x="41934" y="63594"/>
                </a:lnTo>
                <a:lnTo>
                  <a:pt x="41813" y="63353"/>
                </a:lnTo>
                <a:lnTo>
                  <a:pt x="41692" y="63172"/>
                </a:lnTo>
                <a:lnTo>
                  <a:pt x="41511" y="63051"/>
                </a:lnTo>
                <a:lnTo>
                  <a:pt x="41270" y="62930"/>
                </a:lnTo>
                <a:lnTo>
                  <a:pt x="41089" y="62870"/>
                </a:lnTo>
                <a:close/>
                <a:moveTo>
                  <a:pt x="46399" y="62870"/>
                </a:moveTo>
                <a:lnTo>
                  <a:pt x="46218" y="62930"/>
                </a:lnTo>
                <a:lnTo>
                  <a:pt x="45976" y="63051"/>
                </a:lnTo>
                <a:lnTo>
                  <a:pt x="45795" y="63172"/>
                </a:lnTo>
                <a:lnTo>
                  <a:pt x="45674" y="63353"/>
                </a:lnTo>
                <a:lnTo>
                  <a:pt x="45554" y="63594"/>
                </a:lnTo>
                <a:lnTo>
                  <a:pt x="45493" y="63775"/>
                </a:lnTo>
                <a:lnTo>
                  <a:pt x="45493" y="64016"/>
                </a:lnTo>
                <a:lnTo>
                  <a:pt x="45493" y="64258"/>
                </a:lnTo>
                <a:lnTo>
                  <a:pt x="45554" y="64439"/>
                </a:lnTo>
                <a:lnTo>
                  <a:pt x="45674" y="64680"/>
                </a:lnTo>
                <a:lnTo>
                  <a:pt x="45795" y="64861"/>
                </a:lnTo>
                <a:lnTo>
                  <a:pt x="45976" y="64982"/>
                </a:lnTo>
                <a:lnTo>
                  <a:pt x="46218" y="65102"/>
                </a:lnTo>
                <a:lnTo>
                  <a:pt x="46399" y="65163"/>
                </a:lnTo>
                <a:lnTo>
                  <a:pt x="46881" y="65163"/>
                </a:lnTo>
                <a:lnTo>
                  <a:pt x="47062" y="65102"/>
                </a:lnTo>
                <a:lnTo>
                  <a:pt x="47304" y="64982"/>
                </a:lnTo>
                <a:lnTo>
                  <a:pt x="47485" y="64861"/>
                </a:lnTo>
                <a:lnTo>
                  <a:pt x="47605" y="64680"/>
                </a:lnTo>
                <a:lnTo>
                  <a:pt x="47726" y="64439"/>
                </a:lnTo>
                <a:lnTo>
                  <a:pt x="47786" y="64258"/>
                </a:lnTo>
                <a:lnTo>
                  <a:pt x="47786" y="64016"/>
                </a:lnTo>
                <a:lnTo>
                  <a:pt x="47786" y="63775"/>
                </a:lnTo>
                <a:lnTo>
                  <a:pt x="47726" y="63594"/>
                </a:lnTo>
                <a:lnTo>
                  <a:pt x="47605" y="63353"/>
                </a:lnTo>
                <a:lnTo>
                  <a:pt x="47485" y="63172"/>
                </a:lnTo>
                <a:lnTo>
                  <a:pt x="47304" y="63051"/>
                </a:lnTo>
                <a:lnTo>
                  <a:pt x="47062" y="62930"/>
                </a:lnTo>
                <a:lnTo>
                  <a:pt x="46881" y="62870"/>
                </a:lnTo>
                <a:close/>
                <a:moveTo>
                  <a:pt x="52191" y="62870"/>
                </a:moveTo>
                <a:lnTo>
                  <a:pt x="52010" y="62930"/>
                </a:lnTo>
                <a:lnTo>
                  <a:pt x="51768" y="63051"/>
                </a:lnTo>
                <a:lnTo>
                  <a:pt x="51587" y="63172"/>
                </a:lnTo>
                <a:lnTo>
                  <a:pt x="51467" y="63353"/>
                </a:lnTo>
                <a:lnTo>
                  <a:pt x="51346" y="63594"/>
                </a:lnTo>
                <a:lnTo>
                  <a:pt x="51286" y="63775"/>
                </a:lnTo>
                <a:lnTo>
                  <a:pt x="51286" y="64016"/>
                </a:lnTo>
                <a:lnTo>
                  <a:pt x="51286" y="64258"/>
                </a:lnTo>
                <a:lnTo>
                  <a:pt x="51346" y="64439"/>
                </a:lnTo>
                <a:lnTo>
                  <a:pt x="51467" y="64680"/>
                </a:lnTo>
                <a:lnTo>
                  <a:pt x="51587" y="64861"/>
                </a:lnTo>
                <a:lnTo>
                  <a:pt x="51768" y="64982"/>
                </a:lnTo>
                <a:lnTo>
                  <a:pt x="52010" y="65102"/>
                </a:lnTo>
                <a:lnTo>
                  <a:pt x="52191" y="65163"/>
                </a:lnTo>
                <a:lnTo>
                  <a:pt x="52673" y="65163"/>
                </a:lnTo>
                <a:lnTo>
                  <a:pt x="52854" y="65102"/>
                </a:lnTo>
                <a:lnTo>
                  <a:pt x="53096" y="64982"/>
                </a:lnTo>
                <a:lnTo>
                  <a:pt x="53277" y="64861"/>
                </a:lnTo>
                <a:lnTo>
                  <a:pt x="53397" y="64680"/>
                </a:lnTo>
                <a:lnTo>
                  <a:pt x="53518" y="64439"/>
                </a:lnTo>
                <a:lnTo>
                  <a:pt x="53578" y="64258"/>
                </a:lnTo>
                <a:lnTo>
                  <a:pt x="53578" y="64016"/>
                </a:lnTo>
                <a:lnTo>
                  <a:pt x="53578" y="63775"/>
                </a:lnTo>
                <a:lnTo>
                  <a:pt x="53518" y="63594"/>
                </a:lnTo>
                <a:lnTo>
                  <a:pt x="53397" y="63353"/>
                </a:lnTo>
                <a:lnTo>
                  <a:pt x="53277" y="63172"/>
                </a:lnTo>
                <a:lnTo>
                  <a:pt x="53096" y="63051"/>
                </a:lnTo>
                <a:lnTo>
                  <a:pt x="52854" y="62930"/>
                </a:lnTo>
                <a:lnTo>
                  <a:pt x="52673" y="62870"/>
                </a:lnTo>
                <a:close/>
                <a:moveTo>
                  <a:pt x="57983" y="62870"/>
                </a:moveTo>
                <a:lnTo>
                  <a:pt x="57802" y="62930"/>
                </a:lnTo>
                <a:lnTo>
                  <a:pt x="57561" y="63051"/>
                </a:lnTo>
                <a:lnTo>
                  <a:pt x="57380" y="63172"/>
                </a:lnTo>
                <a:lnTo>
                  <a:pt x="57259" y="63353"/>
                </a:lnTo>
                <a:lnTo>
                  <a:pt x="57138" y="63594"/>
                </a:lnTo>
                <a:lnTo>
                  <a:pt x="57078" y="63775"/>
                </a:lnTo>
                <a:lnTo>
                  <a:pt x="57078" y="64016"/>
                </a:lnTo>
                <a:lnTo>
                  <a:pt x="57078" y="64258"/>
                </a:lnTo>
                <a:lnTo>
                  <a:pt x="57138" y="64439"/>
                </a:lnTo>
                <a:lnTo>
                  <a:pt x="57259" y="64680"/>
                </a:lnTo>
                <a:lnTo>
                  <a:pt x="57380" y="64861"/>
                </a:lnTo>
                <a:lnTo>
                  <a:pt x="57561" y="64982"/>
                </a:lnTo>
                <a:lnTo>
                  <a:pt x="57802" y="65102"/>
                </a:lnTo>
                <a:lnTo>
                  <a:pt x="57983" y="65163"/>
                </a:lnTo>
                <a:lnTo>
                  <a:pt x="58466" y="65163"/>
                </a:lnTo>
                <a:lnTo>
                  <a:pt x="58647" y="65102"/>
                </a:lnTo>
                <a:lnTo>
                  <a:pt x="58888" y="64982"/>
                </a:lnTo>
                <a:lnTo>
                  <a:pt x="59069" y="64861"/>
                </a:lnTo>
                <a:lnTo>
                  <a:pt x="59190" y="64680"/>
                </a:lnTo>
                <a:lnTo>
                  <a:pt x="59310" y="64439"/>
                </a:lnTo>
                <a:lnTo>
                  <a:pt x="59371" y="64258"/>
                </a:lnTo>
                <a:lnTo>
                  <a:pt x="59371" y="64016"/>
                </a:lnTo>
                <a:lnTo>
                  <a:pt x="59371" y="63775"/>
                </a:lnTo>
                <a:lnTo>
                  <a:pt x="59310" y="63594"/>
                </a:lnTo>
                <a:lnTo>
                  <a:pt x="59190" y="63353"/>
                </a:lnTo>
                <a:lnTo>
                  <a:pt x="59069" y="63172"/>
                </a:lnTo>
                <a:lnTo>
                  <a:pt x="58888" y="63051"/>
                </a:lnTo>
                <a:lnTo>
                  <a:pt x="58647" y="62930"/>
                </a:lnTo>
                <a:lnTo>
                  <a:pt x="58466" y="62870"/>
                </a:lnTo>
                <a:close/>
                <a:moveTo>
                  <a:pt x="63775" y="62870"/>
                </a:moveTo>
                <a:lnTo>
                  <a:pt x="63594" y="62930"/>
                </a:lnTo>
                <a:lnTo>
                  <a:pt x="63353" y="63051"/>
                </a:lnTo>
                <a:lnTo>
                  <a:pt x="63172" y="63172"/>
                </a:lnTo>
                <a:lnTo>
                  <a:pt x="63051" y="63353"/>
                </a:lnTo>
                <a:lnTo>
                  <a:pt x="62931" y="63594"/>
                </a:lnTo>
                <a:lnTo>
                  <a:pt x="62870" y="63775"/>
                </a:lnTo>
                <a:lnTo>
                  <a:pt x="62870" y="64016"/>
                </a:lnTo>
                <a:lnTo>
                  <a:pt x="62870" y="64258"/>
                </a:lnTo>
                <a:lnTo>
                  <a:pt x="62931" y="64439"/>
                </a:lnTo>
                <a:lnTo>
                  <a:pt x="63051" y="64680"/>
                </a:lnTo>
                <a:lnTo>
                  <a:pt x="63172" y="64861"/>
                </a:lnTo>
                <a:lnTo>
                  <a:pt x="63353" y="64982"/>
                </a:lnTo>
                <a:lnTo>
                  <a:pt x="63594" y="65102"/>
                </a:lnTo>
                <a:lnTo>
                  <a:pt x="63775" y="65163"/>
                </a:lnTo>
                <a:lnTo>
                  <a:pt x="64198" y="65163"/>
                </a:lnTo>
                <a:lnTo>
                  <a:pt x="64439" y="65102"/>
                </a:lnTo>
                <a:lnTo>
                  <a:pt x="64741" y="64921"/>
                </a:lnTo>
                <a:lnTo>
                  <a:pt x="64922" y="64740"/>
                </a:lnTo>
                <a:lnTo>
                  <a:pt x="65103" y="64439"/>
                </a:lnTo>
                <a:lnTo>
                  <a:pt x="65163" y="64197"/>
                </a:lnTo>
                <a:lnTo>
                  <a:pt x="65163" y="64016"/>
                </a:lnTo>
                <a:lnTo>
                  <a:pt x="65163" y="63775"/>
                </a:lnTo>
                <a:lnTo>
                  <a:pt x="65103" y="63594"/>
                </a:lnTo>
                <a:lnTo>
                  <a:pt x="64982" y="63353"/>
                </a:lnTo>
                <a:lnTo>
                  <a:pt x="64861" y="63172"/>
                </a:lnTo>
                <a:lnTo>
                  <a:pt x="64680" y="63051"/>
                </a:lnTo>
                <a:lnTo>
                  <a:pt x="64439" y="62930"/>
                </a:lnTo>
                <a:lnTo>
                  <a:pt x="64258" y="62870"/>
                </a:lnTo>
                <a:close/>
                <a:moveTo>
                  <a:pt x="14541" y="65766"/>
                </a:moveTo>
                <a:lnTo>
                  <a:pt x="14360" y="65826"/>
                </a:lnTo>
                <a:lnTo>
                  <a:pt x="14119" y="65947"/>
                </a:lnTo>
                <a:lnTo>
                  <a:pt x="13938" y="66068"/>
                </a:lnTo>
                <a:lnTo>
                  <a:pt x="13817" y="66249"/>
                </a:lnTo>
                <a:lnTo>
                  <a:pt x="13697" y="66490"/>
                </a:lnTo>
                <a:lnTo>
                  <a:pt x="13636" y="66671"/>
                </a:lnTo>
                <a:lnTo>
                  <a:pt x="13636" y="66912"/>
                </a:lnTo>
                <a:lnTo>
                  <a:pt x="13636" y="67214"/>
                </a:lnTo>
                <a:lnTo>
                  <a:pt x="14783" y="68059"/>
                </a:lnTo>
                <a:lnTo>
                  <a:pt x="15024" y="68059"/>
                </a:lnTo>
                <a:lnTo>
                  <a:pt x="15205" y="67999"/>
                </a:lnTo>
                <a:lnTo>
                  <a:pt x="15446" y="67878"/>
                </a:lnTo>
                <a:lnTo>
                  <a:pt x="15627" y="67757"/>
                </a:lnTo>
                <a:lnTo>
                  <a:pt x="15748" y="67576"/>
                </a:lnTo>
                <a:lnTo>
                  <a:pt x="15869" y="67335"/>
                </a:lnTo>
                <a:lnTo>
                  <a:pt x="15929" y="67154"/>
                </a:lnTo>
                <a:lnTo>
                  <a:pt x="15929" y="66912"/>
                </a:lnTo>
                <a:lnTo>
                  <a:pt x="15929" y="66671"/>
                </a:lnTo>
                <a:lnTo>
                  <a:pt x="15869" y="66490"/>
                </a:lnTo>
                <a:lnTo>
                  <a:pt x="15748" y="66249"/>
                </a:lnTo>
                <a:lnTo>
                  <a:pt x="15627" y="66068"/>
                </a:lnTo>
                <a:lnTo>
                  <a:pt x="15446" y="65947"/>
                </a:lnTo>
                <a:lnTo>
                  <a:pt x="15205" y="65826"/>
                </a:lnTo>
                <a:lnTo>
                  <a:pt x="15024" y="65766"/>
                </a:lnTo>
                <a:close/>
                <a:moveTo>
                  <a:pt x="20333" y="65766"/>
                </a:moveTo>
                <a:lnTo>
                  <a:pt x="20152" y="65826"/>
                </a:lnTo>
                <a:lnTo>
                  <a:pt x="19911" y="65947"/>
                </a:lnTo>
                <a:lnTo>
                  <a:pt x="19730" y="66068"/>
                </a:lnTo>
                <a:lnTo>
                  <a:pt x="19609" y="66249"/>
                </a:lnTo>
                <a:lnTo>
                  <a:pt x="19489" y="66490"/>
                </a:lnTo>
                <a:lnTo>
                  <a:pt x="19428" y="66671"/>
                </a:lnTo>
                <a:lnTo>
                  <a:pt x="19428" y="66912"/>
                </a:lnTo>
                <a:lnTo>
                  <a:pt x="19428" y="67154"/>
                </a:lnTo>
                <a:lnTo>
                  <a:pt x="19489" y="67335"/>
                </a:lnTo>
                <a:lnTo>
                  <a:pt x="19609" y="67576"/>
                </a:lnTo>
                <a:lnTo>
                  <a:pt x="19730" y="67757"/>
                </a:lnTo>
                <a:lnTo>
                  <a:pt x="19911" y="67878"/>
                </a:lnTo>
                <a:lnTo>
                  <a:pt x="20152" y="67999"/>
                </a:lnTo>
                <a:lnTo>
                  <a:pt x="20333" y="68059"/>
                </a:lnTo>
                <a:lnTo>
                  <a:pt x="20816" y="68059"/>
                </a:lnTo>
                <a:lnTo>
                  <a:pt x="20997" y="67999"/>
                </a:lnTo>
                <a:lnTo>
                  <a:pt x="21239" y="67878"/>
                </a:lnTo>
                <a:lnTo>
                  <a:pt x="21420" y="67757"/>
                </a:lnTo>
                <a:lnTo>
                  <a:pt x="21540" y="67576"/>
                </a:lnTo>
                <a:lnTo>
                  <a:pt x="21661" y="67335"/>
                </a:lnTo>
                <a:lnTo>
                  <a:pt x="21721" y="67154"/>
                </a:lnTo>
                <a:lnTo>
                  <a:pt x="21721" y="66912"/>
                </a:lnTo>
                <a:lnTo>
                  <a:pt x="21721" y="66671"/>
                </a:lnTo>
                <a:lnTo>
                  <a:pt x="21661" y="66490"/>
                </a:lnTo>
                <a:lnTo>
                  <a:pt x="21540" y="66249"/>
                </a:lnTo>
                <a:lnTo>
                  <a:pt x="21420" y="66068"/>
                </a:lnTo>
                <a:lnTo>
                  <a:pt x="21239" y="65947"/>
                </a:lnTo>
                <a:lnTo>
                  <a:pt x="20997" y="65826"/>
                </a:lnTo>
                <a:lnTo>
                  <a:pt x="20816" y="65766"/>
                </a:lnTo>
                <a:close/>
                <a:moveTo>
                  <a:pt x="26126" y="65766"/>
                </a:moveTo>
                <a:lnTo>
                  <a:pt x="25945" y="65826"/>
                </a:lnTo>
                <a:lnTo>
                  <a:pt x="25703" y="65947"/>
                </a:lnTo>
                <a:lnTo>
                  <a:pt x="25522" y="66068"/>
                </a:lnTo>
                <a:lnTo>
                  <a:pt x="25402" y="66249"/>
                </a:lnTo>
                <a:lnTo>
                  <a:pt x="25281" y="66490"/>
                </a:lnTo>
                <a:lnTo>
                  <a:pt x="25221" y="66671"/>
                </a:lnTo>
                <a:lnTo>
                  <a:pt x="25221" y="66912"/>
                </a:lnTo>
                <a:lnTo>
                  <a:pt x="25221" y="67154"/>
                </a:lnTo>
                <a:lnTo>
                  <a:pt x="25281" y="67335"/>
                </a:lnTo>
                <a:lnTo>
                  <a:pt x="25402" y="67576"/>
                </a:lnTo>
                <a:lnTo>
                  <a:pt x="25522" y="67757"/>
                </a:lnTo>
                <a:lnTo>
                  <a:pt x="25703" y="67878"/>
                </a:lnTo>
                <a:lnTo>
                  <a:pt x="25945" y="67999"/>
                </a:lnTo>
                <a:lnTo>
                  <a:pt x="26126" y="68059"/>
                </a:lnTo>
                <a:lnTo>
                  <a:pt x="26608" y="68059"/>
                </a:lnTo>
                <a:lnTo>
                  <a:pt x="26789" y="67999"/>
                </a:lnTo>
                <a:lnTo>
                  <a:pt x="27031" y="67878"/>
                </a:lnTo>
                <a:lnTo>
                  <a:pt x="27212" y="67757"/>
                </a:lnTo>
                <a:lnTo>
                  <a:pt x="27332" y="67576"/>
                </a:lnTo>
                <a:lnTo>
                  <a:pt x="27453" y="67335"/>
                </a:lnTo>
                <a:lnTo>
                  <a:pt x="27513" y="67154"/>
                </a:lnTo>
                <a:lnTo>
                  <a:pt x="27513" y="66912"/>
                </a:lnTo>
                <a:lnTo>
                  <a:pt x="27513" y="66671"/>
                </a:lnTo>
                <a:lnTo>
                  <a:pt x="27453" y="66490"/>
                </a:lnTo>
                <a:lnTo>
                  <a:pt x="27332" y="66249"/>
                </a:lnTo>
                <a:lnTo>
                  <a:pt x="27212" y="66068"/>
                </a:lnTo>
                <a:lnTo>
                  <a:pt x="27031" y="65947"/>
                </a:lnTo>
                <a:lnTo>
                  <a:pt x="26789" y="65826"/>
                </a:lnTo>
                <a:lnTo>
                  <a:pt x="26608" y="65766"/>
                </a:lnTo>
                <a:close/>
                <a:moveTo>
                  <a:pt x="31918" y="65766"/>
                </a:moveTo>
                <a:lnTo>
                  <a:pt x="31737" y="65826"/>
                </a:lnTo>
                <a:lnTo>
                  <a:pt x="31496" y="65947"/>
                </a:lnTo>
                <a:lnTo>
                  <a:pt x="31315" y="66068"/>
                </a:lnTo>
                <a:lnTo>
                  <a:pt x="31194" y="66249"/>
                </a:lnTo>
                <a:lnTo>
                  <a:pt x="31073" y="66490"/>
                </a:lnTo>
                <a:lnTo>
                  <a:pt x="31013" y="66671"/>
                </a:lnTo>
                <a:lnTo>
                  <a:pt x="31013" y="66912"/>
                </a:lnTo>
                <a:lnTo>
                  <a:pt x="31013" y="67154"/>
                </a:lnTo>
                <a:lnTo>
                  <a:pt x="31073" y="67335"/>
                </a:lnTo>
                <a:lnTo>
                  <a:pt x="31194" y="67576"/>
                </a:lnTo>
                <a:lnTo>
                  <a:pt x="31315" y="67757"/>
                </a:lnTo>
                <a:lnTo>
                  <a:pt x="31496" y="67878"/>
                </a:lnTo>
                <a:lnTo>
                  <a:pt x="31737" y="67999"/>
                </a:lnTo>
                <a:lnTo>
                  <a:pt x="31918" y="68059"/>
                </a:lnTo>
                <a:lnTo>
                  <a:pt x="32401" y="68059"/>
                </a:lnTo>
                <a:lnTo>
                  <a:pt x="32582" y="67999"/>
                </a:lnTo>
                <a:lnTo>
                  <a:pt x="32823" y="67878"/>
                </a:lnTo>
                <a:lnTo>
                  <a:pt x="33004" y="67757"/>
                </a:lnTo>
                <a:lnTo>
                  <a:pt x="33125" y="67576"/>
                </a:lnTo>
                <a:lnTo>
                  <a:pt x="33245" y="67335"/>
                </a:lnTo>
                <a:lnTo>
                  <a:pt x="33306" y="67154"/>
                </a:lnTo>
                <a:lnTo>
                  <a:pt x="33306" y="66912"/>
                </a:lnTo>
                <a:lnTo>
                  <a:pt x="33306" y="66671"/>
                </a:lnTo>
                <a:lnTo>
                  <a:pt x="33245" y="66490"/>
                </a:lnTo>
                <a:lnTo>
                  <a:pt x="33125" y="66249"/>
                </a:lnTo>
                <a:lnTo>
                  <a:pt x="33004" y="66068"/>
                </a:lnTo>
                <a:lnTo>
                  <a:pt x="32823" y="65947"/>
                </a:lnTo>
                <a:lnTo>
                  <a:pt x="32582" y="65826"/>
                </a:lnTo>
                <a:lnTo>
                  <a:pt x="32401" y="65766"/>
                </a:lnTo>
                <a:close/>
                <a:moveTo>
                  <a:pt x="37710" y="65766"/>
                </a:moveTo>
                <a:lnTo>
                  <a:pt x="37529" y="65826"/>
                </a:lnTo>
                <a:lnTo>
                  <a:pt x="37288" y="65947"/>
                </a:lnTo>
                <a:lnTo>
                  <a:pt x="37107" y="66068"/>
                </a:lnTo>
                <a:lnTo>
                  <a:pt x="36986" y="66249"/>
                </a:lnTo>
                <a:lnTo>
                  <a:pt x="36865" y="66490"/>
                </a:lnTo>
                <a:lnTo>
                  <a:pt x="36805" y="66671"/>
                </a:lnTo>
                <a:lnTo>
                  <a:pt x="36805" y="66912"/>
                </a:lnTo>
                <a:lnTo>
                  <a:pt x="36805" y="67154"/>
                </a:lnTo>
                <a:lnTo>
                  <a:pt x="36865" y="67335"/>
                </a:lnTo>
                <a:lnTo>
                  <a:pt x="36986" y="67576"/>
                </a:lnTo>
                <a:lnTo>
                  <a:pt x="37107" y="67757"/>
                </a:lnTo>
                <a:lnTo>
                  <a:pt x="37288" y="67878"/>
                </a:lnTo>
                <a:lnTo>
                  <a:pt x="37529" y="67999"/>
                </a:lnTo>
                <a:lnTo>
                  <a:pt x="37710" y="68059"/>
                </a:lnTo>
                <a:lnTo>
                  <a:pt x="38193" y="68059"/>
                </a:lnTo>
                <a:lnTo>
                  <a:pt x="38374" y="67999"/>
                </a:lnTo>
                <a:lnTo>
                  <a:pt x="38615" y="67878"/>
                </a:lnTo>
                <a:lnTo>
                  <a:pt x="38796" y="67757"/>
                </a:lnTo>
                <a:lnTo>
                  <a:pt x="38917" y="67576"/>
                </a:lnTo>
                <a:lnTo>
                  <a:pt x="39038" y="67335"/>
                </a:lnTo>
                <a:lnTo>
                  <a:pt x="39098" y="67154"/>
                </a:lnTo>
                <a:lnTo>
                  <a:pt x="39098" y="66912"/>
                </a:lnTo>
                <a:lnTo>
                  <a:pt x="39098" y="66671"/>
                </a:lnTo>
                <a:lnTo>
                  <a:pt x="39038" y="66490"/>
                </a:lnTo>
                <a:lnTo>
                  <a:pt x="38917" y="66249"/>
                </a:lnTo>
                <a:lnTo>
                  <a:pt x="38796" y="66068"/>
                </a:lnTo>
                <a:lnTo>
                  <a:pt x="38615" y="65947"/>
                </a:lnTo>
                <a:lnTo>
                  <a:pt x="38374" y="65826"/>
                </a:lnTo>
                <a:lnTo>
                  <a:pt x="38193" y="65766"/>
                </a:lnTo>
                <a:close/>
                <a:moveTo>
                  <a:pt x="43502" y="65766"/>
                </a:moveTo>
                <a:lnTo>
                  <a:pt x="43321" y="65826"/>
                </a:lnTo>
                <a:lnTo>
                  <a:pt x="43080" y="65947"/>
                </a:lnTo>
                <a:lnTo>
                  <a:pt x="42899" y="66068"/>
                </a:lnTo>
                <a:lnTo>
                  <a:pt x="42778" y="66249"/>
                </a:lnTo>
                <a:lnTo>
                  <a:pt x="42658" y="66490"/>
                </a:lnTo>
                <a:lnTo>
                  <a:pt x="42597" y="66671"/>
                </a:lnTo>
                <a:lnTo>
                  <a:pt x="42597" y="66912"/>
                </a:lnTo>
                <a:lnTo>
                  <a:pt x="42597" y="67154"/>
                </a:lnTo>
                <a:lnTo>
                  <a:pt x="42658" y="67335"/>
                </a:lnTo>
                <a:lnTo>
                  <a:pt x="42778" y="67576"/>
                </a:lnTo>
                <a:lnTo>
                  <a:pt x="42899" y="67757"/>
                </a:lnTo>
                <a:lnTo>
                  <a:pt x="43080" y="67878"/>
                </a:lnTo>
                <a:lnTo>
                  <a:pt x="43321" y="67999"/>
                </a:lnTo>
                <a:lnTo>
                  <a:pt x="43502" y="68059"/>
                </a:lnTo>
                <a:lnTo>
                  <a:pt x="43985" y="68059"/>
                </a:lnTo>
                <a:lnTo>
                  <a:pt x="44166" y="67999"/>
                </a:lnTo>
                <a:lnTo>
                  <a:pt x="44407" y="67878"/>
                </a:lnTo>
                <a:lnTo>
                  <a:pt x="44588" y="67757"/>
                </a:lnTo>
                <a:lnTo>
                  <a:pt x="44709" y="67576"/>
                </a:lnTo>
                <a:lnTo>
                  <a:pt x="44830" y="67335"/>
                </a:lnTo>
                <a:lnTo>
                  <a:pt x="44890" y="67154"/>
                </a:lnTo>
                <a:lnTo>
                  <a:pt x="44890" y="66912"/>
                </a:lnTo>
                <a:lnTo>
                  <a:pt x="44890" y="66671"/>
                </a:lnTo>
                <a:lnTo>
                  <a:pt x="44830" y="66490"/>
                </a:lnTo>
                <a:lnTo>
                  <a:pt x="44709" y="66249"/>
                </a:lnTo>
                <a:lnTo>
                  <a:pt x="44588" y="66068"/>
                </a:lnTo>
                <a:lnTo>
                  <a:pt x="44407" y="65947"/>
                </a:lnTo>
                <a:lnTo>
                  <a:pt x="44166" y="65826"/>
                </a:lnTo>
                <a:lnTo>
                  <a:pt x="43985" y="65766"/>
                </a:lnTo>
                <a:close/>
                <a:moveTo>
                  <a:pt x="49295" y="65766"/>
                </a:moveTo>
                <a:lnTo>
                  <a:pt x="49114" y="65826"/>
                </a:lnTo>
                <a:lnTo>
                  <a:pt x="48872" y="65947"/>
                </a:lnTo>
                <a:lnTo>
                  <a:pt x="48691" y="66068"/>
                </a:lnTo>
                <a:lnTo>
                  <a:pt x="48571" y="66249"/>
                </a:lnTo>
                <a:lnTo>
                  <a:pt x="48450" y="66490"/>
                </a:lnTo>
                <a:lnTo>
                  <a:pt x="48390" y="66671"/>
                </a:lnTo>
                <a:lnTo>
                  <a:pt x="48390" y="66912"/>
                </a:lnTo>
                <a:lnTo>
                  <a:pt x="48390" y="67154"/>
                </a:lnTo>
                <a:lnTo>
                  <a:pt x="48450" y="67335"/>
                </a:lnTo>
                <a:lnTo>
                  <a:pt x="48571" y="67576"/>
                </a:lnTo>
                <a:lnTo>
                  <a:pt x="48691" y="67757"/>
                </a:lnTo>
                <a:lnTo>
                  <a:pt x="48872" y="67878"/>
                </a:lnTo>
                <a:lnTo>
                  <a:pt x="49114" y="67999"/>
                </a:lnTo>
                <a:lnTo>
                  <a:pt x="49295" y="68059"/>
                </a:lnTo>
                <a:lnTo>
                  <a:pt x="49777" y="68059"/>
                </a:lnTo>
                <a:lnTo>
                  <a:pt x="49958" y="67999"/>
                </a:lnTo>
                <a:lnTo>
                  <a:pt x="50200" y="67878"/>
                </a:lnTo>
                <a:lnTo>
                  <a:pt x="50381" y="67757"/>
                </a:lnTo>
                <a:lnTo>
                  <a:pt x="50501" y="67576"/>
                </a:lnTo>
                <a:lnTo>
                  <a:pt x="50622" y="67335"/>
                </a:lnTo>
                <a:lnTo>
                  <a:pt x="50682" y="67154"/>
                </a:lnTo>
                <a:lnTo>
                  <a:pt x="50682" y="66912"/>
                </a:lnTo>
                <a:lnTo>
                  <a:pt x="50682" y="66671"/>
                </a:lnTo>
                <a:lnTo>
                  <a:pt x="50622" y="66490"/>
                </a:lnTo>
                <a:lnTo>
                  <a:pt x="50501" y="66249"/>
                </a:lnTo>
                <a:lnTo>
                  <a:pt x="50381" y="66068"/>
                </a:lnTo>
                <a:lnTo>
                  <a:pt x="50200" y="65947"/>
                </a:lnTo>
                <a:lnTo>
                  <a:pt x="49958" y="65826"/>
                </a:lnTo>
                <a:lnTo>
                  <a:pt x="49777" y="65766"/>
                </a:lnTo>
                <a:close/>
                <a:moveTo>
                  <a:pt x="55087" y="65766"/>
                </a:moveTo>
                <a:lnTo>
                  <a:pt x="54906" y="65826"/>
                </a:lnTo>
                <a:lnTo>
                  <a:pt x="54665" y="65947"/>
                </a:lnTo>
                <a:lnTo>
                  <a:pt x="54483" y="66068"/>
                </a:lnTo>
                <a:lnTo>
                  <a:pt x="54363" y="66249"/>
                </a:lnTo>
                <a:lnTo>
                  <a:pt x="54242" y="66490"/>
                </a:lnTo>
                <a:lnTo>
                  <a:pt x="54182" y="66671"/>
                </a:lnTo>
                <a:lnTo>
                  <a:pt x="54182" y="66912"/>
                </a:lnTo>
                <a:lnTo>
                  <a:pt x="54182" y="67154"/>
                </a:lnTo>
                <a:lnTo>
                  <a:pt x="54242" y="67335"/>
                </a:lnTo>
                <a:lnTo>
                  <a:pt x="54363" y="67576"/>
                </a:lnTo>
                <a:lnTo>
                  <a:pt x="54483" y="67757"/>
                </a:lnTo>
                <a:lnTo>
                  <a:pt x="54665" y="67878"/>
                </a:lnTo>
                <a:lnTo>
                  <a:pt x="54906" y="67999"/>
                </a:lnTo>
                <a:lnTo>
                  <a:pt x="55087" y="68059"/>
                </a:lnTo>
                <a:lnTo>
                  <a:pt x="55570" y="68059"/>
                </a:lnTo>
                <a:lnTo>
                  <a:pt x="55751" y="67999"/>
                </a:lnTo>
                <a:lnTo>
                  <a:pt x="55992" y="67878"/>
                </a:lnTo>
                <a:lnTo>
                  <a:pt x="56173" y="67757"/>
                </a:lnTo>
                <a:lnTo>
                  <a:pt x="56294" y="67576"/>
                </a:lnTo>
                <a:lnTo>
                  <a:pt x="56414" y="67335"/>
                </a:lnTo>
                <a:lnTo>
                  <a:pt x="56475" y="67154"/>
                </a:lnTo>
                <a:lnTo>
                  <a:pt x="56475" y="66912"/>
                </a:lnTo>
                <a:lnTo>
                  <a:pt x="56475" y="66671"/>
                </a:lnTo>
                <a:lnTo>
                  <a:pt x="56414" y="66490"/>
                </a:lnTo>
                <a:lnTo>
                  <a:pt x="56294" y="66249"/>
                </a:lnTo>
                <a:lnTo>
                  <a:pt x="56173" y="66068"/>
                </a:lnTo>
                <a:lnTo>
                  <a:pt x="55992" y="65947"/>
                </a:lnTo>
                <a:lnTo>
                  <a:pt x="55751" y="65826"/>
                </a:lnTo>
                <a:lnTo>
                  <a:pt x="55570" y="65766"/>
                </a:lnTo>
                <a:close/>
                <a:moveTo>
                  <a:pt x="60879" y="65766"/>
                </a:moveTo>
                <a:lnTo>
                  <a:pt x="60698" y="65826"/>
                </a:lnTo>
                <a:lnTo>
                  <a:pt x="60457" y="65947"/>
                </a:lnTo>
                <a:lnTo>
                  <a:pt x="60276" y="66068"/>
                </a:lnTo>
                <a:lnTo>
                  <a:pt x="60155" y="66249"/>
                </a:lnTo>
                <a:lnTo>
                  <a:pt x="60034" y="66490"/>
                </a:lnTo>
                <a:lnTo>
                  <a:pt x="59974" y="66671"/>
                </a:lnTo>
                <a:lnTo>
                  <a:pt x="59974" y="66912"/>
                </a:lnTo>
                <a:lnTo>
                  <a:pt x="59974" y="67154"/>
                </a:lnTo>
                <a:lnTo>
                  <a:pt x="60034" y="67335"/>
                </a:lnTo>
                <a:lnTo>
                  <a:pt x="60155" y="67576"/>
                </a:lnTo>
                <a:lnTo>
                  <a:pt x="60276" y="67757"/>
                </a:lnTo>
                <a:lnTo>
                  <a:pt x="60457" y="67878"/>
                </a:lnTo>
                <a:lnTo>
                  <a:pt x="60698" y="67999"/>
                </a:lnTo>
                <a:lnTo>
                  <a:pt x="60879" y="68059"/>
                </a:lnTo>
                <a:lnTo>
                  <a:pt x="61120" y="68059"/>
                </a:lnTo>
                <a:lnTo>
                  <a:pt x="62267" y="67214"/>
                </a:lnTo>
                <a:lnTo>
                  <a:pt x="62267" y="66912"/>
                </a:lnTo>
                <a:lnTo>
                  <a:pt x="62267" y="66671"/>
                </a:lnTo>
                <a:lnTo>
                  <a:pt x="62206" y="66490"/>
                </a:lnTo>
                <a:lnTo>
                  <a:pt x="62086" y="66249"/>
                </a:lnTo>
                <a:lnTo>
                  <a:pt x="61965" y="66068"/>
                </a:lnTo>
                <a:lnTo>
                  <a:pt x="61784" y="65947"/>
                </a:lnTo>
                <a:lnTo>
                  <a:pt x="61543" y="65826"/>
                </a:lnTo>
                <a:lnTo>
                  <a:pt x="61362" y="65766"/>
                </a:lnTo>
                <a:close/>
                <a:moveTo>
                  <a:pt x="17679" y="68662"/>
                </a:moveTo>
                <a:lnTo>
                  <a:pt x="17317" y="68723"/>
                </a:lnTo>
                <a:lnTo>
                  <a:pt x="17015" y="68843"/>
                </a:lnTo>
                <a:lnTo>
                  <a:pt x="16774" y="69085"/>
                </a:lnTo>
                <a:lnTo>
                  <a:pt x="16593" y="69386"/>
                </a:lnTo>
                <a:lnTo>
                  <a:pt x="18523" y="70593"/>
                </a:lnTo>
                <a:lnTo>
                  <a:pt x="18644" y="70472"/>
                </a:lnTo>
                <a:lnTo>
                  <a:pt x="18765" y="70231"/>
                </a:lnTo>
                <a:lnTo>
                  <a:pt x="18825" y="70050"/>
                </a:lnTo>
                <a:lnTo>
                  <a:pt x="18825" y="69809"/>
                </a:lnTo>
                <a:lnTo>
                  <a:pt x="18825" y="69567"/>
                </a:lnTo>
                <a:lnTo>
                  <a:pt x="18765" y="69386"/>
                </a:lnTo>
                <a:lnTo>
                  <a:pt x="18644" y="69145"/>
                </a:lnTo>
                <a:lnTo>
                  <a:pt x="18523" y="68964"/>
                </a:lnTo>
                <a:lnTo>
                  <a:pt x="18342" y="68843"/>
                </a:lnTo>
                <a:lnTo>
                  <a:pt x="18101" y="68723"/>
                </a:lnTo>
                <a:lnTo>
                  <a:pt x="17920" y="68662"/>
                </a:lnTo>
                <a:close/>
                <a:moveTo>
                  <a:pt x="57983" y="68662"/>
                </a:moveTo>
                <a:lnTo>
                  <a:pt x="57802" y="68723"/>
                </a:lnTo>
                <a:lnTo>
                  <a:pt x="57561" y="68843"/>
                </a:lnTo>
                <a:lnTo>
                  <a:pt x="57380" y="68964"/>
                </a:lnTo>
                <a:lnTo>
                  <a:pt x="57259" y="69145"/>
                </a:lnTo>
                <a:lnTo>
                  <a:pt x="57138" y="69386"/>
                </a:lnTo>
                <a:lnTo>
                  <a:pt x="57078" y="69567"/>
                </a:lnTo>
                <a:lnTo>
                  <a:pt x="57078" y="69809"/>
                </a:lnTo>
                <a:lnTo>
                  <a:pt x="57078" y="70050"/>
                </a:lnTo>
                <a:lnTo>
                  <a:pt x="57138" y="70231"/>
                </a:lnTo>
                <a:lnTo>
                  <a:pt x="57259" y="70472"/>
                </a:lnTo>
                <a:lnTo>
                  <a:pt x="57380" y="70593"/>
                </a:lnTo>
                <a:lnTo>
                  <a:pt x="59310" y="69386"/>
                </a:lnTo>
                <a:lnTo>
                  <a:pt x="59129" y="69085"/>
                </a:lnTo>
                <a:lnTo>
                  <a:pt x="58888" y="68843"/>
                </a:lnTo>
                <a:lnTo>
                  <a:pt x="58586" y="68723"/>
                </a:lnTo>
                <a:lnTo>
                  <a:pt x="58224" y="68662"/>
                </a:lnTo>
                <a:close/>
                <a:moveTo>
                  <a:pt x="23230" y="68662"/>
                </a:moveTo>
                <a:lnTo>
                  <a:pt x="23049" y="68723"/>
                </a:lnTo>
                <a:lnTo>
                  <a:pt x="22807" y="68843"/>
                </a:lnTo>
                <a:lnTo>
                  <a:pt x="22626" y="68964"/>
                </a:lnTo>
                <a:lnTo>
                  <a:pt x="22506" y="69145"/>
                </a:lnTo>
                <a:lnTo>
                  <a:pt x="22385" y="69386"/>
                </a:lnTo>
                <a:lnTo>
                  <a:pt x="22325" y="69567"/>
                </a:lnTo>
                <a:lnTo>
                  <a:pt x="22325" y="69809"/>
                </a:lnTo>
                <a:lnTo>
                  <a:pt x="22325" y="70050"/>
                </a:lnTo>
                <a:lnTo>
                  <a:pt x="22385" y="70231"/>
                </a:lnTo>
                <a:lnTo>
                  <a:pt x="22506" y="70472"/>
                </a:lnTo>
                <a:lnTo>
                  <a:pt x="22626" y="70653"/>
                </a:lnTo>
                <a:lnTo>
                  <a:pt x="22807" y="70774"/>
                </a:lnTo>
                <a:lnTo>
                  <a:pt x="23049" y="70895"/>
                </a:lnTo>
                <a:lnTo>
                  <a:pt x="23230" y="70955"/>
                </a:lnTo>
                <a:lnTo>
                  <a:pt x="23712" y="70955"/>
                </a:lnTo>
                <a:lnTo>
                  <a:pt x="23893" y="70895"/>
                </a:lnTo>
                <a:lnTo>
                  <a:pt x="24135" y="70774"/>
                </a:lnTo>
                <a:lnTo>
                  <a:pt x="24316" y="70653"/>
                </a:lnTo>
                <a:lnTo>
                  <a:pt x="24436" y="70472"/>
                </a:lnTo>
                <a:lnTo>
                  <a:pt x="24557" y="70231"/>
                </a:lnTo>
                <a:lnTo>
                  <a:pt x="24617" y="70050"/>
                </a:lnTo>
                <a:lnTo>
                  <a:pt x="24617" y="69809"/>
                </a:lnTo>
                <a:lnTo>
                  <a:pt x="24617" y="69567"/>
                </a:lnTo>
                <a:lnTo>
                  <a:pt x="24557" y="69386"/>
                </a:lnTo>
                <a:lnTo>
                  <a:pt x="24436" y="69145"/>
                </a:lnTo>
                <a:lnTo>
                  <a:pt x="24316" y="68964"/>
                </a:lnTo>
                <a:lnTo>
                  <a:pt x="24135" y="68843"/>
                </a:lnTo>
                <a:lnTo>
                  <a:pt x="23893" y="68723"/>
                </a:lnTo>
                <a:lnTo>
                  <a:pt x="23712" y="68662"/>
                </a:lnTo>
                <a:close/>
                <a:moveTo>
                  <a:pt x="29022" y="68662"/>
                </a:moveTo>
                <a:lnTo>
                  <a:pt x="28841" y="68723"/>
                </a:lnTo>
                <a:lnTo>
                  <a:pt x="28599" y="68843"/>
                </a:lnTo>
                <a:lnTo>
                  <a:pt x="28418" y="68964"/>
                </a:lnTo>
                <a:lnTo>
                  <a:pt x="28298" y="69145"/>
                </a:lnTo>
                <a:lnTo>
                  <a:pt x="28177" y="69386"/>
                </a:lnTo>
                <a:lnTo>
                  <a:pt x="28117" y="69567"/>
                </a:lnTo>
                <a:lnTo>
                  <a:pt x="28117" y="69809"/>
                </a:lnTo>
                <a:lnTo>
                  <a:pt x="28117" y="70050"/>
                </a:lnTo>
                <a:lnTo>
                  <a:pt x="28177" y="70231"/>
                </a:lnTo>
                <a:lnTo>
                  <a:pt x="28298" y="70472"/>
                </a:lnTo>
                <a:lnTo>
                  <a:pt x="28418" y="70653"/>
                </a:lnTo>
                <a:lnTo>
                  <a:pt x="28599" y="70774"/>
                </a:lnTo>
                <a:lnTo>
                  <a:pt x="28841" y="70895"/>
                </a:lnTo>
                <a:lnTo>
                  <a:pt x="29022" y="70955"/>
                </a:lnTo>
                <a:lnTo>
                  <a:pt x="29505" y="70955"/>
                </a:lnTo>
                <a:lnTo>
                  <a:pt x="29686" y="70895"/>
                </a:lnTo>
                <a:lnTo>
                  <a:pt x="29927" y="70774"/>
                </a:lnTo>
                <a:lnTo>
                  <a:pt x="30108" y="70653"/>
                </a:lnTo>
                <a:lnTo>
                  <a:pt x="30229" y="70472"/>
                </a:lnTo>
                <a:lnTo>
                  <a:pt x="30349" y="70231"/>
                </a:lnTo>
                <a:lnTo>
                  <a:pt x="30410" y="70050"/>
                </a:lnTo>
                <a:lnTo>
                  <a:pt x="30410" y="69809"/>
                </a:lnTo>
                <a:lnTo>
                  <a:pt x="30410" y="69567"/>
                </a:lnTo>
                <a:lnTo>
                  <a:pt x="30349" y="69386"/>
                </a:lnTo>
                <a:lnTo>
                  <a:pt x="30229" y="69145"/>
                </a:lnTo>
                <a:lnTo>
                  <a:pt x="30108" y="68964"/>
                </a:lnTo>
                <a:lnTo>
                  <a:pt x="29927" y="68843"/>
                </a:lnTo>
                <a:lnTo>
                  <a:pt x="29686" y="68723"/>
                </a:lnTo>
                <a:lnTo>
                  <a:pt x="29505" y="68662"/>
                </a:lnTo>
                <a:close/>
                <a:moveTo>
                  <a:pt x="34814" y="68662"/>
                </a:moveTo>
                <a:lnTo>
                  <a:pt x="34633" y="68723"/>
                </a:lnTo>
                <a:lnTo>
                  <a:pt x="34392" y="68843"/>
                </a:lnTo>
                <a:lnTo>
                  <a:pt x="34211" y="68964"/>
                </a:lnTo>
                <a:lnTo>
                  <a:pt x="34090" y="69145"/>
                </a:lnTo>
                <a:lnTo>
                  <a:pt x="33969" y="69386"/>
                </a:lnTo>
                <a:lnTo>
                  <a:pt x="33909" y="69567"/>
                </a:lnTo>
                <a:lnTo>
                  <a:pt x="33909" y="69809"/>
                </a:lnTo>
                <a:lnTo>
                  <a:pt x="33909" y="70050"/>
                </a:lnTo>
                <a:lnTo>
                  <a:pt x="33969" y="70231"/>
                </a:lnTo>
                <a:lnTo>
                  <a:pt x="34090" y="70472"/>
                </a:lnTo>
                <a:lnTo>
                  <a:pt x="34211" y="70653"/>
                </a:lnTo>
                <a:lnTo>
                  <a:pt x="34392" y="70774"/>
                </a:lnTo>
                <a:lnTo>
                  <a:pt x="34633" y="70895"/>
                </a:lnTo>
                <a:lnTo>
                  <a:pt x="34814" y="70955"/>
                </a:lnTo>
                <a:lnTo>
                  <a:pt x="35297" y="70955"/>
                </a:lnTo>
                <a:lnTo>
                  <a:pt x="35478" y="70895"/>
                </a:lnTo>
                <a:lnTo>
                  <a:pt x="35719" y="70774"/>
                </a:lnTo>
                <a:lnTo>
                  <a:pt x="35900" y="70653"/>
                </a:lnTo>
                <a:lnTo>
                  <a:pt x="36021" y="70472"/>
                </a:lnTo>
                <a:lnTo>
                  <a:pt x="36141" y="70231"/>
                </a:lnTo>
                <a:lnTo>
                  <a:pt x="36202" y="70050"/>
                </a:lnTo>
                <a:lnTo>
                  <a:pt x="36202" y="69809"/>
                </a:lnTo>
                <a:lnTo>
                  <a:pt x="36202" y="69567"/>
                </a:lnTo>
                <a:lnTo>
                  <a:pt x="36141" y="69386"/>
                </a:lnTo>
                <a:lnTo>
                  <a:pt x="36021" y="69145"/>
                </a:lnTo>
                <a:lnTo>
                  <a:pt x="35900" y="68964"/>
                </a:lnTo>
                <a:lnTo>
                  <a:pt x="35719" y="68843"/>
                </a:lnTo>
                <a:lnTo>
                  <a:pt x="35478" y="68723"/>
                </a:lnTo>
                <a:lnTo>
                  <a:pt x="35297" y="68662"/>
                </a:lnTo>
                <a:close/>
                <a:moveTo>
                  <a:pt x="40606" y="68662"/>
                </a:moveTo>
                <a:lnTo>
                  <a:pt x="40425" y="68723"/>
                </a:lnTo>
                <a:lnTo>
                  <a:pt x="40184" y="68843"/>
                </a:lnTo>
                <a:lnTo>
                  <a:pt x="40003" y="68964"/>
                </a:lnTo>
                <a:lnTo>
                  <a:pt x="39882" y="69145"/>
                </a:lnTo>
                <a:lnTo>
                  <a:pt x="39762" y="69386"/>
                </a:lnTo>
                <a:lnTo>
                  <a:pt x="39701" y="69567"/>
                </a:lnTo>
                <a:lnTo>
                  <a:pt x="39701" y="69809"/>
                </a:lnTo>
                <a:lnTo>
                  <a:pt x="39701" y="70050"/>
                </a:lnTo>
                <a:lnTo>
                  <a:pt x="39762" y="70231"/>
                </a:lnTo>
                <a:lnTo>
                  <a:pt x="39882" y="70472"/>
                </a:lnTo>
                <a:lnTo>
                  <a:pt x="40003" y="70653"/>
                </a:lnTo>
                <a:lnTo>
                  <a:pt x="40184" y="70774"/>
                </a:lnTo>
                <a:lnTo>
                  <a:pt x="40425" y="70895"/>
                </a:lnTo>
                <a:lnTo>
                  <a:pt x="40606" y="70955"/>
                </a:lnTo>
                <a:lnTo>
                  <a:pt x="41089" y="70955"/>
                </a:lnTo>
                <a:lnTo>
                  <a:pt x="41270" y="70895"/>
                </a:lnTo>
                <a:lnTo>
                  <a:pt x="41511" y="70774"/>
                </a:lnTo>
                <a:lnTo>
                  <a:pt x="41692" y="70653"/>
                </a:lnTo>
                <a:lnTo>
                  <a:pt x="41813" y="70472"/>
                </a:lnTo>
                <a:lnTo>
                  <a:pt x="41934" y="70231"/>
                </a:lnTo>
                <a:lnTo>
                  <a:pt x="41994" y="70050"/>
                </a:lnTo>
                <a:lnTo>
                  <a:pt x="41994" y="69809"/>
                </a:lnTo>
                <a:lnTo>
                  <a:pt x="41994" y="69567"/>
                </a:lnTo>
                <a:lnTo>
                  <a:pt x="41934" y="69386"/>
                </a:lnTo>
                <a:lnTo>
                  <a:pt x="41813" y="69145"/>
                </a:lnTo>
                <a:lnTo>
                  <a:pt x="41692" y="68964"/>
                </a:lnTo>
                <a:lnTo>
                  <a:pt x="41511" y="68843"/>
                </a:lnTo>
                <a:lnTo>
                  <a:pt x="41270" y="68723"/>
                </a:lnTo>
                <a:lnTo>
                  <a:pt x="41089" y="68662"/>
                </a:lnTo>
                <a:close/>
                <a:moveTo>
                  <a:pt x="46399" y="68662"/>
                </a:moveTo>
                <a:lnTo>
                  <a:pt x="46218" y="68723"/>
                </a:lnTo>
                <a:lnTo>
                  <a:pt x="45976" y="68843"/>
                </a:lnTo>
                <a:lnTo>
                  <a:pt x="45795" y="68964"/>
                </a:lnTo>
                <a:lnTo>
                  <a:pt x="45674" y="69145"/>
                </a:lnTo>
                <a:lnTo>
                  <a:pt x="45554" y="69386"/>
                </a:lnTo>
                <a:lnTo>
                  <a:pt x="45493" y="69567"/>
                </a:lnTo>
                <a:lnTo>
                  <a:pt x="45493" y="69809"/>
                </a:lnTo>
                <a:lnTo>
                  <a:pt x="45493" y="70050"/>
                </a:lnTo>
                <a:lnTo>
                  <a:pt x="45554" y="70231"/>
                </a:lnTo>
                <a:lnTo>
                  <a:pt x="45674" y="70472"/>
                </a:lnTo>
                <a:lnTo>
                  <a:pt x="45795" y="70653"/>
                </a:lnTo>
                <a:lnTo>
                  <a:pt x="45976" y="70774"/>
                </a:lnTo>
                <a:lnTo>
                  <a:pt x="46218" y="70895"/>
                </a:lnTo>
                <a:lnTo>
                  <a:pt x="46399" y="70955"/>
                </a:lnTo>
                <a:lnTo>
                  <a:pt x="46881" y="70955"/>
                </a:lnTo>
                <a:lnTo>
                  <a:pt x="47062" y="70895"/>
                </a:lnTo>
                <a:lnTo>
                  <a:pt x="47304" y="70774"/>
                </a:lnTo>
                <a:lnTo>
                  <a:pt x="47485" y="70653"/>
                </a:lnTo>
                <a:lnTo>
                  <a:pt x="47605" y="70472"/>
                </a:lnTo>
                <a:lnTo>
                  <a:pt x="47726" y="70231"/>
                </a:lnTo>
                <a:lnTo>
                  <a:pt x="47786" y="70050"/>
                </a:lnTo>
                <a:lnTo>
                  <a:pt x="47786" y="69809"/>
                </a:lnTo>
                <a:lnTo>
                  <a:pt x="47786" y="69567"/>
                </a:lnTo>
                <a:lnTo>
                  <a:pt x="47726" y="69386"/>
                </a:lnTo>
                <a:lnTo>
                  <a:pt x="47605" y="69145"/>
                </a:lnTo>
                <a:lnTo>
                  <a:pt x="47485" y="68964"/>
                </a:lnTo>
                <a:lnTo>
                  <a:pt x="47304" y="68843"/>
                </a:lnTo>
                <a:lnTo>
                  <a:pt x="47062" y="68723"/>
                </a:lnTo>
                <a:lnTo>
                  <a:pt x="46881" y="68662"/>
                </a:lnTo>
                <a:close/>
                <a:moveTo>
                  <a:pt x="52191" y="68662"/>
                </a:moveTo>
                <a:lnTo>
                  <a:pt x="52010" y="68723"/>
                </a:lnTo>
                <a:lnTo>
                  <a:pt x="51768" y="68843"/>
                </a:lnTo>
                <a:lnTo>
                  <a:pt x="51587" y="68964"/>
                </a:lnTo>
                <a:lnTo>
                  <a:pt x="51467" y="69145"/>
                </a:lnTo>
                <a:lnTo>
                  <a:pt x="51346" y="69386"/>
                </a:lnTo>
                <a:lnTo>
                  <a:pt x="51286" y="69567"/>
                </a:lnTo>
                <a:lnTo>
                  <a:pt x="51286" y="69809"/>
                </a:lnTo>
                <a:lnTo>
                  <a:pt x="51286" y="70050"/>
                </a:lnTo>
                <a:lnTo>
                  <a:pt x="51346" y="70231"/>
                </a:lnTo>
                <a:lnTo>
                  <a:pt x="51467" y="70472"/>
                </a:lnTo>
                <a:lnTo>
                  <a:pt x="51587" y="70653"/>
                </a:lnTo>
                <a:lnTo>
                  <a:pt x="51768" y="70774"/>
                </a:lnTo>
                <a:lnTo>
                  <a:pt x="52010" y="70895"/>
                </a:lnTo>
                <a:lnTo>
                  <a:pt x="52191" y="70955"/>
                </a:lnTo>
                <a:lnTo>
                  <a:pt x="52673" y="70955"/>
                </a:lnTo>
                <a:lnTo>
                  <a:pt x="52854" y="70895"/>
                </a:lnTo>
                <a:lnTo>
                  <a:pt x="53096" y="70774"/>
                </a:lnTo>
                <a:lnTo>
                  <a:pt x="53277" y="70653"/>
                </a:lnTo>
                <a:lnTo>
                  <a:pt x="53397" y="70472"/>
                </a:lnTo>
                <a:lnTo>
                  <a:pt x="53518" y="70231"/>
                </a:lnTo>
                <a:lnTo>
                  <a:pt x="53578" y="70050"/>
                </a:lnTo>
                <a:lnTo>
                  <a:pt x="53578" y="69809"/>
                </a:lnTo>
                <a:lnTo>
                  <a:pt x="53578" y="69567"/>
                </a:lnTo>
                <a:lnTo>
                  <a:pt x="53518" y="69386"/>
                </a:lnTo>
                <a:lnTo>
                  <a:pt x="53397" y="69145"/>
                </a:lnTo>
                <a:lnTo>
                  <a:pt x="53277" y="68964"/>
                </a:lnTo>
                <a:lnTo>
                  <a:pt x="53096" y="68843"/>
                </a:lnTo>
                <a:lnTo>
                  <a:pt x="52854" y="68723"/>
                </a:lnTo>
                <a:lnTo>
                  <a:pt x="52673" y="68662"/>
                </a:lnTo>
                <a:close/>
                <a:moveTo>
                  <a:pt x="20575" y="71558"/>
                </a:moveTo>
                <a:lnTo>
                  <a:pt x="20273" y="71619"/>
                </a:lnTo>
                <a:lnTo>
                  <a:pt x="21661" y="72282"/>
                </a:lnTo>
                <a:lnTo>
                  <a:pt x="21540" y="72041"/>
                </a:lnTo>
                <a:lnTo>
                  <a:pt x="21359" y="71860"/>
                </a:lnTo>
                <a:lnTo>
                  <a:pt x="21118" y="71679"/>
                </a:lnTo>
                <a:lnTo>
                  <a:pt x="20876" y="71558"/>
                </a:lnTo>
                <a:close/>
                <a:moveTo>
                  <a:pt x="55027" y="71558"/>
                </a:moveTo>
                <a:lnTo>
                  <a:pt x="54785" y="71679"/>
                </a:lnTo>
                <a:lnTo>
                  <a:pt x="54544" y="71860"/>
                </a:lnTo>
                <a:lnTo>
                  <a:pt x="54363" y="72041"/>
                </a:lnTo>
                <a:lnTo>
                  <a:pt x="54242" y="72282"/>
                </a:lnTo>
                <a:lnTo>
                  <a:pt x="55630" y="71619"/>
                </a:lnTo>
                <a:lnTo>
                  <a:pt x="55328" y="71558"/>
                </a:lnTo>
                <a:close/>
                <a:moveTo>
                  <a:pt x="26065" y="71558"/>
                </a:moveTo>
                <a:lnTo>
                  <a:pt x="25824" y="71679"/>
                </a:lnTo>
                <a:lnTo>
                  <a:pt x="25583" y="71860"/>
                </a:lnTo>
                <a:lnTo>
                  <a:pt x="25402" y="72041"/>
                </a:lnTo>
                <a:lnTo>
                  <a:pt x="25281" y="72343"/>
                </a:lnTo>
                <a:lnTo>
                  <a:pt x="25221" y="72705"/>
                </a:lnTo>
                <a:lnTo>
                  <a:pt x="25221" y="72946"/>
                </a:lnTo>
                <a:lnTo>
                  <a:pt x="25281" y="73127"/>
                </a:lnTo>
                <a:lnTo>
                  <a:pt x="25402" y="73368"/>
                </a:lnTo>
                <a:lnTo>
                  <a:pt x="25522" y="73549"/>
                </a:lnTo>
                <a:lnTo>
                  <a:pt x="25703" y="73670"/>
                </a:lnTo>
                <a:lnTo>
                  <a:pt x="25945" y="73791"/>
                </a:lnTo>
                <a:lnTo>
                  <a:pt x="26126" y="73851"/>
                </a:lnTo>
                <a:lnTo>
                  <a:pt x="26608" y="73851"/>
                </a:lnTo>
                <a:lnTo>
                  <a:pt x="26789" y="73791"/>
                </a:lnTo>
                <a:lnTo>
                  <a:pt x="27031" y="73670"/>
                </a:lnTo>
                <a:lnTo>
                  <a:pt x="27212" y="73549"/>
                </a:lnTo>
                <a:lnTo>
                  <a:pt x="27332" y="73368"/>
                </a:lnTo>
                <a:lnTo>
                  <a:pt x="27453" y="73127"/>
                </a:lnTo>
                <a:lnTo>
                  <a:pt x="27513" y="72946"/>
                </a:lnTo>
                <a:lnTo>
                  <a:pt x="27513" y="72705"/>
                </a:lnTo>
                <a:lnTo>
                  <a:pt x="27453" y="72343"/>
                </a:lnTo>
                <a:lnTo>
                  <a:pt x="27332" y="72041"/>
                </a:lnTo>
                <a:lnTo>
                  <a:pt x="27151" y="71860"/>
                </a:lnTo>
                <a:lnTo>
                  <a:pt x="26910" y="71679"/>
                </a:lnTo>
                <a:lnTo>
                  <a:pt x="26669" y="71558"/>
                </a:lnTo>
                <a:close/>
                <a:moveTo>
                  <a:pt x="31858" y="71558"/>
                </a:moveTo>
                <a:lnTo>
                  <a:pt x="31616" y="71679"/>
                </a:lnTo>
                <a:lnTo>
                  <a:pt x="31375" y="71860"/>
                </a:lnTo>
                <a:lnTo>
                  <a:pt x="31194" y="72041"/>
                </a:lnTo>
                <a:lnTo>
                  <a:pt x="31073" y="72343"/>
                </a:lnTo>
                <a:lnTo>
                  <a:pt x="31013" y="72705"/>
                </a:lnTo>
                <a:lnTo>
                  <a:pt x="31013" y="72946"/>
                </a:lnTo>
                <a:lnTo>
                  <a:pt x="31073" y="73127"/>
                </a:lnTo>
                <a:lnTo>
                  <a:pt x="31194" y="73368"/>
                </a:lnTo>
                <a:lnTo>
                  <a:pt x="31315" y="73549"/>
                </a:lnTo>
                <a:lnTo>
                  <a:pt x="31496" y="73670"/>
                </a:lnTo>
                <a:lnTo>
                  <a:pt x="31737" y="73791"/>
                </a:lnTo>
                <a:lnTo>
                  <a:pt x="31918" y="73851"/>
                </a:lnTo>
                <a:lnTo>
                  <a:pt x="32401" y="73851"/>
                </a:lnTo>
                <a:lnTo>
                  <a:pt x="32582" y="73791"/>
                </a:lnTo>
                <a:lnTo>
                  <a:pt x="32823" y="73670"/>
                </a:lnTo>
                <a:lnTo>
                  <a:pt x="33004" y="73549"/>
                </a:lnTo>
                <a:lnTo>
                  <a:pt x="33125" y="73368"/>
                </a:lnTo>
                <a:lnTo>
                  <a:pt x="33245" y="73127"/>
                </a:lnTo>
                <a:lnTo>
                  <a:pt x="33306" y="72946"/>
                </a:lnTo>
                <a:lnTo>
                  <a:pt x="33306" y="72705"/>
                </a:lnTo>
                <a:lnTo>
                  <a:pt x="33245" y="72343"/>
                </a:lnTo>
                <a:lnTo>
                  <a:pt x="33125" y="72041"/>
                </a:lnTo>
                <a:lnTo>
                  <a:pt x="32944" y="71860"/>
                </a:lnTo>
                <a:lnTo>
                  <a:pt x="32702" y="71679"/>
                </a:lnTo>
                <a:lnTo>
                  <a:pt x="32461" y="71558"/>
                </a:lnTo>
                <a:close/>
                <a:moveTo>
                  <a:pt x="37650" y="71558"/>
                </a:moveTo>
                <a:lnTo>
                  <a:pt x="37408" y="71679"/>
                </a:lnTo>
                <a:lnTo>
                  <a:pt x="37167" y="71860"/>
                </a:lnTo>
                <a:lnTo>
                  <a:pt x="36986" y="72041"/>
                </a:lnTo>
                <a:lnTo>
                  <a:pt x="36865" y="72343"/>
                </a:lnTo>
                <a:lnTo>
                  <a:pt x="36805" y="72705"/>
                </a:lnTo>
                <a:lnTo>
                  <a:pt x="36805" y="72946"/>
                </a:lnTo>
                <a:lnTo>
                  <a:pt x="36865" y="73127"/>
                </a:lnTo>
                <a:lnTo>
                  <a:pt x="36986" y="73368"/>
                </a:lnTo>
                <a:lnTo>
                  <a:pt x="37107" y="73549"/>
                </a:lnTo>
                <a:lnTo>
                  <a:pt x="37288" y="73670"/>
                </a:lnTo>
                <a:lnTo>
                  <a:pt x="37529" y="73791"/>
                </a:lnTo>
                <a:lnTo>
                  <a:pt x="37710" y="73851"/>
                </a:lnTo>
                <a:lnTo>
                  <a:pt x="38193" y="73851"/>
                </a:lnTo>
                <a:lnTo>
                  <a:pt x="38374" y="73791"/>
                </a:lnTo>
                <a:lnTo>
                  <a:pt x="38615" y="73670"/>
                </a:lnTo>
                <a:lnTo>
                  <a:pt x="38796" y="73549"/>
                </a:lnTo>
                <a:lnTo>
                  <a:pt x="38917" y="73368"/>
                </a:lnTo>
                <a:lnTo>
                  <a:pt x="39038" y="73127"/>
                </a:lnTo>
                <a:lnTo>
                  <a:pt x="39098" y="72946"/>
                </a:lnTo>
                <a:lnTo>
                  <a:pt x="39098" y="72705"/>
                </a:lnTo>
                <a:lnTo>
                  <a:pt x="39038" y="72343"/>
                </a:lnTo>
                <a:lnTo>
                  <a:pt x="38917" y="72041"/>
                </a:lnTo>
                <a:lnTo>
                  <a:pt x="38736" y="71860"/>
                </a:lnTo>
                <a:lnTo>
                  <a:pt x="38495" y="71679"/>
                </a:lnTo>
                <a:lnTo>
                  <a:pt x="38253" y="71558"/>
                </a:lnTo>
                <a:close/>
                <a:moveTo>
                  <a:pt x="43442" y="71558"/>
                </a:moveTo>
                <a:lnTo>
                  <a:pt x="43201" y="71679"/>
                </a:lnTo>
                <a:lnTo>
                  <a:pt x="42959" y="71860"/>
                </a:lnTo>
                <a:lnTo>
                  <a:pt x="42778" y="72041"/>
                </a:lnTo>
                <a:lnTo>
                  <a:pt x="42658" y="72343"/>
                </a:lnTo>
                <a:lnTo>
                  <a:pt x="42597" y="72705"/>
                </a:lnTo>
                <a:lnTo>
                  <a:pt x="42597" y="72946"/>
                </a:lnTo>
                <a:lnTo>
                  <a:pt x="42658" y="73127"/>
                </a:lnTo>
                <a:lnTo>
                  <a:pt x="42778" y="73368"/>
                </a:lnTo>
                <a:lnTo>
                  <a:pt x="42899" y="73549"/>
                </a:lnTo>
                <a:lnTo>
                  <a:pt x="43080" y="73670"/>
                </a:lnTo>
                <a:lnTo>
                  <a:pt x="43321" y="73791"/>
                </a:lnTo>
                <a:lnTo>
                  <a:pt x="43502" y="73851"/>
                </a:lnTo>
                <a:lnTo>
                  <a:pt x="43985" y="73851"/>
                </a:lnTo>
                <a:lnTo>
                  <a:pt x="44166" y="73791"/>
                </a:lnTo>
                <a:lnTo>
                  <a:pt x="44407" y="73670"/>
                </a:lnTo>
                <a:lnTo>
                  <a:pt x="44588" y="73549"/>
                </a:lnTo>
                <a:lnTo>
                  <a:pt x="44709" y="73368"/>
                </a:lnTo>
                <a:lnTo>
                  <a:pt x="44830" y="73127"/>
                </a:lnTo>
                <a:lnTo>
                  <a:pt x="44890" y="72946"/>
                </a:lnTo>
                <a:lnTo>
                  <a:pt x="44890" y="72705"/>
                </a:lnTo>
                <a:lnTo>
                  <a:pt x="44830" y="72343"/>
                </a:lnTo>
                <a:lnTo>
                  <a:pt x="44709" y="72041"/>
                </a:lnTo>
                <a:lnTo>
                  <a:pt x="44528" y="71860"/>
                </a:lnTo>
                <a:lnTo>
                  <a:pt x="44287" y="71679"/>
                </a:lnTo>
                <a:lnTo>
                  <a:pt x="44045" y="71558"/>
                </a:lnTo>
                <a:close/>
                <a:moveTo>
                  <a:pt x="49234" y="71558"/>
                </a:moveTo>
                <a:lnTo>
                  <a:pt x="48993" y="71679"/>
                </a:lnTo>
                <a:lnTo>
                  <a:pt x="48752" y="71860"/>
                </a:lnTo>
                <a:lnTo>
                  <a:pt x="48571" y="72041"/>
                </a:lnTo>
                <a:lnTo>
                  <a:pt x="48450" y="72343"/>
                </a:lnTo>
                <a:lnTo>
                  <a:pt x="48390" y="72705"/>
                </a:lnTo>
                <a:lnTo>
                  <a:pt x="48390" y="72946"/>
                </a:lnTo>
                <a:lnTo>
                  <a:pt x="48450" y="73127"/>
                </a:lnTo>
                <a:lnTo>
                  <a:pt x="48571" y="73368"/>
                </a:lnTo>
                <a:lnTo>
                  <a:pt x="48691" y="73549"/>
                </a:lnTo>
                <a:lnTo>
                  <a:pt x="48872" y="73670"/>
                </a:lnTo>
                <a:lnTo>
                  <a:pt x="49114" y="73791"/>
                </a:lnTo>
                <a:lnTo>
                  <a:pt x="49295" y="73851"/>
                </a:lnTo>
                <a:lnTo>
                  <a:pt x="49777" y="73851"/>
                </a:lnTo>
                <a:lnTo>
                  <a:pt x="49958" y="73791"/>
                </a:lnTo>
                <a:lnTo>
                  <a:pt x="50200" y="73670"/>
                </a:lnTo>
                <a:lnTo>
                  <a:pt x="50381" y="73549"/>
                </a:lnTo>
                <a:lnTo>
                  <a:pt x="50501" y="73368"/>
                </a:lnTo>
                <a:lnTo>
                  <a:pt x="50622" y="73127"/>
                </a:lnTo>
                <a:lnTo>
                  <a:pt x="50682" y="72946"/>
                </a:lnTo>
                <a:lnTo>
                  <a:pt x="50682" y="72705"/>
                </a:lnTo>
                <a:lnTo>
                  <a:pt x="50622" y="72343"/>
                </a:lnTo>
                <a:lnTo>
                  <a:pt x="50501" y="72041"/>
                </a:lnTo>
                <a:lnTo>
                  <a:pt x="50320" y="71860"/>
                </a:lnTo>
                <a:lnTo>
                  <a:pt x="50079" y="71679"/>
                </a:lnTo>
                <a:lnTo>
                  <a:pt x="49838" y="71558"/>
                </a:lnTo>
                <a:close/>
                <a:moveTo>
                  <a:pt x="29022" y="74454"/>
                </a:moveTo>
                <a:lnTo>
                  <a:pt x="28841" y="74515"/>
                </a:lnTo>
                <a:lnTo>
                  <a:pt x="28660" y="74635"/>
                </a:lnTo>
                <a:lnTo>
                  <a:pt x="28479" y="74756"/>
                </a:lnTo>
                <a:lnTo>
                  <a:pt x="30349" y="75178"/>
                </a:lnTo>
                <a:lnTo>
                  <a:pt x="30349" y="75178"/>
                </a:lnTo>
                <a:lnTo>
                  <a:pt x="30168" y="74877"/>
                </a:lnTo>
                <a:lnTo>
                  <a:pt x="29927" y="74635"/>
                </a:lnTo>
                <a:lnTo>
                  <a:pt x="29625" y="74515"/>
                </a:lnTo>
                <a:lnTo>
                  <a:pt x="29263" y="74454"/>
                </a:lnTo>
                <a:close/>
                <a:moveTo>
                  <a:pt x="46640" y="74454"/>
                </a:moveTo>
                <a:lnTo>
                  <a:pt x="46278" y="74515"/>
                </a:lnTo>
                <a:lnTo>
                  <a:pt x="45976" y="74635"/>
                </a:lnTo>
                <a:lnTo>
                  <a:pt x="45735" y="74877"/>
                </a:lnTo>
                <a:lnTo>
                  <a:pt x="45554" y="75178"/>
                </a:lnTo>
                <a:lnTo>
                  <a:pt x="45554" y="75178"/>
                </a:lnTo>
                <a:lnTo>
                  <a:pt x="47424" y="74756"/>
                </a:lnTo>
                <a:lnTo>
                  <a:pt x="47243" y="74635"/>
                </a:lnTo>
                <a:lnTo>
                  <a:pt x="47062" y="74515"/>
                </a:lnTo>
                <a:lnTo>
                  <a:pt x="46881" y="74454"/>
                </a:lnTo>
                <a:close/>
                <a:moveTo>
                  <a:pt x="34814" y="74454"/>
                </a:moveTo>
                <a:lnTo>
                  <a:pt x="34633" y="74515"/>
                </a:lnTo>
                <a:lnTo>
                  <a:pt x="34392" y="74635"/>
                </a:lnTo>
                <a:lnTo>
                  <a:pt x="34211" y="74756"/>
                </a:lnTo>
                <a:lnTo>
                  <a:pt x="34090" y="74937"/>
                </a:lnTo>
                <a:lnTo>
                  <a:pt x="33969" y="75178"/>
                </a:lnTo>
                <a:lnTo>
                  <a:pt x="33909" y="75359"/>
                </a:lnTo>
                <a:lnTo>
                  <a:pt x="33909" y="75601"/>
                </a:lnTo>
                <a:lnTo>
                  <a:pt x="33909" y="75721"/>
                </a:lnTo>
                <a:lnTo>
                  <a:pt x="36141" y="75903"/>
                </a:lnTo>
                <a:lnTo>
                  <a:pt x="36202" y="75601"/>
                </a:lnTo>
                <a:lnTo>
                  <a:pt x="36202" y="75359"/>
                </a:lnTo>
                <a:lnTo>
                  <a:pt x="36141" y="75178"/>
                </a:lnTo>
                <a:lnTo>
                  <a:pt x="36021" y="74937"/>
                </a:lnTo>
                <a:lnTo>
                  <a:pt x="35900" y="74756"/>
                </a:lnTo>
                <a:lnTo>
                  <a:pt x="35719" y="74635"/>
                </a:lnTo>
                <a:lnTo>
                  <a:pt x="35478" y="74515"/>
                </a:lnTo>
                <a:lnTo>
                  <a:pt x="35297" y="74454"/>
                </a:lnTo>
                <a:close/>
                <a:moveTo>
                  <a:pt x="40606" y="74454"/>
                </a:moveTo>
                <a:lnTo>
                  <a:pt x="40425" y="74515"/>
                </a:lnTo>
                <a:lnTo>
                  <a:pt x="40184" y="74635"/>
                </a:lnTo>
                <a:lnTo>
                  <a:pt x="40003" y="74756"/>
                </a:lnTo>
                <a:lnTo>
                  <a:pt x="39882" y="74937"/>
                </a:lnTo>
                <a:lnTo>
                  <a:pt x="39762" y="75178"/>
                </a:lnTo>
                <a:lnTo>
                  <a:pt x="39701" y="75359"/>
                </a:lnTo>
                <a:lnTo>
                  <a:pt x="39701" y="75601"/>
                </a:lnTo>
                <a:lnTo>
                  <a:pt x="39762" y="75903"/>
                </a:lnTo>
                <a:lnTo>
                  <a:pt x="41994" y="75721"/>
                </a:lnTo>
                <a:lnTo>
                  <a:pt x="41994" y="75601"/>
                </a:lnTo>
                <a:lnTo>
                  <a:pt x="41994" y="75359"/>
                </a:lnTo>
                <a:lnTo>
                  <a:pt x="41934" y="75178"/>
                </a:lnTo>
                <a:lnTo>
                  <a:pt x="41813" y="74937"/>
                </a:lnTo>
                <a:lnTo>
                  <a:pt x="41692" y="74756"/>
                </a:lnTo>
                <a:lnTo>
                  <a:pt x="41511" y="74635"/>
                </a:lnTo>
                <a:lnTo>
                  <a:pt x="41270" y="74515"/>
                </a:lnTo>
                <a:lnTo>
                  <a:pt x="41089" y="74454"/>
                </a:lnTo>
                <a:close/>
              </a:path>
            </a:pathLst>
          </a:custGeom>
          <a:solidFill>
            <a:srgbClr val="99FF99"/>
          </a:solidFill>
          <a:ln>
            <a:solidFill>
              <a:srgbClr val="99FF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230;p10">
            <a:extLst>
              <a:ext uri="{FF2B5EF4-FFF2-40B4-BE49-F238E27FC236}">
                <a16:creationId xmlns:a16="http://schemas.microsoft.com/office/drawing/2014/main" id="{9C90E569-AFE6-408E-9272-72834630DFD2}"/>
              </a:ext>
            </a:extLst>
          </p:cNvPr>
          <p:cNvSpPr/>
          <p:nvPr userDrawn="1"/>
        </p:nvSpPr>
        <p:spPr>
          <a:xfrm>
            <a:off x="133504" y="-85397"/>
            <a:ext cx="172030" cy="17203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38;p10">
            <a:extLst>
              <a:ext uri="{FF2B5EF4-FFF2-40B4-BE49-F238E27FC236}">
                <a16:creationId xmlns:a16="http://schemas.microsoft.com/office/drawing/2014/main" id="{79EB6BBA-C3A7-4177-91E0-72A0C7603AAA}"/>
              </a:ext>
            </a:extLst>
          </p:cNvPr>
          <p:cNvSpPr/>
          <p:nvPr userDrawn="1"/>
        </p:nvSpPr>
        <p:spPr>
          <a:xfrm rot="1902">
            <a:off x="-76768" y="666504"/>
            <a:ext cx="403187" cy="383329"/>
          </a:xfrm>
          <a:prstGeom prst="pentagon">
            <a:avLst>
              <a:gd name="hf" fmla="val 105146"/>
              <a:gd name="vf" fmla="val 110557"/>
            </a:avLst>
          </a:prstGeom>
          <a:noFill/>
          <a:ln w="28575" cap="flat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21;p10">
            <a:extLst>
              <a:ext uri="{FF2B5EF4-FFF2-40B4-BE49-F238E27FC236}">
                <a16:creationId xmlns:a16="http://schemas.microsoft.com/office/drawing/2014/main" id="{6E28C3E6-F522-4781-9B79-E3C0FA1273BF}"/>
              </a:ext>
            </a:extLst>
          </p:cNvPr>
          <p:cNvSpPr/>
          <p:nvPr userDrawn="1"/>
        </p:nvSpPr>
        <p:spPr>
          <a:xfrm>
            <a:off x="8655337" y="-94851"/>
            <a:ext cx="362967" cy="362967"/>
          </a:xfrm>
          <a:prstGeom prst="ellipse">
            <a:avLst/>
          </a:prstGeom>
          <a:solidFill>
            <a:srgbClr val="99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25;p10">
            <a:extLst>
              <a:ext uri="{FF2B5EF4-FFF2-40B4-BE49-F238E27FC236}">
                <a16:creationId xmlns:a16="http://schemas.microsoft.com/office/drawing/2014/main" id="{9CEF5F3C-6E98-482E-9066-1EA9CB9EA3CD}"/>
              </a:ext>
            </a:extLst>
          </p:cNvPr>
          <p:cNvSpPr/>
          <p:nvPr userDrawn="1"/>
        </p:nvSpPr>
        <p:spPr>
          <a:xfrm>
            <a:off x="8855151" y="432560"/>
            <a:ext cx="560259" cy="560259"/>
          </a:xfrm>
          <a:custGeom>
            <a:avLst/>
            <a:gdLst/>
            <a:ahLst/>
            <a:cxnLst/>
            <a:rect l="l" t="t" r="r" b="b"/>
            <a:pathLst>
              <a:path w="73610" h="73610" extrusionOk="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4C2"/>
              </a:solidFill>
            </a:endParaRPr>
          </a:p>
        </p:txBody>
      </p:sp>
      <p:sp>
        <p:nvSpPr>
          <p:cNvPr id="35" name="Google Shape;228;p10">
            <a:extLst>
              <a:ext uri="{FF2B5EF4-FFF2-40B4-BE49-F238E27FC236}">
                <a16:creationId xmlns:a16="http://schemas.microsoft.com/office/drawing/2014/main" id="{C60A0299-183B-4A23-8E99-D8F5EFA45857}"/>
              </a:ext>
            </a:extLst>
          </p:cNvPr>
          <p:cNvSpPr/>
          <p:nvPr userDrawn="1"/>
        </p:nvSpPr>
        <p:spPr>
          <a:xfrm>
            <a:off x="8526031" y="86632"/>
            <a:ext cx="658241" cy="658241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33;p10">
            <a:extLst>
              <a:ext uri="{FF2B5EF4-FFF2-40B4-BE49-F238E27FC236}">
                <a16:creationId xmlns:a16="http://schemas.microsoft.com/office/drawing/2014/main" id="{F6D76C29-2995-4B15-9A85-3ABC95587CAB}"/>
              </a:ext>
            </a:extLst>
          </p:cNvPr>
          <p:cNvSpPr/>
          <p:nvPr userDrawn="1"/>
        </p:nvSpPr>
        <p:spPr>
          <a:xfrm>
            <a:off x="8330223" y="61109"/>
            <a:ext cx="206036" cy="178269"/>
          </a:xfrm>
          <a:prstGeom prst="triangle">
            <a:avLst>
              <a:gd name="adj" fmla="val 50000"/>
            </a:avLst>
          </a:prstGeom>
          <a:solidFill>
            <a:srgbClr val="99FF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18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9"/>
          <p:cNvGrpSpPr/>
          <p:nvPr/>
        </p:nvGrpSpPr>
        <p:grpSpPr>
          <a:xfrm>
            <a:off x="-167116" y="-262199"/>
            <a:ext cx="9492216" cy="5763012"/>
            <a:chOff x="-76804" y="-262199"/>
            <a:chExt cx="9492216" cy="5763012"/>
          </a:xfrm>
        </p:grpSpPr>
        <p:sp>
          <p:nvSpPr>
            <p:cNvPr id="195" name="Google Shape;195;p9"/>
            <p:cNvSpPr/>
            <p:nvPr/>
          </p:nvSpPr>
          <p:spPr>
            <a:xfrm>
              <a:off x="-1" y="3995700"/>
              <a:ext cx="9323141" cy="1147800"/>
            </a:xfrm>
            <a:prstGeom prst="rect">
              <a:avLst/>
            </a:prstGeom>
            <a:solidFill>
              <a:srgbClr val="542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4343698" y="37683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99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99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99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99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l" t="t" r="r" b="b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99FF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99FF99"/>
            </a:solidFill>
            <a:ln>
              <a:solidFill>
                <a:srgbClr val="99FF9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99FF9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99FF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99FF99"/>
            </a:solidFill>
            <a:ln>
              <a:solidFill>
                <a:srgbClr val="99FF9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4456350" y="3879852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9" hidden="1"/>
          <p:cNvSpPr txBox="1">
            <a:spLocks noGrp="1"/>
          </p:cNvSpPr>
          <p:nvPr>
            <p:ph type="body" idx="1"/>
          </p:nvPr>
        </p:nvSpPr>
        <p:spPr>
          <a:xfrm>
            <a:off x="276577" y="4010402"/>
            <a:ext cx="8229600" cy="11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0"/>
          <p:cNvGrpSpPr/>
          <p:nvPr/>
        </p:nvGrpSpPr>
        <p:grpSpPr>
          <a:xfrm>
            <a:off x="-76804" y="-262199"/>
            <a:ext cx="9492216" cy="5763012"/>
            <a:chOff x="-76804" y="-262199"/>
            <a:chExt cx="9492216" cy="5763012"/>
          </a:xfrm>
        </p:grpSpPr>
        <p:sp>
          <p:nvSpPr>
            <p:cNvPr id="221" name="Google Shape;221;p10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99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99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99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99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l" t="t" r="r" b="b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0"/>
            <p:cNvSpPr/>
            <p:nvPr userDrawn="1"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99FF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99FF99"/>
            </a:solidFill>
            <a:ln>
              <a:solidFill>
                <a:srgbClr val="99FF9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0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0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99FF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10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/>
          <p:nvPr/>
        </p:nvSpPr>
        <p:spPr>
          <a:xfrm>
            <a:off x="8655337" y="-94851"/>
            <a:ext cx="362967" cy="362967"/>
          </a:xfrm>
          <a:prstGeom prst="ellipse">
            <a:avLst/>
          </a:prstGeom>
          <a:solidFill>
            <a:srgbClr val="99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0"/>
          <p:cNvSpPr/>
          <p:nvPr/>
        </p:nvSpPr>
        <p:spPr>
          <a:xfrm rot="20700354">
            <a:off x="616946" y="-228598"/>
            <a:ext cx="670101" cy="636713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99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"/>
          <p:cNvSpPr/>
          <p:nvPr/>
        </p:nvSpPr>
        <p:spPr>
          <a:xfrm rot="1763">
            <a:off x="8917254" y="3869466"/>
            <a:ext cx="457200" cy="4572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99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"/>
          <p:cNvSpPr/>
          <p:nvPr/>
        </p:nvSpPr>
        <p:spPr>
          <a:xfrm>
            <a:off x="8855151" y="432560"/>
            <a:ext cx="560259" cy="560259"/>
          </a:xfrm>
          <a:custGeom>
            <a:avLst/>
            <a:gdLst/>
            <a:ahLst/>
            <a:cxnLst/>
            <a:rect l="l" t="t" r="r" b="b"/>
            <a:pathLst>
              <a:path w="73610" h="73610" extrusionOk="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4C2"/>
              </a:solidFill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452751" y="-85402"/>
            <a:ext cx="313491" cy="313491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"/>
          <p:cNvSpPr/>
          <p:nvPr/>
        </p:nvSpPr>
        <p:spPr>
          <a:xfrm>
            <a:off x="8526031" y="86632"/>
            <a:ext cx="658241" cy="658241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0"/>
          <p:cNvSpPr/>
          <p:nvPr/>
        </p:nvSpPr>
        <p:spPr>
          <a:xfrm>
            <a:off x="100477" y="287376"/>
            <a:ext cx="658241" cy="658241"/>
          </a:xfrm>
          <a:custGeom>
            <a:avLst/>
            <a:gdLst/>
            <a:ahLst/>
            <a:cxnLst/>
            <a:rect l="l" t="t" r="r" b="b"/>
            <a:pathLst>
              <a:path w="75903" h="75903" extrusionOk="0">
                <a:moveTo>
                  <a:pt x="30349" y="724"/>
                </a:moveTo>
                <a:lnTo>
                  <a:pt x="28479" y="1147"/>
                </a:lnTo>
                <a:lnTo>
                  <a:pt x="28599" y="1267"/>
                </a:lnTo>
                <a:lnTo>
                  <a:pt x="28841" y="1388"/>
                </a:lnTo>
                <a:lnTo>
                  <a:pt x="29022" y="1448"/>
                </a:lnTo>
                <a:lnTo>
                  <a:pt x="29263" y="1448"/>
                </a:lnTo>
                <a:lnTo>
                  <a:pt x="29625" y="1388"/>
                </a:lnTo>
                <a:lnTo>
                  <a:pt x="29927" y="1267"/>
                </a:lnTo>
                <a:lnTo>
                  <a:pt x="30168" y="1026"/>
                </a:lnTo>
                <a:lnTo>
                  <a:pt x="30349" y="724"/>
                </a:lnTo>
                <a:close/>
                <a:moveTo>
                  <a:pt x="36141" y="0"/>
                </a:moveTo>
                <a:lnTo>
                  <a:pt x="33909" y="181"/>
                </a:lnTo>
                <a:lnTo>
                  <a:pt x="33909" y="302"/>
                </a:lnTo>
                <a:lnTo>
                  <a:pt x="33909" y="543"/>
                </a:lnTo>
                <a:lnTo>
                  <a:pt x="33969" y="724"/>
                </a:lnTo>
                <a:lnTo>
                  <a:pt x="34090" y="966"/>
                </a:lnTo>
                <a:lnTo>
                  <a:pt x="34211" y="1147"/>
                </a:lnTo>
                <a:lnTo>
                  <a:pt x="34392" y="1267"/>
                </a:lnTo>
                <a:lnTo>
                  <a:pt x="34633" y="1388"/>
                </a:lnTo>
                <a:lnTo>
                  <a:pt x="34814" y="1448"/>
                </a:lnTo>
                <a:lnTo>
                  <a:pt x="35297" y="1448"/>
                </a:lnTo>
                <a:lnTo>
                  <a:pt x="35478" y="1388"/>
                </a:lnTo>
                <a:lnTo>
                  <a:pt x="35719" y="1267"/>
                </a:lnTo>
                <a:lnTo>
                  <a:pt x="35900" y="1147"/>
                </a:lnTo>
                <a:lnTo>
                  <a:pt x="36021" y="966"/>
                </a:lnTo>
                <a:lnTo>
                  <a:pt x="36141" y="724"/>
                </a:lnTo>
                <a:lnTo>
                  <a:pt x="36202" y="543"/>
                </a:lnTo>
                <a:lnTo>
                  <a:pt x="36202" y="302"/>
                </a:lnTo>
                <a:lnTo>
                  <a:pt x="36141" y="0"/>
                </a:lnTo>
                <a:close/>
                <a:moveTo>
                  <a:pt x="39762" y="0"/>
                </a:moveTo>
                <a:lnTo>
                  <a:pt x="39701" y="302"/>
                </a:lnTo>
                <a:lnTo>
                  <a:pt x="39701" y="543"/>
                </a:lnTo>
                <a:lnTo>
                  <a:pt x="39762" y="724"/>
                </a:lnTo>
                <a:lnTo>
                  <a:pt x="39882" y="966"/>
                </a:lnTo>
                <a:lnTo>
                  <a:pt x="40003" y="1147"/>
                </a:lnTo>
                <a:lnTo>
                  <a:pt x="40184" y="1267"/>
                </a:lnTo>
                <a:lnTo>
                  <a:pt x="40425" y="1388"/>
                </a:lnTo>
                <a:lnTo>
                  <a:pt x="40606" y="1448"/>
                </a:lnTo>
                <a:lnTo>
                  <a:pt x="41089" y="1448"/>
                </a:lnTo>
                <a:lnTo>
                  <a:pt x="41270" y="1388"/>
                </a:lnTo>
                <a:lnTo>
                  <a:pt x="41511" y="1267"/>
                </a:lnTo>
                <a:lnTo>
                  <a:pt x="41692" y="1147"/>
                </a:lnTo>
                <a:lnTo>
                  <a:pt x="41813" y="966"/>
                </a:lnTo>
                <a:lnTo>
                  <a:pt x="41934" y="724"/>
                </a:lnTo>
                <a:lnTo>
                  <a:pt x="41994" y="543"/>
                </a:lnTo>
                <a:lnTo>
                  <a:pt x="41994" y="302"/>
                </a:lnTo>
                <a:lnTo>
                  <a:pt x="41994" y="181"/>
                </a:lnTo>
                <a:lnTo>
                  <a:pt x="39762" y="0"/>
                </a:lnTo>
                <a:close/>
                <a:moveTo>
                  <a:pt x="45554" y="724"/>
                </a:moveTo>
                <a:lnTo>
                  <a:pt x="45735" y="1026"/>
                </a:lnTo>
                <a:lnTo>
                  <a:pt x="45976" y="1267"/>
                </a:lnTo>
                <a:lnTo>
                  <a:pt x="46278" y="1388"/>
                </a:lnTo>
                <a:lnTo>
                  <a:pt x="46640" y="1448"/>
                </a:lnTo>
                <a:lnTo>
                  <a:pt x="46881" y="1448"/>
                </a:lnTo>
                <a:lnTo>
                  <a:pt x="47062" y="1388"/>
                </a:lnTo>
                <a:lnTo>
                  <a:pt x="47243" y="1267"/>
                </a:lnTo>
                <a:lnTo>
                  <a:pt x="47424" y="1147"/>
                </a:lnTo>
                <a:lnTo>
                  <a:pt x="45554" y="724"/>
                </a:lnTo>
                <a:close/>
                <a:moveTo>
                  <a:pt x="21661" y="3620"/>
                </a:moveTo>
                <a:lnTo>
                  <a:pt x="20273" y="4284"/>
                </a:lnTo>
                <a:lnTo>
                  <a:pt x="20575" y="4344"/>
                </a:lnTo>
                <a:lnTo>
                  <a:pt x="20937" y="4284"/>
                </a:lnTo>
                <a:lnTo>
                  <a:pt x="21239" y="4163"/>
                </a:lnTo>
                <a:lnTo>
                  <a:pt x="21480" y="3922"/>
                </a:lnTo>
                <a:lnTo>
                  <a:pt x="21661" y="3620"/>
                </a:lnTo>
                <a:close/>
                <a:moveTo>
                  <a:pt x="26065" y="2052"/>
                </a:moveTo>
                <a:lnTo>
                  <a:pt x="25824" y="2172"/>
                </a:lnTo>
                <a:lnTo>
                  <a:pt x="25583" y="2353"/>
                </a:lnTo>
                <a:lnTo>
                  <a:pt x="25402" y="2534"/>
                </a:lnTo>
                <a:lnTo>
                  <a:pt x="25281" y="2836"/>
                </a:lnTo>
                <a:lnTo>
                  <a:pt x="25221" y="3198"/>
                </a:lnTo>
                <a:lnTo>
                  <a:pt x="25221" y="3439"/>
                </a:lnTo>
                <a:lnTo>
                  <a:pt x="25281" y="3620"/>
                </a:lnTo>
                <a:lnTo>
                  <a:pt x="25402" y="3862"/>
                </a:lnTo>
                <a:lnTo>
                  <a:pt x="25522" y="4043"/>
                </a:lnTo>
                <a:lnTo>
                  <a:pt x="25703" y="4163"/>
                </a:lnTo>
                <a:lnTo>
                  <a:pt x="25945" y="4284"/>
                </a:lnTo>
                <a:lnTo>
                  <a:pt x="26126" y="4344"/>
                </a:lnTo>
                <a:lnTo>
                  <a:pt x="26608" y="4344"/>
                </a:lnTo>
                <a:lnTo>
                  <a:pt x="26789" y="4284"/>
                </a:lnTo>
                <a:lnTo>
                  <a:pt x="27031" y="4163"/>
                </a:lnTo>
                <a:lnTo>
                  <a:pt x="27212" y="4043"/>
                </a:lnTo>
                <a:lnTo>
                  <a:pt x="27332" y="3862"/>
                </a:lnTo>
                <a:lnTo>
                  <a:pt x="27453" y="3620"/>
                </a:lnTo>
                <a:lnTo>
                  <a:pt x="27513" y="3439"/>
                </a:lnTo>
                <a:lnTo>
                  <a:pt x="27513" y="3198"/>
                </a:lnTo>
                <a:lnTo>
                  <a:pt x="27453" y="2836"/>
                </a:lnTo>
                <a:lnTo>
                  <a:pt x="27332" y="2534"/>
                </a:lnTo>
                <a:lnTo>
                  <a:pt x="27151" y="2353"/>
                </a:lnTo>
                <a:lnTo>
                  <a:pt x="26910" y="2172"/>
                </a:lnTo>
                <a:lnTo>
                  <a:pt x="26669" y="2052"/>
                </a:lnTo>
                <a:close/>
                <a:moveTo>
                  <a:pt x="31858" y="2052"/>
                </a:moveTo>
                <a:lnTo>
                  <a:pt x="31616" y="2172"/>
                </a:lnTo>
                <a:lnTo>
                  <a:pt x="31375" y="2353"/>
                </a:lnTo>
                <a:lnTo>
                  <a:pt x="31194" y="2534"/>
                </a:lnTo>
                <a:lnTo>
                  <a:pt x="31073" y="2836"/>
                </a:lnTo>
                <a:lnTo>
                  <a:pt x="31013" y="3198"/>
                </a:lnTo>
                <a:lnTo>
                  <a:pt x="31013" y="3439"/>
                </a:lnTo>
                <a:lnTo>
                  <a:pt x="31073" y="3620"/>
                </a:lnTo>
                <a:lnTo>
                  <a:pt x="31194" y="3862"/>
                </a:lnTo>
                <a:lnTo>
                  <a:pt x="31315" y="4043"/>
                </a:lnTo>
                <a:lnTo>
                  <a:pt x="31496" y="4163"/>
                </a:lnTo>
                <a:lnTo>
                  <a:pt x="31737" y="4284"/>
                </a:lnTo>
                <a:lnTo>
                  <a:pt x="31918" y="4344"/>
                </a:lnTo>
                <a:lnTo>
                  <a:pt x="32401" y="4344"/>
                </a:lnTo>
                <a:lnTo>
                  <a:pt x="32582" y="4284"/>
                </a:lnTo>
                <a:lnTo>
                  <a:pt x="32823" y="4163"/>
                </a:lnTo>
                <a:lnTo>
                  <a:pt x="33004" y="4043"/>
                </a:lnTo>
                <a:lnTo>
                  <a:pt x="33125" y="3862"/>
                </a:lnTo>
                <a:lnTo>
                  <a:pt x="33245" y="3620"/>
                </a:lnTo>
                <a:lnTo>
                  <a:pt x="33306" y="3439"/>
                </a:lnTo>
                <a:lnTo>
                  <a:pt x="33306" y="3198"/>
                </a:lnTo>
                <a:lnTo>
                  <a:pt x="33245" y="2836"/>
                </a:lnTo>
                <a:lnTo>
                  <a:pt x="33125" y="2534"/>
                </a:lnTo>
                <a:lnTo>
                  <a:pt x="32944" y="2353"/>
                </a:lnTo>
                <a:lnTo>
                  <a:pt x="32702" y="2172"/>
                </a:lnTo>
                <a:lnTo>
                  <a:pt x="32461" y="2052"/>
                </a:lnTo>
                <a:close/>
                <a:moveTo>
                  <a:pt x="37650" y="2052"/>
                </a:moveTo>
                <a:lnTo>
                  <a:pt x="37408" y="2172"/>
                </a:lnTo>
                <a:lnTo>
                  <a:pt x="37167" y="2353"/>
                </a:lnTo>
                <a:lnTo>
                  <a:pt x="36986" y="2534"/>
                </a:lnTo>
                <a:lnTo>
                  <a:pt x="36865" y="2836"/>
                </a:lnTo>
                <a:lnTo>
                  <a:pt x="36805" y="3198"/>
                </a:lnTo>
                <a:lnTo>
                  <a:pt x="36805" y="3439"/>
                </a:lnTo>
                <a:lnTo>
                  <a:pt x="36865" y="3620"/>
                </a:lnTo>
                <a:lnTo>
                  <a:pt x="36986" y="3862"/>
                </a:lnTo>
                <a:lnTo>
                  <a:pt x="37107" y="4043"/>
                </a:lnTo>
                <a:lnTo>
                  <a:pt x="37288" y="4163"/>
                </a:lnTo>
                <a:lnTo>
                  <a:pt x="37529" y="4284"/>
                </a:lnTo>
                <a:lnTo>
                  <a:pt x="37710" y="4344"/>
                </a:lnTo>
                <a:lnTo>
                  <a:pt x="38193" y="4344"/>
                </a:lnTo>
                <a:lnTo>
                  <a:pt x="38374" y="4284"/>
                </a:lnTo>
                <a:lnTo>
                  <a:pt x="38615" y="4163"/>
                </a:lnTo>
                <a:lnTo>
                  <a:pt x="38796" y="4043"/>
                </a:lnTo>
                <a:lnTo>
                  <a:pt x="38917" y="3862"/>
                </a:lnTo>
                <a:lnTo>
                  <a:pt x="39038" y="3620"/>
                </a:lnTo>
                <a:lnTo>
                  <a:pt x="39098" y="3439"/>
                </a:lnTo>
                <a:lnTo>
                  <a:pt x="39098" y="3198"/>
                </a:lnTo>
                <a:lnTo>
                  <a:pt x="39038" y="2836"/>
                </a:lnTo>
                <a:lnTo>
                  <a:pt x="38917" y="2534"/>
                </a:lnTo>
                <a:lnTo>
                  <a:pt x="38736" y="2353"/>
                </a:lnTo>
                <a:lnTo>
                  <a:pt x="38495" y="2172"/>
                </a:lnTo>
                <a:lnTo>
                  <a:pt x="38253" y="2052"/>
                </a:lnTo>
                <a:close/>
                <a:moveTo>
                  <a:pt x="43442" y="2052"/>
                </a:moveTo>
                <a:lnTo>
                  <a:pt x="43201" y="2172"/>
                </a:lnTo>
                <a:lnTo>
                  <a:pt x="42959" y="2353"/>
                </a:lnTo>
                <a:lnTo>
                  <a:pt x="42778" y="2534"/>
                </a:lnTo>
                <a:lnTo>
                  <a:pt x="42658" y="2836"/>
                </a:lnTo>
                <a:lnTo>
                  <a:pt x="42597" y="3198"/>
                </a:lnTo>
                <a:lnTo>
                  <a:pt x="42597" y="3439"/>
                </a:lnTo>
                <a:lnTo>
                  <a:pt x="42658" y="3620"/>
                </a:lnTo>
                <a:lnTo>
                  <a:pt x="42778" y="3862"/>
                </a:lnTo>
                <a:lnTo>
                  <a:pt x="42899" y="4043"/>
                </a:lnTo>
                <a:lnTo>
                  <a:pt x="43080" y="4163"/>
                </a:lnTo>
                <a:lnTo>
                  <a:pt x="43321" y="4284"/>
                </a:lnTo>
                <a:lnTo>
                  <a:pt x="43502" y="4344"/>
                </a:lnTo>
                <a:lnTo>
                  <a:pt x="43985" y="4344"/>
                </a:lnTo>
                <a:lnTo>
                  <a:pt x="44166" y="4284"/>
                </a:lnTo>
                <a:lnTo>
                  <a:pt x="44407" y="4163"/>
                </a:lnTo>
                <a:lnTo>
                  <a:pt x="44588" y="4043"/>
                </a:lnTo>
                <a:lnTo>
                  <a:pt x="44709" y="3862"/>
                </a:lnTo>
                <a:lnTo>
                  <a:pt x="44830" y="3620"/>
                </a:lnTo>
                <a:lnTo>
                  <a:pt x="44890" y="3439"/>
                </a:lnTo>
                <a:lnTo>
                  <a:pt x="44890" y="3198"/>
                </a:lnTo>
                <a:lnTo>
                  <a:pt x="44830" y="2836"/>
                </a:lnTo>
                <a:lnTo>
                  <a:pt x="44709" y="2534"/>
                </a:lnTo>
                <a:lnTo>
                  <a:pt x="44528" y="2353"/>
                </a:lnTo>
                <a:lnTo>
                  <a:pt x="44287" y="2172"/>
                </a:lnTo>
                <a:lnTo>
                  <a:pt x="44045" y="2052"/>
                </a:lnTo>
                <a:close/>
                <a:moveTo>
                  <a:pt x="49234" y="2052"/>
                </a:moveTo>
                <a:lnTo>
                  <a:pt x="48993" y="2172"/>
                </a:lnTo>
                <a:lnTo>
                  <a:pt x="48752" y="2353"/>
                </a:lnTo>
                <a:lnTo>
                  <a:pt x="48571" y="2534"/>
                </a:lnTo>
                <a:lnTo>
                  <a:pt x="48450" y="2836"/>
                </a:lnTo>
                <a:lnTo>
                  <a:pt x="48390" y="3198"/>
                </a:lnTo>
                <a:lnTo>
                  <a:pt x="48390" y="3439"/>
                </a:lnTo>
                <a:lnTo>
                  <a:pt x="48450" y="3620"/>
                </a:lnTo>
                <a:lnTo>
                  <a:pt x="48571" y="3862"/>
                </a:lnTo>
                <a:lnTo>
                  <a:pt x="48691" y="4043"/>
                </a:lnTo>
                <a:lnTo>
                  <a:pt x="48872" y="4163"/>
                </a:lnTo>
                <a:lnTo>
                  <a:pt x="49114" y="4284"/>
                </a:lnTo>
                <a:lnTo>
                  <a:pt x="49295" y="4344"/>
                </a:lnTo>
                <a:lnTo>
                  <a:pt x="49777" y="4344"/>
                </a:lnTo>
                <a:lnTo>
                  <a:pt x="49958" y="4284"/>
                </a:lnTo>
                <a:lnTo>
                  <a:pt x="50200" y="4163"/>
                </a:lnTo>
                <a:lnTo>
                  <a:pt x="50381" y="4043"/>
                </a:lnTo>
                <a:lnTo>
                  <a:pt x="50501" y="3862"/>
                </a:lnTo>
                <a:lnTo>
                  <a:pt x="50622" y="3620"/>
                </a:lnTo>
                <a:lnTo>
                  <a:pt x="50682" y="3439"/>
                </a:lnTo>
                <a:lnTo>
                  <a:pt x="50682" y="3198"/>
                </a:lnTo>
                <a:lnTo>
                  <a:pt x="50622" y="2836"/>
                </a:lnTo>
                <a:lnTo>
                  <a:pt x="50501" y="2534"/>
                </a:lnTo>
                <a:lnTo>
                  <a:pt x="50320" y="2353"/>
                </a:lnTo>
                <a:lnTo>
                  <a:pt x="50079" y="2172"/>
                </a:lnTo>
                <a:lnTo>
                  <a:pt x="49838" y="2052"/>
                </a:lnTo>
                <a:close/>
                <a:moveTo>
                  <a:pt x="54242" y="3620"/>
                </a:moveTo>
                <a:lnTo>
                  <a:pt x="54423" y="3922"/>
                </a:lnTo>
                <a:lnTo>
                  <a:pt x="54665" y="4163"/>
                </a:lnTo>
                <a:lnTo>
                  <a:pt x="54966" y="4284"/>
                </a:lnTo>
                <a:lnTo>
                  <a:pt x="55328" y="4344"/>
                </a:lnTo>
                <a:lnTo>
                  <a:pt x="55630" y="4284"/>
                </a:lnTo>
                <a:lnTo>
                  <a:pt x="54242" y="3620"/>
                </a:lnTo>
                <a:close/>
                <a:moveTo>
                  <a:pt x="18523" y="5310"/>
                </a:moveTo>
                <a:lnTo>
                  <a:pt x="16593" y="6517"/>
                </a:lnTo>
                <a:lnTo>
                  <a:pt x="16774" y="6818"/>
                </a:lnTo>
                <a:lnTo>
                  <a:pt x="17015" y="7060"/>
                </a:lnTo>
                <a:lnTo>
                  <a:pt x="17317" y="7180"/>
                </a:lnTo>
                <a:lnTo>
                  <a:pt x="17679" y="7241"/>
                </a:lnTo>
                <a:lnTo>
                  <a:pt x="17920" y="7241"/>
                </a:lnTo>
                <a:lnTo>
                  <a:pt x="18101" y="7180"/>
                </a:lnTo>
                <a:lnTo>
                  <a:pt x="18342" y="7060"/>
                </a:lnTo>
                <a:lnTo>
                  <a:pt x="18523" y="6939"/>
                </a:lnTo>
                <a:lnTo>
                  <a:pt x="18644" y="6758"/>
                </a:lnTo>
                <a:lnTo>
                  <a:pt x="18765" y="6517"/>
                </a:lnTo>
                <a:lnTo>
                  <a:pt x="18825" y="6336"/>
                </a:lnTo>
                <a:lnTo>
                  <a:pt x="18825" y="6094"/>
                </a:lnTo>
                <a:lnTo>
                  <a:pt x="18825" y="5853"/>
                </a:lnTo>
                <a:lnTo>
                  <a:pt x="18765" y="5672"/>
                </a:lnTo>
                <a:lnTo>
                  <a:pt x="18644" y="5430"/>
                </a:lnTo>
                <a:lnTo>
                  <a:pt x="18523" y="5310"/>
                </a:lnTo>
                <a:close/>
                <a:moveTo>
                  <a:pt x="23230" y="4948"/>
                </a:moveTo>
                <a:lnTo>
                  <a:pt x="23049" y="5008"/>
                </a:lnTo>
                <a:lnTo>
                  <a:pt x="22807" y="5129"/>
                </a:lnTo>
                <a:lnTo>
                  <a:pt x="22626" y="5249"/>
                </a:lnTo>
                <a:lnTo>
                  <a:pt x="22506" y="5430"/>
                </a:lnTo>
                <a:lnTo>
                  <a:pt x="22385" y="5672"/>
                </a:lnTo>
                <a:lnTo>
                  <a:pt x="22325" y="5853"/>
                </a:lnTo>
                <a:lnTo>
                  <a:pt x="22325" y="6094"/>
                </a:lnTo>
                <a:lnTo>
                  <a:pt x="22325" y="6336"/>
                </a:lnTo>
                <a:lnTo>
                  <a:pt x="22385" y="6517"/>
                </a:lnTo>
                <a:lnTo>
                  <a:pt x="22506" y="6758"/>
                </a:lnTo>
                <a:lnTo>
                  <a:pt x="22626" y="6939"/>
                </a:lnTo>
                <a:lnTo>
                  <a:pt x="22807" y="7060"/>
                </a:lnTo>
                <a:lnTo>
                  <a:pt x="23049" y="7180"/>
                </a:lnTo>
                <a:lnTo>
                  <a:pt x="23230" y="7241"/>
                </a:lnTo>
                <a:lnTo>
                  <a:pt x="23712" y="7241"/>
                </a:lnTo>
                <a:lnTo>
                  <a:pt x="23893" y="7180"/>
                </a:lnTo>
                <a:lnTo>
                  <a:pt x="24135" y="7060"/>
                </a:lnTo>
                <a:lnTo>
                  <a:pt x="24316" y="6939"/>
                </a:lnTo>
                <a:lnTo>
                  <a:pt x="24436" y="6758"/>
                </a:lnTo>
                <a:lnTo>
                  <a:pt x="24557" y="6517"/>
                </a:lnTo>
                <a:lnTo>
                  <a:pt x="24617" y="6336"/>
                </a:lnTo>
                <a:lnTo>
                  <a:pt x="24617" y="6094"/>
                </a:lnTo>
                <a:lnTo>
                  <a:pt x="24617" y="5853"/>
                </a:lnTo>
                <a:lnTo>
                  <a:pt x="24557" y="5672"/>
                </a:lnTo>
                <a:lnTo>
                  <a:pt x="24436" y="5430"/>
                </a:lnTo>
                <a:lnTo>
                  <a:pt x="24316" y="5249"/>
                </a:lnTo>
                <a:lnTo>
                  <a:pt x="24135" y="5129"/>
                </a:lnTo>
                <a:lnTo>
                  <a:pt x="23893" y="5008"/>
                </a:lnTo>
                <a:lnTo>
                  <a:pt x="23712" y="4948"/>
                </a:lnTo>
                <a:close/>
                <a:moveTo>
                  <a:pt x="29022" y="4948"/>
                </a:moveTo>
                <a:lnTo>
                  <a:pt x="28841" y="5008"/>
                </a:lnTo>
                <a:lnTo>
                  <a:pt x="28599" y="5129"/>
                </a:lnTo>
                <a:lnTo>
                  <a:pt x="28418" y="5249"/>
                </a:lnTo>
                <a:lnTo>
                  <a:pt x="28298" y="5430"/>
                </a:lnTo>
                <a:lnTo>
                  <a:pt x="28177" y="5672"/>
                </a:lnTo>
                <a:lnTo>
                  <a:pt x="28117" y="5853"/>
                </a:lnTo>
                <a:lnTo>
                  <a:pt x="28117" y="6094"/>
                </a:lnTo>
                <a:lnTo>
                  <a:pt x="28117" y="6336"/>
                </a:lnTo>
                <a:lnTo>
                  <a:pt x="28177" y="6517"/>
                </a:lnTo>
                <a:lnTo>
                  <a:pt x="28298" y="6758"/>
                </a:lnTo>
                <a:lnTo>
                  <a:pt x="28418" y="6939"/>
                </a:lnTo>
                <a:lnTo>
                  <a:pt x="28599" y="7060"/>
                </a:lnTo>
                <a:lnTo>
                  <a:pt x="28841" y="7180"/>
                </a:lnTo>
                <a:lnTo>
                  <a:pt x="29022" y="7241"/>
                </a:lnTo>
                <a:lnTo>
                  <a:pt x="29505" y="7241"/>
                </a:lnTo>
                <a:lnTo>
                  <a:pt x="29686" y="7180"/>
                </a:lnTo>
                <a:lnTo>
                  <a:pt x="29927" y="7060"/>
                </a:lnTo>
                <a:lnTo>
                  <a:pt x="30108" y="6939"/>
                </a:lnTo>
                <a:lnTo>
                  <a:pt x="30229" y="6758"/>
                </a:lnTo>
                <a:lnTo>
                  <a:pt x="30349" y="6517"/>
                </a:lnTo>
                <a:lnTo>
                  <a:pt x="30410" y="6336"/>
                </a:lnTo>
                <a:lnTo>
                  <a:pt x="30410" y="6094"/>
                </a:lnTo>
                <a:lnTo>
                  <a:pt x="30410" y="5853"/>
                </a:lnTo>
                <a:lnTo>
                  <a:pt x="30349" y="5672"/>
                </a:lnTo>
                <a:lnTo>
                  <a:pt x="30229" y="5430"/>
                </a:lnTo>
                <a:lnTo>
                  <a:pt x="30108" y="5249"/>
                </a:lnTo>
                <a:lnTo>
                  <a:pt x="29927" y="5129"/>
                </a:lnTo>
                <a:lnTo>
                  <a:pt x="29686" y="5008"/>
                </a:lnTo>
                <a:lnTo>
                  <a:pt x="29505" y="4948"/>
                </a:lnTo>
                <a:close/>
                <a:moveTo>
                  <a:pt x="34814" y="4948"/>
                </a:moveTo>
                <a:lnTo>
                  <a:pt x="34633" y="5008"/>
                </a:lnTo>
                <a:lnTo>
                  <a:pt x="34392" y="5129"/>
                </a:lnTo>
                <a:lnTo>
                  <a:pt x="34211" y="5249"/>
                </a:lnTo>
                <a:lnTo>
                  <a:pt x="34090" y="5430"/>
                </a:lnTo>
                <a:lnTo>
                  <a:pt x="33969" y="5672"/>
                </a:lnTo>
                <a:lnTo>
                  <a:pt x="33909" y="5853"/>
                </a:lnTo>
                <a:lnTo>
                  <a:pt x="33909" y="6094"/>
                </a:lnTo>
                <a:lnTo>
                  <a:pt x="33909" y="6336"/>
                </a:lnTo>
                <a:lnTo>
                  <a:pt x="33969" y="6517"/>
                </a:lnTo>
                <a:lnTo>
                  <a:pt x="34090" y="6758"/>
                </a:lnTo>
                <a:lnTo>
                  <a:pt x="34211" y="6939"/>
                </a:lnTo>
                <a:lnTo>
                  <a:pt x="34392" y="7060"/>
                </a:lnTo>
                <a:lnTo>
                  <a:pt x="34633" y="7180"/>
                </a:lnTo>
                <a:lnTo>
                  <a:pt x="34814" y="7241"/>
                </a:lnTo>
                <a:lnTo>
                  <a:pt x="35297" y="7241"/>
                </a:lnTo>
                <a:lnTo>
                  <a:pt x="35478" y="7180"/>
                </a:lnTo>
                <a:lnTo>
                  <a:pt x="35719" y="7060"/>
                </a:lnTo>
                <a:lnTo>
                  <a:pt x="35900" y="6939"/>
                </a:lnTo>
                <a:lnTo>
                  <a:pt x="36021" y="6758"/>
                </a:lnTo>
                <a:lnTo>
                  <a:pt x="36141" y="6517"/>
                </a:lnTo>
                <a:lnTo>
                  <a:pt x="36202" y="6336"/>
                </a:lnTo>
                <a:lnTo>
                  <a:pt x="36202" y="6094"/>
                </a:lnTo>
                <a:lnTo>
                  <a:pt x="36202" y="5853"/>
                </a:lnTo>
                <a:lnTo>
                  <a:pt x="36141" y="5672"/>
                </a:lnTo>
                <a:lnTo>
                  <a:pt x="36021" y="5430"/>
                </a:lnTo>
                <a:lnTo>
                  <a:pt x="35900" y="5249"/>
                </a:lnTo>
                <a:lnTo>
                  <a:pt x="35719" y="5129"/>
                </a:lnTo>
                <a:lnTo>
                  <a:pt x="35478" y="5008"/>
                </a:lnTo>
                <a:lnTo>
                  <a:pt x="35297" y="4948"/>
                </a:lnTo>
                <a:close/>
                <a:moveTo>
                  <a:pt x="40606" y="4948"/>
                </a:moveTo>
                <a:lnTo>
                  <a:pt x="40425" y="5008"/>
                </a:lnTo>
                <a:lnTo>
                  <a:pt x="40184" y="5129"/>
                </a:lnTo>
                <a:lnTo>
                  <a:pt x="40003" y="5249"/>
                </a:lnTo>
                <a:lnTo>
                  <a:pt x="39882" y="5430"/>
                </a:lnTo>
                <a:lnTo>
                  <a:pt x="39762" y="5672"/>
                </a:lnTo>
                <a:lnTo>
                  <a:pt x="39701" y="5853"/>
                </a:lnTo>
                <a:lnTo>
                  <a:pt x="39701" y="6094"/>
                </a:lnTo>
                <a:lnTo>
                  <a:pt x="39701" y="6336"/>
                </a:lnTo>
                <a:lnTo>
                  <a:pt x="39762" y="6517"/>
                </a:lnTo>
                <a:lnTo>
                  <a:pt x="39882" y="6758"/>
                </a:lnTo>
                <a:lnTo>
                  <a:pt x="40003" y="6939"/>
                </a:lnTo>
                <a:lnTo>
                  <a:pt x="40184" y="7060"/>
                </a:lnTo>
                <a:lnTo>
                  <a:pt x="40425" y="7180"/>
                </a:lnTo>
                <a:lnTo>
                  <a:pt x="40606" y="7241"/>
                </a:lnTo>
                <a:lnTo>
                  <a:pt x="41089" y="7241"/>
                </a:lnTo>
                <a:lnTo>
                  <a:pt x="41270" y="7180"/>
                </a:lnTo>
                <a:lnTo>
                  <a:pt x="41511" y="7060"/>
                </a:lnTo>
                <a:lnTo>
                  <a:pt x="41692" y="6939"/>
                </a:lnTo>
                <a:lnTo>
                  <a:pt x="41813" y="6758"/>
                </a:lnTo>
                <a:lnTo>
                  <a:pt x="41934" y="6517"/>
                </a:lnTo>
                <a:lnTo>
                  <a:pt x="41994" y="6336"/>
                </a:lnTo>
                <a:lnTo>
                  <a:pt x="41994" y="6094"/>
                </a:lnTo>
                <a:lnTo>
                  <a:pt x="41994" y="5853"/>
                </a:lnTo>
                <a:lnTo>
                  <a:pt x="41934" y="5672"/>
                </a:lnTo>
                <a:lnTo>
                  <a:pt x="41813" y="5430"/>
                </a:lnTo>
                <a:lnTo>
                  <a:pt x="41692" y="5249"/>
                </a:lnTo>
                <a:lnTo>
                  <a:pt x="41511" y="5129"/>
                </a:lnTo>
                <a:lnTo>
                  <a:pt x="41270" y="5008"/>
                </a:lnTo>
                <a:lnTo>
                  <a:pt x="41089" y="4948"/>
                </a:lnTo>
                <a:close/>
                <a:moveTo>
                  <a:pt x="46399" y="4948"/>
                </a:moveTo>
                <a:lnTo>
                  <a:pt x="46218" y="5008"/>
                </a:lnTo>
                <a:lnTo>
                  <a:pt x="45976" y="5129"/>
                </a:lnTo>
                <a:lnTo>
                  <a:pt x="45795" y="5249"/>
                </a:lnTo>
                <a:lnTo>
                  <a:pt x="45674" y="5430"/>
                </a:lnTo>
                <a:lnTo>
                  <a:pt x="45554" y="5672"/>
                </a:lnTo>
                <a:lnTo>
                  <a:pt x="45493" y="5853"/>
                </a:lnTo>
                <a:lnTo>
                  <a:pt x="45493" y="6094"/>
                </a:lnTo>
                <a:lnTo>
                  <a:pt x="45493" y="6336"/>
                </a:lnTo>
                <a:lnTo>
                  <a:pt x="45554" y="6517"/>
                </a:lnTo>
                <a:lnTo>
                  <a:pt x="45674" y="6758"/>
                </a:lnTo>
                <a:lnTo>
                  <a:pt x="45795" y="6939"/>
                </a:lnTo>
                <a:lnTo>
                  <a:pt x="45976" y="7060"/>
                </a:lnTo>
                <a:lnTo>
                  <a:pt x="46218" y="7180"/>
                </a:lnTo>
                <a:lnTo>
                  <a:pt x="46399" y="7241"/>
                </a:lnTo>
                <a:lnTo>
                  <a:pt x="46881" y="7241"/>
                </a:lnTo>
                <a:lnTo>
                  <a:pt x="47062" y="7180"/>
                </a:lnTo>
                <a:lnTo>
                  <a:pt x="47304" y="7060"/>
                </a:lnTo>
                <a:lnTo>
                  <a:pt x="47485" y="6939"/>
                </a:lnTo>
                <a:lnTo>
                  <a:pt x="47605" y="6758"/>
                </a:lnTo>
                <a:lnTo>
                  <a:pt x="47726" y="6517"/>
                </a:lnTo>
                <a:lnTo>
                  <a:pt x="47786" y="6336"/>
                </a:lnTo>
                <a:lnTo>
                  <a:pt x="47786" y="6094"/>
                </a:lnTo>
                <a:lnTo>
                  <a:pt x="47786" y="5853"/>
                </a:lnTo>
                <a:lnTo>
                  <a:pt x="47726" y="5672"/>
                </a:lnTo>
                <a:lnTo>
                  <a:pt x="47605" y="5430"/>
                </a:lnTo>
                <a:lnTo>
                  <a:pt x="47485" y="5249"/>
                </a:lnTo>
                <a:lnTo>
                  <a:pt x="47304" y="5129"/>
                </a:lnTo>
                <a:lnTo>
                  <a:pt x="47062" y="5008"/>
                </a:lnTo>
                <a:lnTo>
                  <a:pt x="46881" y="4948"/>
                </a:lnTo>
                <a:close/>
                <a:moveTo>
                  <a:pt x="52191" y="4948"/>
                </a:moveTo>
                <a:lnTo>
                  <a:pt x="52010" y="5008"/>
                </a:lnTo>
                <a:lnTo>
                  <a:pt x="51768" y="5129"/>
                </a:lnTo>
                <a:lnTo>
                  <a:pt x="51587" y="5249"/>
                </a:lnTo>
                <a:lnTo>
                  <a:pt x="51467" y="5430"/>
                </a:lnTo>
                <a:lnTo>
                  <a:pt x="51346" y="5672"/>
                </a:lnTo>
                <a:lnTo>
                  <a:pt x="51286" y="5853"/>
                </a:lnTo>
                <a:lnTo>
                  <a:pt x="51286" y="6094"/>
                </a:lnTo>
                <a:lnTo>
                  <a:pt x="51286" y="6336"/>
                </a:lnTo>
                <a:lnTo>
                  <a:pt x="51346" y="6517"/>
                </a:lnTo>
                <a:lnTo>
                  <a:pt x="51467" y="6758"/>
                </a:lnTo>
                <a:lnTo>
                  <a:pt x="51587" y="6939"/>
                </a:lnTo>
                <a:lnTo>
                  <a:pt x="51768" y="7060"/>
                </a:lnTo>
                <a:lnTo>
                  <a:pt x="52010" y="7180"/>
                </a:lnTo>
                <a:lnTo>
                  <a:pt x="52191" y="7241"/>
                </a:lnTo>
                <a:lnTo>
                  <a:pt x="52673" y="7241"/>
                </a:lnTo>
                <a:lnTo>
                  <a:pt x="52854" y="7180"/>
                </a:lnTo>
                <a:lnTo>
                  <a:pt x="53096" y="7060"/>
                </a:lnTo>
                <a:lnTo>
                  <a:pt x="53277" y="6939"/>
                </a:lnTo>
                <a:lnTo>
                  <a:pt x="53397" y="6758"/>
                </a:lnTo>
                <a:lnTo>
                  <a:pt x="53518" y="6517"/>
                </a:lnTo>
                <a:lnTo>
                  <a:pt x="53578" y="6336"/>
                </a:lnTo>
                <a:lnTo>
                  <a:pt x="53578" y="6094"/>
                </a:lnTo>
                <a:lnTo>
                  <a:pt x="53578" y="5853"/>
                </a:lnTo>
                <a:lnTo>
                  <a:pt x="53518" y="5672"/>
                </a:lnTo>
                <a:lnTo>
                  <a:pt x="53397" y="5430"/>
                </a:lnTo>
                <a:lnTo>
                  <a:pt x="53277" y="5249"/>
                </a:lnTo>
                <a:lnTo>
                  <a:pt x="53096" y="5129"/>
                </a:lnTo>
                <a:lnTo>
                  <a:pt x="52854" y="5008"/>
                </a:lnTo>
                <a:lnTo>
                  <a:pt x="52673" y="4948"/>
                </a:lnTo>
                <a:close/>
                <a:moveTo>
                  <a:pt x="57380" y="5310"/>
                </a:moveTo>
                <a:lnTo>
                  <a:pt x="57259" y="5430"/>
                </a:lnTo>
                <a:lnTo>
                  <a:pt x="57138" y="5672"/>
                </a:lnTo>
                <a:lnTo>
                  <a:pt x="57078" y="5853"/>
                </a:lnTo>
                <a:lnTo>
                  <a:pt x="57078" y="6094"/>
                </a:lnTo>
                <a:lnTo>
                  <a:pt x="57078" y="6336"/>
                </a:lnTo>
                <a:lnTo>
                  <a:pt x="57138" y="6517"/>
                </a:lnTo>
                <a:lnTo>
                  <a:pt x="57259" y="6758"/>
                </a:lnTo>
                <a:lnTo>
                  <a:pt x="57380" y="6939"/>
                </a:lnTo>
                <a:lnTo>
                  <a:pt x="57561" y="7060"/>
                </a:lnTo>
                <a:lnTo>
                  <a:pt x="57802" y="7180"/>
                </a:lnTo>
                <a:lnTo>
                  <a:pt x="57983" y="7241"/>
                </a:lnTo>
                <a:lnTo>
                  <a:pt x="58224" y="7241"/>
                </a:lnTo>
                <a:lnTo>
                  <a:pt x="58586" y="7180"/>
                </a:lnTo>
                <a:lnTo>
                  <a:pt x="58888" y="7060"/>
                </a:lnTo>
                <a:lnTo>
                  <a:pt x="59129" y="6818"/>
                </a:lnTo>
                <a:lnTo>
                  <a:pt x="59310" y="6517"/>
                </a:lnTo>
                <a:lnTo>
                  <a:pt x="57380" y="5310"/>
                </a:lnTo>
                <a:close/>
                <a:moveTo>
                  <a:pt x="14783" y="7844"/>
                </a:moveTo>
                <a:lnTo>
                  <a:pt x="13636" y="8689"/>
                </a:lnTo>
                <a:lnTo>
                  <a:pt x="13636" y="8990"/>
                </a:lnTo>
                <a:lnTo>
                  <a:pt x="13636" y="9232"/>
                </a:lnTo>
                <a:lnTo>
                  <a:pt x="13697" y="9413"/>
                </a:lnTo>
                <a:lnTo>
                  <a:pt x="13817" y="9654"/>
                </a:lnTo>
                <a:lnTo>
                  <a:pt x="13938" y="9835"/>
                </a:lnTo>
                <a:lnTo>
                  <a:pt x="14119" y="9956"/>
                </a:lnTo>
                <a:lnTo>
                  <a:pt x="14360" y="10076"/>
                </a:lnTo>
                <a:lnTo>
                  <a:pt x="14541" y="10137"/>
                </a:lnTo>
                <a:lnTo>
                  <a:pt x="15024" y="10137"/>
                </a:lnTo>
                <a:lnTo>
                  <a:pt x="15205" y="10076"/>
                </a:lnTo>
                <a:lnTo>
                  <a:pt x="15446" y="9956"/>
                </a:lnTo>
                <a:lnTo>
                  <a:pt x="15627" y="9835"/>
                </a:lnTo>
                <a:lnTo>
                  <a:pt x="15748" y="9654"/>
                </a:lnTo>
                <a:lnTo>
                  <a:pt x="15869" y="9413"/>
                </a:lnTo>
                <a:lnTo>
                  <a:pt x="15929" y="9232"/>
                </a:lnTo>
                <a:lnTo>
                  <a:pt x="15929" y="8990"/>
                </a:lnTo>
                <a:lnTo>
                  <a:pt x="15929" y="8749"/>
                </a:lnTo>
                <a:lnTo>
                  <a:pt x="15869" y="8568"/>
                </a:lnTo>
                <a:lnTo>
                  <a:pt x="15748" y="8327"/>
                </a:lnTo>
                <a:lnTo>
                  <a:pt x="15627" y="8146"/>
                </a:lnTo>
                <a:lnTo>
                  <a:pt x="15446" y="8025"/>
                </a:lnTo>
                <a:lnTo>
                  <a:pt x="15205" y="7904"/>
                </a:lnTo>
                <a:lnTo>
                  <a:pt x="15024" y="7844"/>
                </a:lnTo>
                <a:close/>
                <a:moveTo>
                  <a:pt x="20333" y="7844"/>
                </a:moveTo>
                <a:lnTo>
                  <a:pt x="20152" y="7904"/>
                </a:lnTo>
                <a:lnTo>
                  <a:pt x="19911" y="8025"/>
                </a:lnTo>
                <a:lnTo>
                  <a:pt x="19730" y="8146"/>
                </a:lnTo>
                <a:lnTo>
                  <a:pt x="19609" y="8327"/>
                </a:lnTo>
                <a:lnTo>
                  <a:pt x="19489" y="8568"/>
                </a:lnTo>
                <a:lnTo>
                  <a:pt x="19428" y="8749"/>
                </a:lnTo>
                <a:lnTo>
                  <a:pt x="19428" y="8990"/>
                </a:lnTo>
                <a:lnTo>
                  <a:pt x="19428" y="9232"/>
                </a:lnTo>
                <a:lnTo>
                  <a:pt x="19489" y="9413"/>
                </a:lnTo>
                <a:lnTo>
                  <a:pt x="19609" y="9654"/>
                </a:lnTo>
                <a:lnTo>
                  <a:pt x="19730" y="9835"/>
                </a:lnTo>
                <a:lnTo>
                  <a:pt x="19911" y="9956"/>
                </a:lnTo>
                <a:lnTo>
                  <a:pt x="20152" y="10076"/>
                </a:lnTo>
                <a:lnTo>
                  <a:pt x="20333" y="10137"/>
                </a:lnTo>
                <a:lnTo>
                  <a:pt x="20816" y="10137"/>
                </a:lnTo>
                <a:lnTo>
                  <a:pt x="20997" y="10076"/>
                </a:lnTo>
                <a:lnTo>
                  <a:pt x="21239" y="9956"/>
                </a:lnTo>
                <a:lnTo>
                  <a:pt x="21420" y="9835"/>
                </a:lnTo>
                <a:lnTo>
                  <a:pt x="21540" y="9654"/>
                </a:lnTo>
                <a:lnTo>
                  <a:pt x="21661" y="9413"/>
                </a:lnTo>
                <a:lnTo>
                  <a:pt x="21721" y="9232"/>
                </a:lnTo>
                <a:lnTo>
                  <a:pt x="21721" y="8990"/>
                </a:lnTo>
                <a:lnTo>
                  <a:pt x="21721" y="8749"/>
                </a:lnTo>
                <a:lnTo>
                  <a:pt x="21661" y="8568"/>
                </a:lnTo>
                <a:lnTo>
                  <a:pt x="21540" y="8327"/>
                </a:lnTo>
                <a:lnTo>
                  <a:pt x="21420" y="8146"/>
                </a:lnTo>
                <a:lnTo>
                  <a:pt x="21239" y="8025"/>
                </a:lnTo>
                <a:lnTo>
                  <a:pt x="20997" y="7904"/>
                </a:lnTo>
                <a:lnTo>
                  <a:pt x="20816" y="7844"/>
                </a:lnTo>
                <a:close/>
                <a:moveTo>
                  <a:pt x="26126" y="7844"/>
                </a:moveTo>
                <a:lnTo>
                  <a:pt x="25945" y="7904"/>
                </a:lnTo>
                <a:lnTo>
                  <a:pt x="25703" y="8025"/>
                </a:lnTo>
                <a:lnTo>
                  <a:pt x="25522" y="8146"/>
                </a:lnTo>
                <a:lnTo>
                  <a:pt x="25402" y="8327"/>
                </a:lnTo>
                <a:lnTo>
                  <a:pt x="25281" y="8568"/>
                </a:lnTo>
                <a:lnTo>
                  <a:pt x="25221" y="8749"/>
                </a:lnTo>
                <a:lnTo>
                  <a:pt x="25221" y="8990"/>
                </a:lnTo>
                <a:lnTo>
                  <a:pt x="25221" y="9232"/>
                </a:lnTo>
                <a:lnTo>
                  <a:pt x="25281" y="9413"/>
                </a:lnTo>
                <a:lnTo>
                  <a:pt x="25402" y="9654"/>
                </a:lnTo>
                <a:lnTo>
                  <a:pt x="25522" y="9835"/>
                </a:lnTo>
                <a:lnTo>
                  <a:pt x="25703" y="9956"/>
                </a:lnTo>
                <a:lnTo>
                  <a:pt x="25945" y="10076"/>
                </a:lnTo>
                <a:lnTo>
                  <a:pt x="26126" y="10137"/>
                </a:lnTo>
                <a:lnTo>
                  <a:pt x="26608" y="10137"/>
                </a:lnTo>
                <a:lnTo>
                  <a:pt x="26789" y="10076"/>
                </a:lnTo>
                <a:lnTo>
                  <a:pt x="27031" y="9956"/>
                </a:lnTo>
                <a:lnTo>
                  <a:pt x="27212" y="9835"/>
                </a:lnTo>
                <a:lnTo>
                  <a:pt x="27332" y="9654"/>
                </a:lnTo>
                <a:lnTo>
                  <a:pt x="27453" y="9413"/>
                </a:lnTo>
                <a:lnTo>
                  <a:pt x="27513" y="9232"/>
                </a:lnTo>
                <a:lnTo>
                  <a:pt x="27513" y="8990"/>
                </a:lnTo>
                <a:lnTo>
                  <a:pt x="27513" y="8749"/>
                </a:lnTo>
                <a:lnTo>
                  <a:pt x="27453" y="8568"/>
                </a:lnTo>
                <a:lnTo>
                  <a:pt x="27332" y="8327"/>
                </a:lnTo>
                <a:lnTo>
                  <a:pt x="27212" y="8146"/>
                </a:lnTo>
                <a:lnTo>
                  <a:pt x="27031" y="8025"/>
                </a:lnTo>
                <a:lnTo>
                  <a:pt x="26789" y="7904"/>
                </a:lnTo>
                <a:lnTo>
                  <a:pt x="26608" y="7844"/>
                </a:lnTo>
                <a:close/>
                <a:moveTo>
                  <a:pt x="31918" y="7844"/>
                </a:moveTo>
                <a:lnTo>
                  <a:pt x="31737" y="7904"/>
                </a:lnTo>
                <a:lnTo>
                  <a:pt x="31496" y="8025"/>
                </a:lnTo>
                <a:lnTo>
                  <a:pt x="31315" y="8146"/>
                </a:lnTo>
                <a:lnTo>
                  <a:pt x="31194" y="8327"/>
                </a:lnTo>
                <a:lnTo>
                  <a:pt x="31073" y="8568"/>
                </a:lnTo>
                <a:lnTo>
                  <a:pt x="31013" y="8749"/>
                </a:lnTo>
                <a:lnTo>
                  <a:pt x="31013" y="8990"/>
                </a:lnTo>
                <a:lnTo>
                  <a:pt x="31013" y="9232"/>
                </a:lnTo>
                <a:lnTo>
                  <a:pt x="31073" y="9413"/>
                </a:lnTo>
                <a:lnTo>
                  <a:pt x="31194" y="9654"/>
                </a:lnTo>
                <a:lnTo>
                  <a:pt x="31315" y="9835"/>
                </a:lnTo>
                <a:lnTo>
                  <a:pt x="31496" y="9956"/>
                </a:lnTo>
                <a:lnTo>
                  <a:pt x="31737" y="10076"/>
                </a:lnTo>
                <a:lnTo>
                  <a:pt x="31918" y="10137"/>
                </a:lnTo>
                <a:lnTo>
                  <a:pt x="32401" y="10137"/>
                </a:lnTo>
                <a:lnTo>
                  <a:pt x="32582" y="10076"/>
                </a:lnTo>
                <a:lnTo>
                  <a:pt x="32823" y="9956"/>
                </a:lnTo>
                <a:lnTo>
                  <a:pt x="33004" y="9835"/>
                </a:lnTo>
                <a:lnTo>
                  <a:pt x="33125" y="9654"/>
                </a:lnTo>
                <a:lnTo>
                  <a:pt x="33245" y="9413"/>
                </a:lnTo>
                <a:lnTo>
                  <a:pt x="33306" y="9232"/>
                </a:lnTo>
                <a:lnTo>
                  <a:pt x="33306" y="8990"/>
                </a:lnTo>
                <a:lnTo>
                  <a:pt x="33306" y="8749"/>
                </a:lnTo>
                <a:lnTo>
                  <a:pt x="33245" y="8568"/>
                </a:lnTo>
                <a:lnTo>
                  <a:pt x="33125" y="8327"/>
                </a:lnTo>
                <a:lnTo>
                  <a:pt x="33004" y="8146"/>
                </a:lnTo>
                <a:lnTo>
                  <a:pt x="32823" y="8025"/>
                </a:lnTo>
                <a:lnTo>
                  <a:pt x="32582" y="7904"/>
                </a:lnTo>
                <a:lnTo>
                  <a:pt x="32401" y="7844"/>
                </a:lnTo>
                <a:close/>
                <a:moveTo>
                  <a:pt x="37710" y="7844"/>
                </a:moveTo>
                <a:lnTo>
                  <a:pt x="37529" y="7904"/>
                </a:lnTo>
                <a:lnTo>
                  <a:pt x="37288" y="8025"/>
                </a:lnTo>
                <a:lnTo>
                  <a:pt x="37107" y="8146"/>
                </a:lnTo>
                <a:lnTo>
                  <a:pt x="36986" y="8327"/>
                </a:lnTo>
                <a:lnTo>
                  <a:pt x="36865" y="8568"/>
                </a:lnTo>
                <a:lnTo>
                  <a:pt x="36805" y="8749"/>
                </a:lnTo>
                <a:lnTo>
                  <a:pt x="36805" y="8990"/>
                </a:lnTo>
                <a:lnTo>
                  <a:pt x="36805" y="9232"/>
                </a:lnTo>
                <a:lnTo>
                  <a:pt x="36865" y="9413"/>
                </a:lnTo>
                <a:lnTo>
                  <a:pt x="36986" y="9654"/>
                </a:lnTo>
                <a:lnTo>
                  <a:pt x="37107" y="9835"/>
                </a:lnTo>
                <a:lnTo>
                  <a:pt x="37288" y="9956"/>
                </a:lnTo>
                <a:lnTo>
                  <a:pt x="37529" y="10076"/>
                </a:lnTo>
                <a:lnTo>
                  <a:pt x="37710" y="10137"/>
                </a:lnTo>
                <a:lnTo>
                  <a:pt x="38193" y="10137"/>
                </a:lnTo>
                <a:lnTo>
                  <a:pt x="38374" y="10076"/>
                </a:lnTo>
                <a:lnTo>
                  <a:pt x="38615" y="9956"/>
                </a:lnTo>
                <a:lnTo>
                  <a:pt x="38796" y="9835"/>
                </a:lnTo>
                <a:lnTo>
                  <a:pt x="38917" y="9654"/>
                </a:lnTo>
                <a:lnTo>
                  <a:pt x="39038" y="9413"/>
                </a:lnTo>
                <a:lnTo>
                  <a:pt x="39098" y="9232"/>
                </a:lnTo>
                <a:lnTo>
                  <a:pt x="39098" y="8990"/>
                </a:lnTo>
                <a:lnTo>
                  <a:pt x="39098" y="8749"/>
                </a:lnTo>
                <a:lnTo>
                  <a:pt x="39038" y="8568"/>
                </a:lnTo>
                <a:lnTo>
                  <a:pt x="38917" y="8327"/>
                </a:lnTo>
                <a:lnTo>
                  <a:pt x="38796" y="8146"/>
                </a:lnTo>
                <a:lnTo>
                  <a:pt x="38615" y="8025"/>
                </a:lnTo>
                <a:lnTo>
                  <a:pt x="38374" y="7904"/>
                </a:lnTo>
                <a:lnTo>
                  <a:pt x="38193" y="7844"/>
                </a:lnTo>
                <a:close/>
                <a:moveTo>
                  <a:pt x="43502" y="7844"/>
                </a:moveTo>
                <a:lnTo>
                  <a:pt x="43321" y="7904"/>
                </a:lnTo>
                <a:lnTo>
                  <a:pt x="43080" y="8025"/>
                </a:lnTo>
                <a:lnTo>
                  <a:pt x="42899" y="8146"/>
                </a:lnTo>
                <a:lnTo>
                  <a:pt x="42778" y="8327"/>
                </a:lnTo>
                <a:lnTo>
                  <a:pt x="42658" y="8568"/>
                </a:lnTo>
                <a:lnTo>
                  <a:pt x="42597" y="8749"/>
                </a:lnTo>
                <a:lnTo>
                  <a:pt x="42597" y="8990"/>
                </a:lnTo>
                <a:lnTo>
                  <a:pt x="42597" y="9232"/>
                </a:lnTo>
                <a:lnTo>
                  <a:pt x="42658" y="9413"/>
                </a:lnTo>
                <a:lnTo>
                  <a:pt x="42778" y="9654"/>
                </a:lnTo>
                <a:lnTo>
                  <a:pt x="42899" y="9835"/>
                </a:lnTo>
                <a:lnTo>
                  <a:pt x="43080" y="9956"/>
                </a:lnTo>
                <a:lnTo>
                  <a:pt x="43321" y="10076"/>
                </a:lnTo>
                <a:lnTo>
                  <a:pt x="43502" y="10137"/>
                </a:lnTo>
                <a:lnTo>
                  <a:pt x="43985" y="10137"/>
                </a:lnTo>
                <a:lnTo>
                  <a:pt x="44166" y="10076"/>
                </a:lnTo>
                <a:lnTo>
                  <a:pt x="44407" y="9956"/>
                </a:lnTo>
                <a:lnTo>
                  <a:pt x="44588" y="9835"/>
                </a:lnTo>
                <a:lnTo>
                  <a:pt x="44709" y="9654"/>
                </a:lnTo>
                <a:lnTo>
                  <a:pt x="44830" y="9413"/>
                </a:lnTo>
                <a:lnTo>
                  <a:pt x="44890" y="9232"/>
                </a:lnTo>
                <a:lnTo>
                  <a:pt x="44890" y="8990"/>
                </a:lnTo>
                <a:lnTo>
                  <a:pt x="44890" y="8749"/>
                </a:lnTo>
                <a:lnTo>
                  <a:pt x="44830" y="8568"/>
                </a:lnTo>
                <a:lnTo>
                  <a:pt x="44709" y="8327"/>
                </a:lnTo>
                <a:lnTo>
                  <a:pt x="44588" y="8146"/>
                </a:lnTo>
                <a:lnTo>
                  <a:pt x="44407" y="8025"/>
                </a:lnTo>
                <a:lnTo>
                  <a:pt x="44166" y="7904"/>
                </a:lnTo>
                <a:lnTo>
                  <a:pt x="43985" y="7844"/>
                </a:lnTo>
                <a:close/>
                <a:moveTo>
                  <a:pt x="49295" y="7844"/>
                </a:moveTo>
                <a:lnTo>
                  <a:pt x="49114" y="7904"/>
                </a:lnTo>
                <a:lnTo>
                  <a:pt x="48872" y="8025"/>
                </a:lnTo>
                <a:lnTo>
                  <a:pt x="48691" y="8146"/>
                </a:lnTo>
                <a:lnTo>
                  <a:pt x="48571" y="8327"/>
                </a:lnTo>
                <a:lnTo>
                  <a:pt x="48450" y="8568"/>
                </a:lnTo>
                <a:lnTo>
                  <a:pt x="48390" y="8749"/>
                </a:lnTo>
                <a:lnTo>
                  <a:pt x="48390" y="8990"/>
                </a:lnTo>
                <a:lnTo>
                  <a:pt x="48390" y="9232"/>
                </a:lnTo>
                <a:lnTo>
                  <a:pt x="48450" y="9413"/>
                </a:lnTo>
                <a:lnTo>
                  <a:pt x="48571" y="9654"/>
                </a:lnTo>
                <a:lnTo>
                  <a:pt x="48691" y="9835"/>
                </a:lnTo>
                <a:lnTo>
                  <a:pt x="48872" y="9956"/>
                </a:lnTo>
                <a:lnTo>
                  <a:pt x="49114" y="10076"/>
                </a:lnTo>
                <a:lnTo>
                  <a:pt x="49295" y="10137"/>
                </a:lnTo>
                <a:lnTo>
                  <a:pt x="49777" y="10137"/>
                </a:lnTo>
                <a:lnTo>
                  <a:pt x="49958" y="10076"/>
                </a:lnTo>
                <a:lnTo>
                  <a:pt x="50200" y="9956"/>
                </a:lnTo>
                <a:lnTo>
                  <a:pt x="50381" y="9835"/>
                </a:lnTo>
                <a:lnTo>
                  <a:pt x="50501" y="9654"/>
                </a:lnTo>
                <a:lnTo>
                  <a:pt x="50622" y="9413"/>
                </a:lnTo>
                <a:lnTo>
                  <a:pt x="50682" y="9232"/>
                </a:lnTo>
                <a:lnTo>
                  <a:pt x="50682" y="8990"/>
                </a:lnTo>
                <a:lnTo>
                  <a:pt x="50682" y="8749"/>
                </a:lnTo>
                <a:lnTo>
                  <a:pt x="50622" y="8568"/>
                </a:lnTo>
                <a:lnTo>
                  <a:pt x="50501" y="8327"/>
                </a:lnTo>
                <a:lnTo>
                  <a:pt x="50381" y="8146"/>
                </a:lnTo>
                <a:lnTo>
                  <a:pt x="50200" y="8025"/>
                </a:lnTo>
                <a:lnTo>
                  <a:pt x="49958" y="7904"/>
                </a:lnTo>
                <a:lnTo>
                  <a:pt x="49777" y="7844"/>
                </a:lnTo>
                <a:close/>
                <a:moveTo>
                  <a:pt x="55087" y="7844"/>
                </a:moveTo>
                <a:lnTo>
                  <a:pt x="54906" y="7904"/>
                </a:lnTo>
                <a:lnTo>
                  <a:pt x="54665" y="8025"/>
                </a:lnTo>
                <a:lnTo>
                  <a:pt x="54483" y="8146"/>
                </a:lnTo>
                <a:lnTo>
                  <a:pt x="54363" y="8327"/>
                </a:lnTo>
                <a:lnTo>
                  <a:pt x="54242" y="8568"/>
                </a:lnTo>
                <a:lnTo>
                  <a:pt x="54182" y="8749"/>
                </a:lnTo>
                <a:lnTo>
                  <a:pt x="54182" y="8990"/>
                </a:lnTo>
                <a:lnTo>
                  <a:pt x="54182" y="9232"/>
                </a:lnTo>
                <a:lnTo>
                  <a:pt x="54242" y="9413"/>
                </a:lnTo>
                <a:lnTo>
                  <a:pt x="54363" y="9654"/>
                </a:lnTo>
                <a:lnTo>
                  <a:pt x="54483" y="9835"/>
                </a:lnTo>
                <a:lnTo>
                  <a:pt x="54665" y="9956"/>
                </a:lnTo>
                <a:lnTo>
                  <a:pt x="54906" y="10076"/>
                </a:lnTo>
                <a:lnTo>
                  <a:pt x="55087" y="10137"/>
                </a:lnTo>
                <a:lnTo>
                  <a:pt x="55570" y="10137"/>
                </a:lnTo>
                <a:lnTo>
                  <a:pt x="55751" y="10076"/>
                </a:lnTo>
                <a:lnTo>
                  <a:pt x="55992" y="9956"/>
                </a:lnTo>
                <a:lnTo>
                  <a:pt x="56173" y="9835"/>
                </a:lnTo>
                <a:lnTo>
                  <a:pt x="56294" y="9654"/>
                </a:lnTo>
                <a:lnTo>
                  <a:pt x="56414" y="9413"/>
                </a:lnTo>
                <a:lnTo>
                  <a:pt x="56475" y="9232"/>
                </a:lnTo>
                <a:lnTo>
                  <a:pt x="56475" y="8990"/>
                </a:lnTo>
                <a:lnTo>
                  <a:pt x="56475" y="8749"/>
                </a:lnTo>
                <a:lnTo>
                  <a:pt x="56414" y="8568"/>
                </a:lnTo>
                <a:lnTo>
                  <a:pt x="56294" y="8327"/>
                </a:lnTo>
                <a:lnTo>
                  <a:pt x="56173" y="8146"/>
                </a:lnTo>
                <a:lnTo>
                  <a:pt x="55992" y="8025"/>
                </a:lnTo>
                <a:lnTo>
                  <a:pt x="55751" y="7904"/>
                </a:lnTo>
                <a:lnTo>
                  <a:pt x="55570" y="7844"/>
                </a:lnTo>
                <a:close/>
                <a:moveTo>
                  <a:pt x="60879" y="7844"/>
                </a:moveTo>
                <a:lnTo>
                  <a:pt x="60698" y="7904"/>
                </a:lnTo>
                <a:lnTo>
                  <a:pt x="60457" y="8025"/>
                </a:lnTo>
                <a:lnTo>
                  <a:pt x="60276" y="8146"/>
                </a:lnTo>
                <a:lnTo>
                  <a:pt x="60155" y="8327"/>
                </a:lnTo>
                <a:lnTo>
                  <a:pt x="60034" y="8568"/>
                </a:lnTo>
                <a:lnTo>
                  <a:pt x="59974" y="8749"/>
                </a:lnTo>
                <a:lnTo>
                  <a:pt x="59974" y="8990"/>
                </a:lnTo>
                <a:lnTo>
                  <a:pt x="59974" y="9232"/>
                </a:lnTo>
                <a:lnTo>
                  <a:pt x="60034" y="9413"/>
                </a:lnTo>
                <a:lnTo>
                  <a:pt x="60155" y="9654"/>
                </a:lnTo>
                <a:lnTo>
                  <a:pt x="60276" y="9835"/>
                </a:lnTo>
                <a:lnTo>
                  <a:pt x="60457" y="9956"/>
                </a:lnTo>
                <a:lnTo>
                  <a:pt x="60698" y="10076"/>
                </a:lnTo>
                <a:lnTo>
                  <a:pt x="60879" y="10137"/>
                </a:lnTo>
                <a:lnTo>
                  <a:pt x="61362" y="10137"/>
                </a:lnTo>
                <a:lnTo>
                  <a:pt x="61543" y="10076"/>
                </a:lnTo>
                <a:lnTo>
                  <a:pt x="61784" y="9956"/>
                </a:lnTo>
                <a:lnTo>
                  <a:pt x="61965" y="9835"/>
                </a:lnTo>
                <a:lnTo>
                  <a:pt x="62086" y="9654"/>
                </a:lnTo>
                <a:lnTo>
                  <a:pt x="62206" y="9413"/>
                </a:lnTo>
                <a:lnTo>
                  <a:pt x="62267" y="9232"/>
                </a:lnTo>
                <a:lnTo>
                  <a:pt x="62267" y="8990"/>
                </a:lnTo>
                <a:lnTo>
                  <a:pt x="62267" y="8689"/>
                </a:lnTo>
                <a:lnTo>
                  <a:pt x="61120" y="7844"/>
                </a:lnTo>
                <a:close/>
                <a:moveTo>
                  <a:pt x="11705" y="10740"/>
                </a:moveTo>
                <a:lnTo>
                  <a:pt x="11464" y="10800"/>
                </a:lnTo>
                <a:lnTo>
                  <a:pt x="11162" y="10981"/>
                </a:lnTo>
                <a:lnTo>
                  <a:pt x="10981" y="11162"/>
                </a:lnTo>
                <a:lnTo>
                  <a:pt x="10800" y="11464"/>
                </a:lnTo>
                <a:lnTo>
                  <a:pt x="10740" y="11705"/>
                </a:lnTo>
                <a:lnTo>
                  <a:pt x="10740" y="11886"/>
                </a:lnTo>
                <a:lnTo>
                  <a:pt x="10740" y="12128"/>
                </a:lnTo>
                <a:lnTo>
                  <a:pt x="10800" y="12309"/>
                </a:lnTo>
                <a:lnTo>
                  <a:pt x="10921" y="12550"/>
                </a:lnTo>
                <a:lnTo>
                  <a:pt x="11042" y="12731"/>
                </a:lnTo>
                <a:lnTo>
                  <a:pt x="11223" y="12852"/>
                </a:lnTo>
                <a:lnTo>
                  <a:pt x="11464" y="12972"/>
                </a:lnTo>
                <a:lnTo>
                  <a:pt x="11645" y="13033"/>
                </a:lnTo>
                <a:lnTo>
                  <a:pt x="12128" y="13033"/>
                </a:lnTo>
                <a:lnTo>
                  <a:pt x="12309" y="12972"/>
                </a:lnTo>
                <a:lnTo>
                  <a:pt x="12550" y="12852"/>
                </a:lnTo>
                <a:lnTo>
                  <a:pt x="12731" y="12731"/>
                </a:lnTo>
                <a:lnTo>
                  <a:pt x="12852" y="12550"/>
                </a:lnTo>
                <a:lnTo>
                  <a:pt x="12973" y="12309"/>
                </a:lnTo>
                <a:lnTo>
                  <a:pt x="13033" y="12128"/>
                </a:lnTo>
                <a:lnTo>
                  <a:pt x="13033" y="11886"/>
                </a:lnTo>
                <a:lnTo>
                  <a:pt x="13033" y="11645"/>
                </a:lnTo>
                <a:lnTo>
                  <a:pt x="12973" y="11464"/>
                </a:lnTo>
                <a:lnTo>
                  <a:pt x="12852" y="11223"/>
                </a:lnTo>
                <a:lnTo>
                  <a:pt x="12731" y="11042"/>
                </a:lnTo>
                <a:lnTo>
                  <a:pt x="12550" y="10921"/>
                </a:lnTo>
                <a:lnTo>
                  <a:pt x="12309" y="10800"/>
                </a:lnTo>
                <a:lnTo>
                  <a:pt x="12128" y="10740"/>
                </a:lnTo>
                <a:close/>
                <a:moveTo>
                  <a:pt x="17437" y="10740"/>
                </a:moveTo>
                <a:lnTo>
                  <a:pt x="17256" y="10800"/>
                </a:lnTo>
                <a:lnTo>
                  <a:pt x="17015" y="10921"/>
                </a:lnTo>
                <a:lnTo>
                  <a:pt x="16834" y="11042"/>
                </a:lnTo>
                <a:lnTo>
                  <a:pt x="16713" y="11223"/>
                </a:lnTo>
                <a:lnTo>
                  <a:pt x="16593" y="11464"/>
                </a:lnTo>
                <a:lnTo>
                  <a:pt x="16532" y="11645"/>
                </a:lnTo>
                <a:lnTo>
                  <a:pt x="16532" y="11886"/>
                </a:lnTo>
                <a:lnTo>
                  <a:pt x="16532" y="12128"/>
                </a:lnTo>
                <a:lnTo>
                  <a:pt x="16593" y="12309"/>
                </a:lnTo>
                <a:lnTo>
                  <a:pt x="16713" y="12550"/>
                </a:lnTo>
                <a:lnTo>
                  <a:pt x="16834" y="12731"/>
                </a:lnTo>
                <a:lnTo>
                  <a:pt x="17015" y="12852"/>
                </a:lnTo>
                <a:lnTo>
                  <a:pt x="17256" y="12972"/>
                </a:lnTo>
                <a:lnTo>
                  <a:pt x="17437" y="13033"/>
                </a:lnTo>
                <a:lnTo>
                  <a:pt x="17920" y="13033"/>
                </a:lnTo>
                <a:lnTo>
                  <a:pt x="18101" y="12972"/>
                </a:lnTo>
                <a:lnTo>
                  <a:pt x="18342" y="12852"/>
                </a:lnTo>
                <a:lnTo>
                  <a:pt x="18523" y="12731"/>
                </a:lnTo>
                <a:lnTo>
                  <a:pt x="18644" y="12550"/>
                </a:lnTo>
                <a:lnTo>
                  <a:pt x="18765" y="12309"/>
                </a:lnTo>
                <a:lnTo>
                  <a:pt x="18825" y="12128"/>
                </a:lnTo>
                <a:lnTo>
                  <a:pt x="18825" y="11886"/>
                </a:lnTo>
                <a:lnTo>
                  <a:pt x="18825" y="11645"/>
                </a:lnTo>
                <a:lnTo>
                  <a:pt x="18765" y="11464"/>
                </a:lnTo>
                <a:lnTo>
                  <a:pt x="18644" y="11223"/>
                </a:lnTo>
                <a:lnTo>
                  <a:pt x="18523" y="11042"/>
                </a:lnTo>
                <a:lnTo>
                  <a:pt x="18342" y="10921"/>
                </a:lnTo>
                <a:lnTo>
                  <a:pt x="18101" y="10800"/>
                </a:lnTo>
                <a:lnTo>
                  <a:pt x="17920" y="10740"/>
                </a:lnTo>
                <a:close/>
                <a:moveTo>
                  <a:pt x="23230" y="10740"/>
                </a:moveTo>
                <a:lnTo>
                  <a:pt x="23049" y="10800"/>
                </a:lnTo>
                <a:lnTo>
                  <a:pt x="22807" y="10921"/>
                </a:lnTo>
                <a:lnTo>
                  <a:pt x="22626" y="11042"/>
                </a:lnTo>
                <a:lnTo>
                  <a:pt x="22506" y="11223"/>
                </a:lnTo>
                <a:lnTo>
                  <a:pt x="22385" y="11464"/>
                </a:lnTo>
                <a:lnTo>
                  <a:pt x="22325" y="11645"/>
                </a:lnTo>
                <a:lnTo>
                  <a:pt x="22325" y="11886"/>
                </a:lnTo>
                <a:lnTo>
                  <a:pt x="22325" y="12128"/>
                </a:lnTo>
                <a:lnTo>
                  <a:pt x="22385" y="12309"/>
                </a:lnTo>
                <a:lnTo>
                  <a:pt x="22506" y="12550"/>
                </a:lnTo>
                <a:lnTo>
                  <a:pt x="22626" y="12731"/>
                </a:lnTo>
                <a:lnTo>
                  <a:pt x="22807" y="12852"/>
                </a:lnTo>
                <a:lnTo>
                  <a:pt x="23049" y="12972"/>
                </a:lnTo>
                <a:lnTo>
                  <a:pt x="23230" y="13033"/>
                </a:lnTo>
                <a:lnTo>
                  <a:pt x="23712" y="13033"/>
                </a:lnTo>
                <a:lnTo>
                  <a:pt x="23893" y="12972"/>
                </a:lnTo>
                <a:lnTo>
                  <a:pt x="24135" y="12852"/>
                </a:lnTo>
                <a:lnTo>
                  <a:pt x="24316" y="12731"/>
                </a:lnTo>
                <a:lnTo>
                  <a:pt x="24436" y="12550"/>
                </a:lnTo>
                <a:lnTo>
                  <a:pt x="24557" y="12309"/>
                </a:lnTo>
                <a:lnTo>
                  <a:pt x="24617" y="12128"/>
                </a:lnTo>
                <a:lnTo>
                  <a:pt x="24617" y="11886"/>
                </a:lnTo>
                <a:lnTo>
                  <a:pt x="24617" y="11645"/>
                </a:lnTo>
                <a:lnTo>
                  <a:pt x="24557" y="11464"/>
                </a:lnTo>
                <a:lnTo>
                  <a:pt x="24436" y="11223"/>
                </a:lnTo>
                <a:lnTo>
                  <a:pt x="24316" y="11042"/>
                </a:lnTo>
                <a:lnTo>
                  <a:pt x="24135" y="10921"/>
                </a:lnTo>
                <a:lnTo>
                  <a:pt x="23893" y="10800"/>
                </a:lnTo>
                <a:lnTo>
                  <a:pt x="23712" y="10740"/>
                </a:lnTo>
                <a:close/>
                <a:moveTo>
                  <a:pt x="29022" y="10740"/>
                </a:moveTo>
                <a:lnTo>
                  <a:pt x="28841" y="10800"/>
                </a:lnTo>
                <a:lnTo>
                  <a:pt x="28599" y="10921"/>
                </a:lnTo>
                <a:lnTo>
                  <a:pt x="28418" y="11042"/>
                </a:lnTo>
                <a:lnTo>
                  <a:pt x="28298" y="11223"/>
                </a:lnTo>
                <a:lnTo>
                  <a:pt x="28177" y="11464"/>
                </a:lnTo>
                <a:lnTo>
                  <a:pt x="28117" y="11645"/>
                </a:lnTo>
                <a:lnTo>
                  <a:pt x="28117" y="11886"/>
                </a:lnTo>
                <a:lnTo>
                  <a:pt x="28117" y="12128"/>
                </a:lnTo>
                <a:lnTo>
                  <a:pt x="28177" y="12309"/>
                </a:lnTo>
                <a:lnTo>
                  <a:pt x="28298" y="12550"/>
                </a:lnTo>
                <a:lnTo>
                  <a:pt x="28418" y="12731"/>
                </a:lnTo>
                <a:lnTo>
                  <a:pt x="28599" y="12852"/>
                </a:lnTo>
                <a:lnTo>
                  <a:pt x="28841" y="12972"/>
                </a:lnTo>
                <a:lnTo>
                  <a:pt x="29022" y="13033"/>
                </a:lnTo>
                <a:lnTo>
                  <a:pt x="29505" y="13033"/>
                </a:lnTo>
                <a:lnTo>
                  <a:pt x="29686" y="12972"/>
                </a:lnTo>
                <a:lnTo>
                  <a:pt x="29927" y="12852"/>
                </a:lnTo>
                <a:lnTo>
                  <a:pt x="30108" y="12731"/>
                </a:lnTo>
                <a:lnTo>
                  <a:pt x="30229" y="12550"/>
                </a:lnTo>
                <a:lnTo>
                  <a:pt x="30349" y="12309"/>
                </a:lnTo>
                <a:lnTo>
                  <a:pt x="30410" y="12128"/>
                </a:lnTo>
                <a:lnTo>
                  <a:pt x="30410" y="11886"/>
                </a:lnTo>
                <a:lnTo>
                  <a:pt x="30410" y="11645"/>
                </a:lnTo>
                <a:lnTo>
                  <a:pt x="30349" y="11464"/>
                </a:lnTo>
                <a:lnTo>
                  <a:pt x="30229" y="11223"/>
                </a:lnTo>
                <a:lnTo>
                  <a:pt x="30108" y="11042"/>
                </a:lnTo>
                <a:lnTo>
                  <a:pt x="29927" y="10921"/>
                </a:lnTo>
                <a:lnTo>
                  <a:pt x="29686" y="10800"/>
                </a:lnTo>
                <a:lnTo>
                  <a:pt x="29505" y="10740"/>
                </a:lnTo>
                <a:close/>
                <a:moveTo>
                  <a:pt x="34814" y="10740"/>
                </a:moveTo>
                <a:lnTo>
                  <a:pt x="34633" y="10800"/>
                </a:lnTo>
                <a:lnTo>
                  <a:pt x="34392" y="10921"/>
                </a:lnTo>
                <a:lnTo>
                  <a:pt x="34211" y="11042"/>
                </a:lnTo>
                <a:lnTo>
                  <a:pt x="34090" y="11223"/>
                </a:lnTo>
                <a:lnTo>
                  <a:pt x="33969" y="11464"/>
                </a:lnTo>
                <a:lnTo>
                  <a:pt x="33909" y="11645"/>
                </a:lnTo>
                <a:lnTo>
                  <a:pt x="33909" y="11886"/>
                </a:lnTo>
                <a:lnTo>
                  <a:pt x="33909" y="12128"/>
                </a:lnTo>
                <a:lnTo>
                  <a:pt x="33969" y="12309"/>
                </a:lnTo>
                <a:lnTo>
                  <a:pt x="34090" y="12550"/>
                </a:lnTo>
                <a:lnTo>
                  <a:pt x="34211" y="12731"/>
                </a:lnTo>
                <a:lnTo>
                  <a:pt x="34392" y="12852"/>
                </a:lnTo>
                <a:lnTo>
                  <a:pt x="34633" y="12972"/>
                </a:lnTo>
                <a:lnTo>
                  <a:pt x="34814" y="13033"/>
                </a:lnTo>
                <a:lnTo>
                  <a:pt x="35297" y="13033"/>
                </a:lnTo>
                <a:lnTo>
                  <a:pt x="35478" y="12972"/>
                </a:lnTo>
                <a:lnTo>
                  <a:pt x="35719" y="12852"/>
                </a:lnTo>
                <a:lnTo>
                  <a:pt x="35900" y="12731"/>
                </a:lnTo>
                <a:lnTo>
                  <a:pt x="36021" y="12550"/>
                </a:lnTo>
                <a:lnTo>
                  <a:pt x="36141" y="12309"/>
                </a:lnTo>
                <a:lnTo>
                  <a:pt x="36202" y="12128"/>
                </a:lnTo>
                <a:lnTo>
                  <a:pt x="36202" y="11886"/>
                </a:lnTo>
                <a:lnTo>
                  <a:pt x="36202" y="11645"/>
                </a:lnTo>
                <a:lnTo>
                  <a:pt x="36141" y="11464"/>
                </a:lnTo>
                <a:lnTo>
                  <a:pt x="36021" y="11223"/>
                </a:lnTo>
                <a:lnTo>
                  <a:pt x="35900" y="11042"/>
                </a:lnTo>
                <a:lnTo>
                  <a:pt x="35719" y="10921"/>
                </a:lnTo>
                <a:lnTo>
                  <a:pt x="35478" y="10800"/>
                </a:lnTo>
                <a:lnTo>
                  <a:pt x="35297" y="10740"/>
                </a:lnTo>
                <a:close/>
                <a:moveTo>
                  <a:pt x="40606" y="10740"/>
                </a:moveTo>
                <a:lnTo>
                  <a:pt x="40425" y="10800"/>
                </a:lnTo>
                <a:lnTo>
                  <a:pt x="40184" y="10921"/>
                </a:lnTo>
                <a:lnTo>
                  <a:pt x="40003" y="11042"/>
                </a:lnTo>
                <a:lnTo>
                  <a:pt x="39882" y="11223"/>
                </a:lnTo>
                <a:lnTo>
                  <a:pt x="39762" y="11464"/>
                </a:lnTo>
                <a:lnTo>
                  <a:pt x="39701" y="11645"/>
                </a:lnTo>
                <a:lnTo>
                  <a:pt x="39701" y="11886"/>
                </a:lnTo>
                <a:lnTo>
                  <a:pt x="39701" y="12128"/>
                </a:lnTo>
                <a:lnTo>
                  <a:pt x="39762" y="12309"/>
                </a:lnTo>
                <a:lnTo>
                  <a:pt x="39882" y="12550"/>
                </a:lnTo>
                <a:lnTo>
                  <a:pt x="40003" y="12731"/>
                </a:lnTo>
                <a:lnTo>
                  <a:pt x="40184" y="12852"/>
                </a:lnTo>
                <a:lnTo>
                  <a:pt x="40425" y="12972"/>
                </a:lnTo>
                <a:lnTo>
                  <a:pt x="40606" y="13033"/>
                </a:lnTo>
                <a:lnTo>
                  <a:pt x="41089" y="13033"/>
                </a:lnTo>
                <a:lnTo>
                  <a:pt x="41270" y="12972"/>
                </a:lnTo>
                <a:lnTo>
                  <a:pt x="41511" y="12852"/>
                </a:lnTo>
                <a:lnTo>
                  <a:pt x="41692" y="12731"/>
                </a:lnTo>
                <a:lnTo>
                  <a:pt x="41813" y="12550"/>
                </a:lnTo>
                <a:lnTo>
                  <a:pt x="41934" y="12309"/>
                </a:lnTo>
                <a:lnTo>
                  <a:pt x="41994" y="12128"/>
                </a:lnTo>
                <a:lnTo>
                  <a:pt x="41994" y="11886"/>
                </a:lnTo>
                <a:lnTo>
                  <a:pt x="41994" y="11645"/>
                </a:lnTo>
                <a:lnTo>
                  <a:pt x="41934" y="11464"/>
                </a:lnTo>
                <a:lnTo>
                  <a:pt x="41813" y="11223"/>
                </a:lnTo>
                <a:lnTo>
                  <a:pt x="41692" y="11042"/>
                </a:lnTo>
                <a:lnTo>
                  <a:pt x="41511" y="10921"/>
                </a:lnTo>
                <a:lnTo>
                  <a:pt x="41270" y="10800"/>
                </a:lnTo>
                <a:lnTo>
                  <a:pt x="41089" y="10740"/>
                </a:lnTo>
                <a:close/>
                <a:moveTo>
                  <a:pt x="46399" y="10740"/>
                </a:moveTo>
                <a:lnTo>
                  <a:pt x="46218" y="10800"/>
                </a:lnTo>
                <a:lnTo>
                  <a:pt x="45976" y="10921"/>
                </a:lnTo>
                <a:lnTo>
                  <a:pt x="45795" y="11042"/>
                </a:lnTo>
                <a:lnTo>
                  <a:pt x="45674" y="11223"/>
                </a:lnTo>
                <a:lnTo>
                  <a:pt x="45554" y="11464"/>
                </a:lnTo>
                <a:lnTo>
                  <a:pt x="45493" y="11645"/>
                </a:lnTo>
                <a:lnTo>
                  <a:pt x="45493" y="11886"/>
                </a:lnTo>
                <a:lnTo>
                  <a:pt x="45493" y="12128"/>
                </a:lnTo>
                <a:lnTo>
                  <a:pt x="45554" y="12309"/>
                </a:lnTo>
                <a:lnTo>
                  <a:pt x="45674" y="12550"/>
                </a:lnTo>
                <a:lnTo>
                  <a:pt x="45795" y="12731"/>
                </a:lnTo>
                <a:lnTo>
                  <a:pt x="45976" y="12852"/>
                </a:lnTo>
                <a:lnTo>
                  <a:pt x="46218" y="12972"/>
                </a:lnTo>
                <a:lnTo>
                  <a:pt x="46399" y="13033"/>
                </a:lnTo>
                <a:lnTo>
                  <a:pt x="46881" y="13033"/>
                </a:lnTo>
                <a:lnTo>
                  <a:pt x="47062" y="12972"/>
                </a:lnTo>
                <a:lnTo>
                  <a:pt x="47304" y="12852"/>
                </a:lnTo>
                <a:lnTo>
                  <a:pt x="47485" y="12731"/>
                </a:lnTo>
                <a:lnTo>
                  <a:pt x="47605" y="12550"/>
                </a:lnTo>
                <a:lnTo>
                  <a:pt x="47726" y="12309"/>
                </a:lnTo>
                <a:lnTo>
                  <a:pt x="47786" y="12128"/>
                </a:lnTo>
                <a:lnTo>
                  <a:pt x="47786" y="11886"/>
                </a:lnTo>
                <a:lnTo>
                  <a:pt x="47786" y="11645"/>
                </a:lnTo>
                <a:lnTo>
                  <a:pt x="47726" y="11464"/>
                </a:lnTo>
                <a:lnTo>
                  <a:pt x="47605" y="11223"/>
                </a:lnTo>
                <a:lnTo>
                  <a:pt x="47485" y="11042"/>
                </a:lnTo>
                <a:lnTo>
                  <a:pt x="47304" y="10921"/>
                </a:lnTo>
                <a:lnTo>
                  <a:pt x="47062" y="10800"/>
                </a:lnTo>
                <a:lnTo>
                  <a:pt x="46881" y="10740"/>
                </a:lnTo>
                <a:close/>
                <a:moveTo>
                  <a:pt x="52191" y="10740"/>
                </a:moveTo>
                <a:lnTo>
                  <a:pt x="52010" y="10800"/>
                </a:lnTo>
                <a:lnTo>
                  <a:pt x="51768" y="10921"/>
                </a:lnTo>
                <a:lnTo>
                  <a:pt x="51587" y="11042"/>
                </a:lnTo>
                <a:lnTo>
                  <a:pt x="51467" y="11223"/>
                </a:lnTo>
                <a:lnTo>
                  <a:pt x="51346" y="11464"/>
                </a:lnTo>
                <a:lnTo>
                  <a:pt x="51286" y="11645"/>
                </a:lnTo>
                <a:lnTo>
                  <a:pt x="51286" y="11886"/>
                </a:lnTo>
                <a:lnTo>
                  <a:pt x="51286" y="12128"/>
                </a:lnTo>
                <a:lnTo>
                  <a:pt x="51346" y="12309"/>
                </a:lnTo>
                <a:lnTo>
                  <a:pt x="51467" y="12550"/>
                </a:lnTo>
                <a:lnTo>
                  <a:pt x="51587" y="12731"/>
                </a:lnTo>
                <a:lnTo>
                  <a:pt x="51768" y="12852"/>
                </a:lnTo>
                <a:lnTo>
                  <a:pt x="52010" y="12972"/>
                </a:lnTo>
                <a:lnTo>
                  <a:pt x="52191" y="13033"/>
                </a:lnTo>
                <a:lnTo>
                  <a:pt x="52673" y="13033"/>
                </a:lnTo>
                <a:lnTo>
                  <a:pt x="52854" y="12972"/>
                </a:lnTo>
                <a:lnTo>
                  <a:pt x="53096" y="12852"/>
                </a:lnTo>
                <a:lnTo>
                  <a:pt x="53277" y="12731"/>
                </a:lnTo>
                <a:lnTo>
                  <a:pt x="53397" y="12550"/>
                </a:lnTo>
                <a:lnTo>
                  <a:pt x="53518" y="12309"/>
                </a:lnTo>
                <a:lnTo>
                  <a:pt x="53578" y="12128"/>
                </a:lnTo>
                <a:lnTo>
                  <a:pt x="53578" y="11886"/>
                </a:lnTo>
                <a:lnTo>
                  <a:pt x="53578" y="11645"/>
                </a:lnTo>
                <a:lnTo>
                  <a:pt x="53518" y="11464"/>
                </a:lnTo>
                <a:lnTo>
                  <a:pt x="53397" y="11223"/>
                </a:lnTo>
                <a:lnTo>
                  <a:pt x="53277" y="11042"/>
                </a:lnTo>
                <a:lnTo>
                  <a:pt x="53096" y="10921"/>
                </a:lnTo>
                <a:lnTo>
                  <a:pt x="52854" y="10800"/>
                </a:lnTo>
                <a:lnTo>
                  <a:pt x="52673" y="10740"/>
                </a:lnTo>
                <a:close/>
                <a:moveTo>
                  <a:pt x="57983" y="10740"/>
                </a:moveTo>
                <a:lnTo>
                  <a:pt x="57802" y="10800"/>
                </a:lnTo>
                <a:lnTo>
                  <a:pt x="57561" y="10921"/>
                </a:lnTo>
                <a:lnTo>
                  <a:pt x="57380" y="11042"/>
                </a:lnTo>
                <a:lnTo>
                  <a:pt x="57259" y="11223"/>
                </a:lnTo>
                <a:lnTo>
                  <a:pt x="57138" y="11464"/>
                </a:lnTo>
                <a:lnTo>
                  <a:pt x="57078" y="11645"/>
                </a:lnTo>
                <a:lnTo>
                  <a:pt x="57078" y="11886"/>
                </a:lnTo>
                <a:lnTo>
                  <a:pt x="57078" y="12128"/>
                </a:lnTo>
                <a:lnTo>
                  <a:pt x="57138" y="12309"/>
                </a:lnTo>
                <a:lnTo>
                  <a:pt x="57259" y="12550"/>
                </a:lnTo>
                <a:lnTo>
                  <a:pt x="57380" y="12731"/>
                </a:lnTo>
                <a:lnTo>
                  <a:pt x="57561" y="12852"/>
                </a:lnTo>
                <a:lnTo>
                  <a:pt x="57802" y="12972"/>
                </a:lnTo>
                <a:lnTo>
                  <a:pt x="57983" y="13033"/>
                </a:lnTo>
                <a:lnTo>
                  <a:pt x="58466" y="13033"/>
                </a:lnTo>
                <a:lnTo>
                  <a:pt x="58647" y="12972"/>
                </a:lnTo>
                <a:lnTo>
                  <a:pt x="58888" y="12852"/>
                </a:lnTo>
                <a:lnTo>
                  <a:pt x="59069" y="12731"/>
                </a:lnTo>
                <a:lnTo>
                  <a:pt x="59190" y="12550"/>
                </a:lnTo>
                <a:lnTo>
                  <a:pt x="59310" y="12309"/>
                </a:lnTo>
                <a:lnTo>
                  <a:pt x="59371" y="12128"/>
                </a:lnTo>
                <a:lnTo>
                  <a:pt x="59371" y="11886"/>
                </a:lnTo>
                <a:lnTo>
                  <a:pt x="59371" y="11645"/>
                </a:lnTo>
                <a:lnTo>
                  <a:pt x="59310" y="11464"/>
                </a:lnTo>
                <a:lnTo>
                  <a:pt x="59190" y="11223"/>
                </a:lnTo>
                <a:lnTo>
                  <a:pt x="59069" y="11042"/>
                </a:lnTo>
                <a:lnTo>
                  <a:pt x="58888" y="10921"/>
                </a:lnTo>
                <a:lnTo>
                  <a:pt x="58647" y="10800"/>
                </a:lnTo>
                <a:lnTo>
                  <a:pt x="58466" y="10740"/>
                </a:lnTo>
                <a:close/>
                <a:moveTo>
                  <a:pt x="63775" y="10740"/>
                </a:moveTo>
                <a:lnTo>
                  <a:pt x="63594" y="10800"/>
                </a:lnTo>
                <a:lnTo>
                  <a:pt x="63353" y="10921"/>
                </a:lnTo>
                <a:lnTo>
                  <a:pt x="63172" y="11042"/>
                </a:lnTo>
                <a:lnTo>
                  <a:pt x="63051" y="11223"/>
                </a:lnTo>
                <a:lnTo>
                  <a:pt x="62931" y="11464"/>
                </a:lnTo>
                <a:lnTo>
                  <a:pt x="62870" y="11645"/>
                </a:lnTo>
                <a:lnTo>
                  <a:pt x="62870" y="11886"/>
                </a:lnTo>
                <a:lnTo>
                  <a:pt x="62870" y="12128"/>
                </a:lnTo>
                <a:lnTo>
                  <a:pt x="62931" y="12309"/>
                </a:lnTo>
                <a:lnTo>
                  <a:pt x="63051" y="12550"/>
                </a:lnTo>
                <a:lnTo>
                  <a:pt x="63172" y="12731"/>
                </a:lnTo>
                <a:lnTo>
                  <a:pt x="63353" y="12852"/>
                </a:lnTo>
                <a:lnTo>
                  <a:pt x="63594" y="12972"/>
                </a:lnTo>
                <a:lnTo>
                  <a:pt x="63775" y="13033"/>
                </a:lnTo>
                <a:lnTo>
                  <a:pt x="64258" y="13033"/>
                </a:lnTo>
                <a:lnTo>
                  <a:pt x="64439" y="12972"/>
                </a:lnTo>
                <a:lnTo>
                  <a:pt x="64680" y="12852"/>
                </a:lnTo>
                <a:lnTo>
                  <a:pt x="64861" y="12731"/>
                </a:lnTo>
                <a:lnTo>
                  <a:pt x="64982" y="12550"/>
                </a:lnTo>
                <a:lnTo>
                  <a:pt x="65103" y="12309"/>
                </a:lnTo>
                <a:lnTo>
                  <a:pt x="65163" y="12128"/>
                </a:lnTo>
                <a:lnTo>
                  <a:pt x="65163" y="11886"/>
                </a:lnTo>
                <a:lnTo>
                  <a:pt x="65163" y="11705"/>
                </a:lnTo>
                <a:lnTo>
                  <a:pt x="65103" y="11464"/>
                </a:lnTo>
                <a:lnTo>
                  <a:pt x="64922" y="11162"/>
                </a:lnTo>
                <a:lnTo>
                  <a:pt x="64741" y="10981"/>
                </a:lnTo>
                <a:lnTo>
                  <a:pt x="64439" y="10800"/>
                </a:lnTo>
                <a:lnTo>
                  <a:pt x="64198" y="10740"/>
                </a:lnTo>
                <a:close/>
                <a:moveTo>
                  <a:pt x="8689" y="13636"/>
                </a:moveTo>
                <a:lnTo>
                  <a:pt x="7844" y="14783"/>
                </a:lnTo>
                <a:lnTo>
                  <a:pt x="7844" y="15024"/>
                </a:lnTo>
                <a:lnTo>
                  <a:pt x="7904" y="15205"/>
                </a:lnTo>
                <a:lnTo>
                  <a:pt x="8025" y="15446"/>
                </a:lnTo>
                <a:lnTo>
                  <a:pt x="8146" y="15627"/>
                </a:lnTo>
                <a:lnTo>
                  <a:pt x="8327" y="15748"/>
                </a:lnTo>
                <a:lnTo>
                  <a:pt x="8568" y="15869"/>
                </a:lnTo>
                <a:lnTo>
                  <a:pt x="8749" y="15929"/>
                </a:lnTo>
                <a:lnTo>
                  <a:pt x="9232" y="15929"/>
                </a:lnTo>
                <a:lnTo>
                  <a:pt x="9413" y="15869"/>
                </a:lnTo>
                <a:lnTo>
                  <a:pt x="9654" y="15748"/>
                </a:lnTo>
                <a:lnTo>
                  <a:pt x="9835" y="15627"/>
                </a:lnTo>
                <a:lnTo>
                  <a:pt x="9956" y="15446"/>
                </a:lnTo>
                <a:lnTo>
                  <a:pt x="10076" y="15205"/>
                </a:lnTo>
                <a:lnTo>
                  <a:pt x="10137" y="15024"/>
                </a:lnTo>
                <a:lnTo>
                  <a:pt x="10137" y="14783"/>
                </a:lnTo>
                <a:lnTo>
                  <a:pt x="10076" y="14420"/>
                </a:lnTo>
                <a:lnTo>
                  <a:pt x="9956" y="14119"/>
                </a:lnTo>
                <a:lnTo>
                  <a:pt x="9775" y="13938"/>
                </a:lnTo>
                <a:lnTo>
                  <a:pt x="9533" y="13757"/>
                </a:lnTo>
                <a:lnTo>
                  <a:pt x="9292" y="13636"/>
                </a:lnTo>
                <a:close/>
                <a:moveTo>
                  <a:pt x="14481" y="13636"/>
                </a:moveTo>
                <a:lnTo>
                  <a:pt x="14240" y="13757"/>
                </a:lnTo>
                <a:lnTo>
                  <a:pt x="13998" y="13938"/>
                </a:lnTo>
                <a:lnTo>
                  <a:pt x="13817" y="14119"/>
                </a:lnTo>
                <a:lnTo>
                  <a:pt x="13697" y="14420"/>
                </a:lnTo>
                <a:lnTo>
                  <a:pt x="13636" y="14783"/>
                </a:lnTo>
                <a:lnTo>
                  <a:pt x="13636" y="15024"/>
                </a:lnTo>
                <a:lnTo>
                  <a:pt x="13697" y="15205"/>
                </a:lnTo>
                <a:lnTo>
                  <a:pt x="13817" y="15446"/>
                </a:lnTo>
                <a:lnTo>
                  <a:pt x="13938" y="15627"/>
                </a:lnTo>
                <a:lnTo>
                  <a:pt x="14119" y="15748"/>
                </a:lnTo>
                <a:lnTo>
                  <a:pt x="14360" y="15869"/>
                </a:lnTo>
                <a:lnTo>
                  <a:pt x="14541" y="15929"/>
                </a:lnTo>
                <a:lnTo>
                  <a:pt x="15024" y="15929"/>
                </a:lnTo>
                <a:lnTo>
                  <a:pt x="15205" y="15869"/>
                </a:lnTo>
                <a:lnTo>
                  <a:pt x="15446" y="15748"/>
                </a:lnTo>
                <a:lnTo>
                  <a:pt x="15627" y="15627"/>
                </a:lnTo>
                <a:lnTo>
                  <a:pt x="15748" y="15446"/>
                </a:lnTo>
                <a:lnTo>
                  <a:pt x="15869" y="15205"/>
                </a:lnTo>
                <a:lnTo>
                  <a:pt x="15929" y="15024"/>
                </a:lnTo>
                <a:lnTo>
                  <a:pt x="15929" y="14783"/>
                </a:lnTo>
                <a:lnTo>
                  <a:pt x="15869" y="14420"/>
                </a:lnTo>
                <a:lnTo>
                  <a:pt x="15748" y="14119"/>
                </a:lnTo>
                <a:lnTo>
                  <a:pt x="15567" y="13938"/>
                </a:lnTo>
                <a:lnTo>
                  <a:pt x="15326" y="13757"/>
                </a:lnTo>
                <a:lnTo>
                  <a:pt x="15084" y="13636"/>
                </a:lnTo>
                <a:close/>
                <a:moveTo>
                  <a:pt x="20273" y="13636"/>
                </a:moveTo>
                <a:lnTo>
                  <a:pt x="20032" y="13757"/>
                </a:lnTo>
                <a:lnTo>
                  <a:pt x="19790" y="13938"/>
                </a:lnTo>
                <a:lnTo>
                  <a:pt x="19609" y="14119"/>
                </a:lnTo>
                <a:lnTo>
                  <a:pt x="19489" y="14420"/>
                </a:lnTo>
                <a:lnTo>
                  <a:pt x="19428" y="14783"/>
                </a:lnTo>
                <a:lnTo>
                  <a:pt x="19428" y="15024"/>
                </a:lnTo>
                <a:lnTo>
                  <a:pt x="19489" y="15205"/>
                </a:lnTo>
                <a:lnTo>
                  <a:pt x="19609" y="15446"/>
                </a:lnTo>
                <a:lnTo>
                  <a:pt x="19730" y="15627"/>
                </a:lnTo>
                <a:lnTo>
                  <a:pt x="19911" y="15748"/>
                </a:lnTo>
                <a:lnTo>
                  <a:pt x="20152" y="15869"/>
                </a:lnTo>
                <a:lnTo>
                  <a:pt x="20333" y="15929"/>
                </a:lnTo>
                <a:lnTo>
                  <a:pt x="20816" y="15929"/>
                </a:lnTo>
                <a:lnTo>
                  <a:pt x="20997" y="15869"/>
                </a:lnTo>
                <a:lnTo>
                  <a:pt x="21239" y="15748"/>
                </a:lnTo>
                <a:lnTo>
                  <a:pt x="21420" y="15627"/>
                </a:lnTo>
                <a:lnTo>
                  <a:pt x="21540" y="15446"/>
                </a:lnTo>
                <a:lnTo>
                  <a:pt x="21661" y="15205"/>
                </a:lnTo>
                <a:lnTo>
                  <a:pt x="21721" y="15024"/>
                </a:lnTo>
                <a:lnTo>
                  <a:pt x="21721" y="14783"/>
                </a:lnTo>
                <a:lnTo>
                  <a:pt x="21661" y="14420"/>
                </a:lnTo>
                <a:lnTo>
                  <a:pt x="21540" y="14119"/>
                </a:lnTo>
                <a:lnTo>
                  <a:pt x="21359" y="13938"/>
                </a:lnTo>
                <a:lnTo>
                  <a:pt x="21118" y="13757"/>
                </a:lnTo>
                <a:lnTo>
                  <a:pt x="20876" y="13636"/>
                </a:lnTo>
                <a:close/>
                <a:moveTo>
                  <a:pt x="26065" y="13636"/>
                </a:moveTo>
                <a:lnTo>
                  <a:pt x="25824" y="13757"/>
                </a:lnTo>
                <a:lnTo>
                  <a:pt x="25583" y="13938"/>
                </a:lnTo>
                <a:lnTo>
                  <a:pt x="25402" y="14119"/>
                </a:lnTo>
                <a:lnTo>
                  <a:pt x="25281" y="14420"/>
                </a:lnTo>
                <a:lnTo>
                  <a:pt x="25221" y="14783"/>
                </a:lnTo>
                <a:lnTo>
                  <a:pt x="25221" y="15024"/>
                </a:lnTo>
                <a:lnTo>
                  <a:pt x="25281" y="15205"/>
                </a:lnTo>
                <a:lnTo>
                  <a:pt x="25402" y="15446"/>
                </a:lnTo>
                <a:lnTo>
                  <a:pt x="25522" y="15627"/>
                </a:lnTo>
                <a:lnTo>
                  <a:pt x="25703" y="15748"/>
                </a:lnTo>
                <a:lnTo>
                  <a:pt x="25945" y="15869"/>
                </a:lnTo>
                <a:lnTo>
                  <a:pt x="26126" y="15929"/>
                </a:lnTo>
                <a:lnTo>
                  <a:pt x="26608" y="15929"/>
                </a:lnTo>
                <a:lnTo>
                  <a:pt x="26789" y="15869"/>
                </a:lnTo>
                <a:lnTo>
                  <a:pt x="27031" y="15748"/>
                </a:lnTo>
                <a:lnTo>
                  <a:pt x="27212" y="15627"/>
                </a:lnTo>
                <a:lnTo>
                  <a:pt x="27332" y="15446"/>
                </a:lnTo>
                <a:lnTo>
                  <a:pt x="27453" y="15205"/>
                </a:lnTo>
                <a:lnTo>
                  <a:pt x="27513" y="15024"/>
                </a:lnTo>
                <a:lnTo>
                  <a:pt x="27513" y="14783"/>
                </a:lnTo>
                <a:lnTo>
                  <a:pt x="27453" y="14420"/>
                </a:lnTo>
                <a:lnTo>
                  <a:pt x="27332" y="14119"/>
                </a:lnTo>
                <a:lnTo>
                  <a:pt x="27151" y="13938"/>
                </a:lnTo>
                <a:lnTo>
                  <a:pt x="26910" y="13757"/>
                </a:lnTo>
                <a:lnTo>
                  <a:pt x="26669" y="13636"/>
                </a:lnTo>
                <a:close/>
                <a:moveTo>
                  <a:pt x="31858" y="13636"/>
                </a:moveTo>
                <a:lnTo>
                  <a:pt x="31616" y="13757"/>
                </a:lnTo>
                <a:lnTo>
                  <a:pt x="31375" y="13938"/>
                </a:lnTo>
                <a:lnTo>
                  <a:pt x="31194" y="14119"/>
                </a:lnTo>
                <a:lnTo>
                  <a:pt x="31073" y="14420"/>
                </a:lnTo>
                <a:lnTo>
                  <a:pt x="31013" y="14783"/>
                </a:lnTo>
                <a:lnTo>
                  <a:pt x="31013" y="15024"/>
                </a:lnTo>
                <a:lnTo>
                  <a:pt x="31073" y="15205"/>
                </a:lnTo>
                <a:lnTo>
                  <a:pt x="31194" y="15446"/>
                </a:lnTo>
                <a:lnTo>
                  <a:pt x="31315" y="15627"/>
                </a:lnTo>
                <a:lnTo>
                  <a:pt x="31496" y="15748"/>
                </a:lnTo>
                <a:lnTo>
                  <a:pt x="31737" y="15869"/>
                </a:lnTo>
                <a:lnTo>
                  <a:pt x="31918" y="15929"/>
                </a:lnTo>
                <a:lnTo>
                  <a:pt x="32401" y="15929"/>
                </a:lnTo>
                <a:lnTo>
                  <a:pt x="32582" y="15869"/>
                </a:lnTo>
                <a:lnTo>
                  <a:pt x="32823" y="15748"/>
                </a:lnTo>
                <a:lnTo>
                  <a:pt x="33004" y="15627"/>
                </a:lnTo>
                <a:lnTo>
                  <a:pt x="33125" y="15446"/>
                </a:lnTo>
                <a:lnTo>
                  <a:pt x="33245" y="15205"/>
                </a:lnTo>
                <a:lnTo>
                  <a:pt x="33306" y="15024"/>
                </a:lnTo>
                <a:lnTo>
                  <a:pt x="33306" y="14783"/>
                </a:lnTo>
                <a:lnTo>
                  <a:pt x="33245" y="14420"/>
                </a:lnTo>
                <a:lnTo>
                  <a:pt x="33125" y="14119"/>
                </a:lnTo>
                <a:lnTo>
                  <a:pt x="32944" y="13938"/>
                </a:lnTo>
                <a:lnTo>
                  <a:pt x="32702" y="13757"/>
                </a:lnTo>
                <a:lnTo>
                  <a:pt x="32461" y="13636"/>
                </a:lnTo>
                <a:close/>
                <a:moveTo>
                  <a:pt x="37650" y="13636"/>
                </a:moveTo>
                <a:lnTo>
                  <a:pt x="37408" y="13757"/>
                </a:lnTo>
                <a:lnTo>
                  <a:pt x="37167" y="13938"/>
                </a:lnTo>
                <a:lnTo>
                  <a:pt x="36986" y="14119"/>
                </a:lnTo>
                <a:lnTo>
                  <a:pt x="36865" y="14420"/>
                </a:lnTo>
                <a:lnTo>
                  <a:pt x="36805" y="14783"/>
                </a:lnTo>
                <a:lnTo>
                  <a:pt x="36805" y="15024"/>
                </a:lnTo>
                <a:lnTo>
                  <a:pt x="36865" y="15205"/>
                </a:lnTo>
                <a:lnTo>
                  <a:pt x="36986" y="15446"/>
                </a:lnTo>
                <a:lnTo>
                  <a:pt x="37107" y="15627"/>
                </a:lnTo>
                <a:lnTo>
                  <a:pt x="37288" y="15748"/>
                </a:lnTo>
                <a:lnTo>
                  <a:pt x="37529" y="15869"/>
                </a:lnTo>
                <a:lnTo>
                  <a:pt x="37710" y="15929"/>
                </a:lnTo>
                <a:lnTo>
                  <a:pt x="38193" y="15929"/>
                </a:lnTo>
                <a:lnTo>
                  <a:pt x="38374" y="15869"/>
                </a:lnTo>
                <a:lnTo>
                  <a:pt x="38615" y="15748"/>
                </a:lnTo>
                <a:lnTo>
                  <a:pt x="38796" y="15627"/>
                </a:lnTo>
                <a:lnTo>
                  <a:pt x="38917" y="15446"/>
                </a:lnTo>
                <a:lnTo>
                  <a:pt x="39038" y="15205"/>
                </a:lnTo>
                <a:lnTo>
                  <a:pt x="39098" y="15024"/>
                </a:lnTo>
                <a:lnTo>
                  <a:pt x="39098" y="14783"/>
                </a:lnTo>
                <a:lnTo>
                  <a:pt x="39038" y="14420"/>
                </a:lnTo>
                <a:lnTo>
                  <a:pt x="38917" y="14119"/>
                </a:lnTo>
                <a:lnTo>
                  <a:pt x="38736" y="13938"/>
                </a:lnTo>
                <a:lnTo>
                  <a:pt x="38495" y="13757"/>
                </a:lnTo>
                <a:lnTo>
                  <a:pt x="38253" y="13636"/>
                </a:lnTo>
                <a:close/>
                <a:moveTo>
                  <a:pt x="43442" y="13636"/>
                </a:moveTo>
                <a:lnTo>
                  <a:pt x="43201" y="13757"/>
                </a:lnTo>
                <a:lnTo>
                  <a:pt x="42959" y="13938"/>
                </a:lnTo>
                <a:lnTo>
                  <a:pt x="42778" y="14119"/>
                </a:lnTo>
                <a:lnTo>
                  <a:pt x="42658" y="14420"/>
                </a:lnTo>
                <a:lnTo>
                  <a:pt x="42597" y="14783"/>
                </a:lnTo>
                <a:lnTo>
                  <a:pt x="42597" y="15024"/>
                </a:lnTo>
                <a:lnTo>
                  <a:pt x="42658" y="15205"/>
                </a:lnTo>
                <a:lnTo>
                  <a:pt x="42778" y="15446"/>
                </a:lnTo>
                <a:lnTo>
                  <a:pt x="42899" y="15627"/>
                </a:lnTo>
                <a:lnTo>
                  <a:pt x="43080" y="15748"/>
                </a:lnTo>
                <a:lnTo>
                  <a:pt x="43321" y="15869"/>
                </a:lnTo>
                <a:lnTo>
                  <a:pt x="43502" y="15929"/>
                </a:lnTo>
                <a:lnTo>
                  <a:pt x="43985" y="15929"/>
                </a:lnTo>
                <a:lnTo>
                  <a:pt x="44166" y="15869"/>
                </a:lnTo>
                <a:lnTo>
                  <a:pt x="44407" y="15748"/>
                </a:lnTo>
                <a:lnTo>
                  <a:pt x="44588" y="15627"/>
                </a:lnTo>
                <a:lnTo>
                  <a:pt x="44709" y="15446"/>
                </a:lnTo>
                <a:lnTo>
                  <a:pt x="44830" y="15205"/>
                </a:lnTo>
                <a:lnTo>
                  <a:pt x="44890" y="15024"/>
                </a:lnTo>
                <a:lnTo>
                  <a:pt x="44890" y="14783"/>
                </a:lnTo>
                <a:lnTo>
                  <a:pt x="44830" y="14420"/>
                </a:lnTo>
                <a:lnTo>
                  <a:pt x="44709" y="14119"/>
                </a:lnTo>
                <a:lnTo>
                  <a:pt x="44528" y="13938"/>
                </a:lnTo>
                <a:lnTo>
                  <a:pt x="44287" y="13757"/>
                </a:lnTo>
                <a:lnTo>
                  <a:pt x="44045" y="13636"/>
                </a:lnTo>
                <a:close/>
                <a:moveTo>
                  <a:pt x="49234" y="13636"/>
                </a:moveTo>
                <a:lnTo>
                  <a:pt x="48993" y="13757"/>
                </a:lnTo>
                <a:lnTo>
                  <a:pt x="48752" y="13938"/>
                </a:lnTo>
                <a:lnTo>
                  <a:pt x="48571" y="14119"/>
                </a:lnTo>
                <a:lnTo>
                  <a:pt x="48450" y="14420"/>
                </a:lnTo>
                <a:lnTo>
                  <a:pt x="48390" y="14783"/>
                </a:lnTo>
                <a:lnTo>
                  <a:pt x="48390" y="15024"/>
                </a:lnTo>
                <a:lnTo>
                  <a:pt x="48450" y="15205"/>
                </a:lnTo>
                <a:lnTo>
                  <a:pt x="48571" y="15446"/>
                </a:lnTo>
                <a:lnTo>
                  <a:pt x="48691" y="15627"/>
                </a:lnTo>
                <a:lnTo>
                  <a:pt x="48872" y="15748"/>
                </a:lnTo>
                <a:lnTo>
                  <a:pt x="49114" y="15869"/>
                </a:lnTo>
                <a:lnTo>
                  <a:pt x="49295" y="15929"/>
                </a:lnTo>
                <a:lnTo>
                  <a:pt x="49777" y="15929"/>
                </a:lnTo>
                <a:lnTo>
                  <a:pt x="49958" y="15869"/>
                </a:lnTo>
                <a:lnTo>
                  <a:pt x="50200" y="15748"/>
                </a:lnTo>
                <a:lnTo>
                  <a:pt x="50381" y="15627"/>
                </a:lnTo>
                <a:lnTo>
                  <a:pt x="50501" y="15446"/>
                </a:lnTo>
                <a:lnTo>
                  <a:pt x="50622" y="15205"/>
                </a:lnTo>
                <a:lnTo>
                  <a:pt x="50682" y="15024"/>
                </a:lnTo>
                <a:lnTo>
                  <a:pt x="50682" y="14783"/>
                </a:lnTo>
                <a:lnTo>
                  <a:pt x="50622" y="14420"/>
                </a:lnTo>
                <a:lnTo>
                  <a:pt x="50501" y="14119"/>
                </a:lnTo>
                <a:lnTo>
                  <a:pt x="50320" y="13938"/>
                </a:lnTo>
                <a:lnTo>
                  <a:pt x="50079" y="13757"/>
                </a:lnTo>
                <a:lnTo>
                  <a:pt x="49838" y="13636"/>
                </a:lnTo>
                <a:close/>
                <a:moveTo>
                  <a:pt x="55027" y="13636"/>
                </a:moveTo>
                <a:lnTo>
                  <a:pt x="54785" y="13757"/>
                </a:lnTo>
                <a:lnTo>
                  <a:pt x="54544" y="13938"/>
                </a:lnTo>
                <a:lnTo>
                  <a:pt x="54363" y="14119"/>
                </a:lnTo>
                <a:lnTo>
                  <a:pt x="54242" y="14420"/>
                </a:lnTo>
                <a:lnTo>
                  <a:pt x="54182" y="14783"/>
                </a:lnTo>
                <a:lnTo>
                  <a:pt x="54182" y="15024"/>
                </a:lnTo>
                <a:lnTo>
                  <a:pt x="54242" y="15205"/>
                </a:lnTo>
                <a:lnTo>
                  <a:pt x="54363" y="15446"/>
                </a:lnTo>
                <a:lnTo>
                  <a:pt x="54483" y="15627"/>
                </a:lnTo>
                <a:lnTo>
                  <a:pt x="54665" y="15748"/>
                </a:lnTo>
                <a:lnTo>
                  <a:pt x="54906" y="15869"/>
                </a:lnTo>
                <a:lnTo>
                  <a:pt x="55087" y="15929"/>
                </a:lnTo>
                <a:lnTo>
                  <a:pt x="55570" y="15929"/>
                </a:lnTo>
                <a:lnTo>
                  <a:pt x="55751" y="15869"/>
                </a:lnTo>
                <a:lnTo>
                  <a:pt x="55992" y="15748"/>
                </a:lnTo>
                <a:lnTo>
                  <a:pt x="56173" y="15627"/>
                </a:lnTo>
                <a:lnTo>
                  <a:pt x="56294" y="15446"/>
                </a:lnTo>
                <a:lnTo>
                  <a:pt x="56414" y="15205"/>
                </a:lnTo>
                <a:lnTo>
                  <a:pt x="56475" y="15024"/>
                </a:lnTo>
                <a:lnTo>
                  <a:pt x="56475" y="14783"/>
                </a:lnTo>
                <a:lnTo>
                  <a:pt x="56414" y="14420"/>
                </a:lnTo>
                <a:lnTo>
                  <a:pt x="56294" y="14119"/>
                </a:lnTo>
                <a:lnTo>
                  <a:pt x="56113" y="13938"/>
                </a:lnTo>
                <a:lnTo>
                  <a:pt x="55871" y="13757"/>
                </a:lnTo>
                <a:lnTo>
                  <a:pt x="55630" y="13636"/>
                </a:lnTo>
                <a:close/>
                <a:moveTo>
                  <a:pt x="60819" y="13636"/>
                </a:moveTo>
                <a:lnTo>
                  <a:pt x="60577" y="13757"/>
                </a:lnTo>
                <a:lnTo>
                  <a:pt x="60336" y="13938"/>
                </a:lnTo>
                <a:lnTo>
                  <a:pt x="60155" y="14119"/>
                </a:lnTo>
                <a:lnTo>
                  <a:pt x="60034" y="14420"/>
                </a:lnTo>
                <a:lnTo>
                  <a:pt x="59974" y="14783"/>
                </a:lnTo>
                <a:lnTo>
                  <a:pt x="59974" y="15024"/>
                </a:lnTo>
                <a:lnTo>
                  <a:pt x="60034" y="15205"/>
                </a:lnTo>
                <a:lnTo>
                  <a:pt x="60155" y="15446"/>
                </a:lnTo>
                <a:lnTo>
                  <a:pt x="60276" y="15627"/>
                </a:lnTo>
                <a:lnTo>
                  <a:pt x="60457" y="15748"/>
                </a:lnTo>
                <a:lnTo>
                  <a:pt x="60698" y="15869"/>
                </a:lnTo>
                <a:lnTo>
                  <a:pt x="60879" y="15929"/>
                </a:lnTo>
                <a:lnTo>
                  <a:pt x="61362" y="15929"/>
                </a:lnTo>
                <a:lnTo>
                  <a:pt x="61543" y="15869"/>
                </a:lnTo>
                <a:lnTo>
                  <a:pt x="61784" y="15748"/>
                </a:lnTo>
                <a:lnTo>
                  <a:pt x="61965" y="15627"/>
                </a:lnTo>
                <a:lnTo>
                  <a:pt x="62086" y="15446"/>
                </a:lnTo>
                <a:lnTo>
                  <a:pt x="62206" y="15205"/>
                </a:lnTo>
                <a:lnTo>
                  <a:pt x="62267" y="15024"/>
                </a:lnTo>
                <a:lnTo>
                  <a:pt x="62267" y="14783"/>
                </a:lnTo>
                <a:lnTo>
                  <a:pt x="62206" y="14420"/>
                </a:lnTo>
                <a:lnTo>
                  <a:pt x="62086" y="14119"/>
                </a:lnTo>
                <a:lnTo>
                  <a:pt x="61905" y="13938"/>
                </a:lnTo>
                <a:lnTo>
                  <a:pt x="61663" y="13757"/>
                </a:lnTo>
                <a:lnTo>
                  <a:pt x="61422" y="13636"/>
                </a:lnTo>
                <a:close/>
                <a:moveTo>
                  <a:pt x="66611" y="13636"/>
                </a:moveTo>
                <a:lnTo>
                  <a:pt x="66370" y="13757"/>
                </a:lnTo>
                <a:lnTo>
                  <a:pt x="66128" y="13938"/>
                </a:lnTo>
                <a:lnTo>
                  <a:pt x="65947" y="14119"/>
                </a:lnTo>
                <a:lnTo>
                  <a:pt x="65827" y="14420"/>
                </a:lnTo>
                <a:lnTo>
                  <a:pt x="65766" y="14783"/>
                </a:lnTo>
                <a:lnTo>
                  <a:pt x="65766" y="15024"/>
                </a:lnTo>
                <a:lnTo>
                  <a:pt x="65827" y="15205"/>
                </a:lnTo>
                <a:lnTo>
                  <a:pt x="65947" y="15446"/>
                </a:lnTo>
                <a:lnTo>
                  <a:pt x="66068" y="15627"/>
                </a:lnTo>
                <a:lnTo>
                  <a:pt x="66249" y="15748"/>
                </a:lnTo>
                <a:lnTo>
                  <a:pt x="66490" y="15869"/>
                </a:lnTo>
                <a:lnTo>
                  <a:pt x="66671" y="15929"/>
                </a:lnTo>
                <a:lnTo>
                  <a:pt x="67154" y="15929"/>
                </a:lnTo>
                <a:lnTo>
                  <a:pt x="67335" y="15869"/>
                </a:lnTo>
                <a:lnTo>
                  <a:pt x="67576" y="15748"/>
                </a:lnTo>
                <a:lnTo>
                  <a:pt x="67757" y="15627"/>
                </a:lnTo>
                <a:lnTo>
                  <a:pt x="67878" y="15446"/>
                </a:lnTo>
                <a:lnTo>
                  <a:pt x="67999" y="15205"/>
                </a:lnTo>
                <a:lnTo>
                  <a:pt x="68059" y="15024"/>
                </a:lnTo>
                <a:lnTo>
                  <a:pt x="68059" y="14783"/>
                </a:lnTo>
                <a:lnTo>
                  <a:pt x="67214" y="13636"/>
                </a:lnTo>
                <a:close/>
                <a:moveTo>
                  <a:pt x="6517" y="16593"/>
                </a:moveTo>
                <a:lnTo>
                  <a:pt x="5310" y="18523"/>
                </a:lnTo>
                <a:lnTo>
                  <a:pt x="5431" y="18644"/>
                </a:lnTo>
                <a:lnTo>
                  <a:pt x="5672" y="18765"/>
                </a:lnTo>
                <a:lnTo>
                  <a:pt x="5853" y="18825"/>
                </a:lnTo>
                <a:lnTo>
                  <a:pt x="6336" y="18825"/>
                </a:lnTo>
                <a:lnTo>
                  <a:pt x="6517" y="18765"/>
                </a:lnTo>
                <a:lnTo>
                  <a:pt x="6758" y="18644"/>
                </a:lnTo>
                <a:lnTo>
                  <a:pt x="6939" y="18523"/>
                </a:lnTo>
                <a:lnTo>
                  <a:pt x="7060" y="18342"/>
                </a:lnTo>
                <a:lnTo>
                  <a:pt x="7180" y="18101"/>
                </a:lnTo>
                <a:lnTo>
                  <a:pt x="7241" y="17920"/>
                </a:lnTo>
                <a:lnTo>
                  <a:pt x="7241" y="17679"/>
                </a:lnTo>
                <a:lnTo>
                  <a:pt x="7180" y="17317"/>
                </a:lnTo>
                <a:lnTo>
                  <a:pt x="7060" y="17015"/>
                </a:lnTo>
                <a:lnTo>
                  <a:pt x="6818" y="16774"/>
                </a:lnTo>
                <a:lnTo>
                  <a:pt x="6517" y="16593"/>
                </a:lnTo>
                <a:close/>
                <a:moveTo>
                  <a:pt x="11645" y="16532"/>
                </a:moveTo>
                <a:lnTo>
                  <a:pt x="11464" y="16593"/>
                </a:lnTo>
                <a:lnTo>
                  <a:pt x="11223" y="16713"/>
                </a:lnTo>
                <a:lnTo>
                  <a:pt x="11042" y="16834"/>
                </a:lnTo>
                <a:lnTo>
                  <a:pt x="10921" y="17015"/>
                </a:lnTo>
                <a:lnTo>
                  <a:pt x="10800" y="17256"/>
                </a:lnTo>
                <a:lnTo>
                  <a:pt x="10740" y="17437"/>
                </a:lnTo>
                <a:lnTo>
                  <a:pt x="10740" y="17679"/>
                </a:lnTo>
                <a:lnTo>
                  <a:pt x="10740" y="17920"/>
                </a:lnTo>
                <a:lnTo>
                  <a:pt x="10800" y="18101"/>
                </a:lnTo>
                <a:lnTo>
                  <a:pt x="10921" y="18342"/>
                </a:lnTo>
                <a:lnTo>
                  <a:pt x="11042" y="18523"/>
                </a:lnTo>
                <a:lnTo>
                  <a:pt x="11223" y="18644"/>
                </a:lnTo>
                <a:lnTo>
                  <a:pt x="11464" y="18765"/>
                </a:lnTo>
                <a:lnTo>
                  <a:pt x="11645" y="18825"/>
                </a:lnTo>
                <a:lnTo>
                  <a:pt x="12128" y="18825"/>
                </a:lnTo>
                <a:lnTo>
                  <a:pt x="12309" y="18765"/>
                </a:lnTo>
                <a:lnTo>
                  <a:pt x="12550" y="18644"/>
                </a:lnTo>
                <a:lnTo>
                  <a:pt x="12731" y="18523"/>
                </a:lnTo>
                <a:lnTo>
                  <a:pt x="12852" y="18342"/>
                </a:lnTo>
                <a:lnTo>
                  <a:pt x="12973" y="18101"/>
                </a:lnTo>
                <a:lnTo>
                  <a:pt x="13033" y="17920"/>
                </a:lnTo>
                <a:lnTo>
                  <a:pt x="13033" y="17679"/>
                </a:lnTo>
                <a:lnTo>
                  <a:pt x="13033" y="17437"/>
                </a:lnTo>
                <a:lnTo>
                  <a:pt x="12973" y="17256"/>
                </a:lnTo>
                <a:lnTo>
                  <a:pt x="12852" y="17015"/>
                </a:lnTo>
                <a:lnTo>
                  <a:pt x="12731" y="16834"/>
                </a:lnTo>
                <a:lnTo>
                  <a:pt x="12550" y="16713"/>
                </a:lnTo>
                <a:lnTo>
                  <a:pt x="12309" y="16593"/>
                </a:lnTo>
                <a:lnTo>
                  <a:pt x="12128" y="16532"/>
                </a:lnTo>
                <a:close/>
                <a:moveTo>
                  <a:pt x="17437" y="16532"/>
                </a:moveTo>
                <a:lnTo>
                  <a:pt x="17256" y="16593"/>
                </a:lnTo>
                <a:lnTo>
                  <a:pt x="17015" y="16713"/>
                </a:lnTo>
                <a:lnTo>
                  <a:pt x="16834" y="16834"/>
                </a:lnTo>
                <a:lnTo>
                  <a:pt x="16713" y="17015"/>
                </a:lnTo>
                <a:lnTo>
                  <a:pt x="16593" y="17256"/>
                </a:lnTo>
                <a:lnTo>
                  <a:pt x="16532" y="17437"/>
                </a:lnTo>
                <a:lnTo>
                  <a:pt x="16532" y="17679"/>
                </a:lnTo>
                <a:lnTo>
                  <a:pt x="16532" y="17920"/>
                </a:lnTo>
                <a:lnTo>
                  <a:pt x="16593" y="18101"/>
                </a:lnTo>
                <a:lnTo>
                  <a:pt x="16713" y="18342"/>
                </a:lnTo>
                <a:lnTo>
                  <a:pt x="16834" y="18523"/>
                </a:lnTo>
                <a:lnTo>
                  <a:pt x="17015" y="18644"/>
                </a:lnTo>
                <a:lnTo>
                  <a:pt x="17256" y="18765"/>
                </a:lnTo>
                <a:lnTo>
                  <a:pt x="17437" y="18825"/>
                </a:lnTo>
                <a:lnTo>
                  <a:pt x="17920" y="18825"/>
                </a:lnTo>
                <a:lnTo>
                  <a:pt x="18101" y="18765"/>
                </a:lnTo>
                <a:lnTo>
                  <a:pt x="18342" y="18644"/>
                </a:lnTo>
                <a:lnTo>
                  <a:pt x="18523" y="18523"/>
                </a:lnTo>
                <a:lnTo>
                  <a:pt x="18644" y="18342"/>
                </a:lnTo>
                <a:lnTo>
                  <a:pt x="18765" y="18101"/>
                </a:lnTo>
                <a:lnTo>
                  <a:pt x="18825" y="17920"/>
                </a:lnTo>
                <a:lnTo>
                  <a:pt x="18825" y="17679"/>
                </a:lnTo>
                <a:lnTo>
                  <a:pt x="18825" y="17437"/>
                </a:lnTo>
                <a:lnTo>
                  <a:pt x="18765" y="17256"/>
                </a:lnTo>
                <a:lnTo>
                  <a:pt x="18644" y="17015"/>
                </a:lnTo>
                <a:lnTo>
                  <a:pt x="18523" y="16834"/>
                </a:lnTo>
                <a:lnTo>
                  <a:pt x="18342" y="16713"/>
                </a:lnTo>
                <a:lnTo>
                  <a:pt x="18101" y="16593"/>
                </a:lnTo>
                <a:lnTo>
                  <a:pt x="17920" y="16532"/>
                </a:lnTo>
                <a:close/>
                <a:moveTo>
                  <a:pt x="23230" y="16532"/>
                </a:moveTo>
                <a:lnTo>
                  <a:pt x="23049" y="16593"/>
                </a:lnTo>
                <a:lnTo>
                  <a:pt x="22807" y="16713"/>
                </a:lnTo>
                <a:lnTo>
                  <a:pt x="22626" y="16834"/>
                </a:lnTo>
                <a:lnTo>
                  <a:pt x="22506" y="17015"/>
                </a:lnTo>
                <a:lnTo>
                  <a:pt x="22385" y="17256"/>
                </a:lnTo>
                <a:lnTo>
                  <a:pt x="22325" y="17437"/>
                </a:lnTo>
                <a:lnTo>
                  <a:pt x="22325" y="17679"/>
                </a:lnTo>
                <a:lnTo>
                  <a:pt x="22325" y="17920"/>
                </a:lnTo>
                <a:lnTo>
                  <a:pt x="22385" y="18101"/>
                </a:lnTo>
                <a:lnTo>
                  <a:pt x="22506" y="18342"/>
                </a:lnTo>
                <a:lnTo>
                  <a:pt x="22626" y="18523"/>
                </a:lnTo>
                <a:lnTo>
                  <a:pt x="22807" y="18644"/>
                </a:lnTo>
                <a:lnTo>
                  <a:pt x="23049" y="18765"/>
                </a:lnTo>
                <a:lnTo>
                  <a:pt x="23230" y="18825"/>
                </a:lnTo>
                <a:lnTo>
                  <a:pt x="23712" y="18825"/>
                </a:lnTo>
                <a:lnTo>
                  <a:pt x="23893" y="18765"/>
                </a:lnTo>
                <a:lnTo>
                  <a:pt x="24135" y="18644"/>
                </a:lnTo>
                <a:lnTo>
                  <a:pt x="24316" y="18523"/>
                </a:lnTo>
                <a:lnTo>
                  <a:pt x="24436" y="18342"/>
                </a:lnTo>
                <a:lnTo>
                  <a:pt x="24557" y="18101"/>
                </a:lnTo>
                <a:lnTo>
                  <a:pt x="24617" y="17920"/>
                </a:lnTo>
                <a:lnTo>
                  <a:pt x="24617" y="17679"/>
                </a:lnTo>
                <a:lnTo>
                  <a:pt x="24617" y="17437"/>
                </a:lnTo>
                <a:lnTo>
                  <a:pt x="24557" y="17256"/>
                </a:lnTo>
                <a:lnTo>
                  <a:pt x="24436" y="17015"/>
                </a:lnTo>
                <a:lnTo>
                  <a:pt x="24316" y="16834"/>
                </a:lnTo>
                <a:lnTo>
                  <a:pt x="24135" y="16713"/>
                </a:lnTo>
                <a:lnTo>
                  <a:pt x="23893" y="16593"/>
                </a:lnTo>
                <a:lnTo>
                  <a:pt x="23712" y="16532"/>
                </a:lnTo>
                <a:close/>
                <a:moveTo>
                  <a:pt x="29022" y="16532"/>
                </a:moveTo>
                <a:lnTo>
                  <a:pt x="28841" y="16593"/>
                </a:lnTo>
                <a:lnTo>
                  <a:pt x="28599" y="16713"/>
                </a:lnTo>
                <a:lnTo>
                  <a:pt x="28418" y="16834"/>
                </a:lnTo>
                <a:lnTo>
                  <a:pt x="28298" y="17015"/>
                </a:lnTo>
                <a:lnTo>
                  <a:pt x="28177" y="17256"/>
                </a:lnTo>
                <a:lnTo>
                  <a:pt x="28117" y="17437"/>
                </a:lnTo>
                <a:lnTo>
                  <a:pt x="28117" y="17679"/>
                </a:lnTo>
                <a:lnTo>
                  <a:pt x="28117" y="17920"/>
                </a:lnTo>
                <a:lnTo>
                  <a:pt x="28177" y="18101"/>
                </a:lnTo>
                <a:lnTo>
                  <a:pt x="28298" y="18342"/>
                </a:lnTo>
                <a:lnTo>
                  <a:pt x="28418" y="18523"/>
                </a:lnTo>
                <a:lnTo>
                  <a:pt x="28599" y="18644"/>
                </a:lnTo>
                <a:lnTo>
                  <a:pt x="28841" y="18765"/>
                </a:lnTo>
                <a:lnTo>
                  <a:pt x="29022" y="18825"/>
                </a:lnTo>
                <a:lnTo>
                  <a:pt x="29505" y="18825"/>
                </a:lnTo>
                <a:lnTo>
                  <a:pt x="29686" y="18765"/>
                </a:lnTo>
                <a:lnTo>
                  <a:pt x="29927" y="18644"/>
                </a:lnTo>
                <a:lnTo>
                  <a:pt x="30108" y="18523"/>
                </a:lnTo>
                <a:lnTo>
                  <a:pt x="30229" y="18342"/>
                </a:lnTo>
                <a:lnTo>
                  <a:pt x="30349" y="18101"/>
                </a:lnTo>
                <a:lnTo>
                  <a:pt x="30410" y="17920"/>
                </a:lnTo>
                <a:lnTo>
                  <a:pt x="30410" y="17679"/>
                </a:lnTo>
                <a:lnTo>
                  <a:pt x="30410" y="17437"/>
                </a:lnTo>
                <a:lnTo>
                  <a:pt x="30349" y="17256"/>
                </a:lnTo>
                <a:lnTo>
                  <a:pt x="30229" y="17015"/>
                </a:lnTo>
                <a:lnTo>
                  <a:pt x="30108" y="16834"/>
                </a:lnTo>
                <a:lnTo>
                  <a:pt x="29927" y="16713"/>
                </a:lnTo>
                <a:lnTo>
                  <a:pt x="29686" y="16593"/>
                </a:lnTo>
                <a:lnTo>
                  <a:pt x="29505" y="16532"/>
                </a:lnTo>
                <a:close/>
                <a:moveTo>
                  <a:pt x="34814" y="16532"/>
                </a:moveTo>
                <a:lnTo>
                  <a:pt x="34633" y="16593"/>
                </a:lnTo>
                <a:lnTo>
                  <a:pt x="34392" y="16713"/>
                </a:lnTo>
                <a:lnTo>
                  <a:pt x="34211" y="16834"/>
                </a:lnTo>
                <a:lnTo>
                  <a:pt x="34090" y="17015"/>
                </a:lnTo>
                <a:lnTo>
                  <a:pt x="33969" y="17256"/>
                </a:lnTo>
                <a:lnTo>
                  <a:pt x="33909" y="17437"/>
                </a:lnTo>
                <a:lnTo>
                  <a:pt x="33909" y="17679"/>
                </a:lnTo>
                <a:lnTo>
                  <a:pt x="33909" y="17920"/>
                </a:lnTo>
                <a:lnTo>
                  <a:pt x="33969" y="18101"/>
                </a:lnTo>
                <a:lnTo>
                  <a:pt x="34090" y="18342"/>
                </a:lnTo>
                <a:lnTo>
                  <a:pt x="34211" y="18523"/>
                </a:lnTo>
                <a:lnTo>
                  <a:pt x="34392" y="18644"/>
                </a:lnTo>
                <a:lnTo>
                  <a:pt x="34633" y="18765"/>
                </a:lnTo>
                <a:lnTo>
                  <a:pt x="34814" y="18825"/>
                </a:lnTo>
                <a:lnTo>
                  <a:pt x="35297" y="18825"/>
                </a:lnTo>
                <a:lnTo>
                  <a:pt x="35478" y="18765"/>
                </a:lnTo>
                <a:lnTo>
                  <a:pt x="35719" y="18644"/>
                </a:lnTo>
                <a:lnTo>
                  <a:pt x="35900" y="18523"/>
                </a:lnTo>
                <a:lnTo>
                  <a:pt x="36021" y="18342"/>
                </a:lnTo>
                <a:lnTo>
                  <a:pt x="36141" y="18101"/>
                </a:lnTo>
                <a:lnTo>
                  <a:pt x="36202" y="17920"/>
                </a:lnTo>
                <a:lnTo>
                  <a:pt x="36202" y="17679"/>
                </a:lnTo>
                <a:lnTo>
                  <a:pt x="36202" y="17437"/>
                </a:lnTo>
                <a:lnTo>
                  <a:pt x="36141" y="17256"/>
                </a:lnTo>
                <a:lnTo>
                  <a:pt x="36021" y="17015"/>
                </a:lnTo>
                <a:lnTo>
                  <a:pt x="35900" y="16834"/>
                </a:lnTo>
                <a:lnTo>
                  <a:pt x="35719" y="16713"/>
                </a:lnTo>
                <a:lnTo>
                  <a:pt x="35478" y="16593"/>
                </a:lnTo>
                <a:lnTo>
                  <a:pt x="35297" y="16532"/>
                </a:lnTo>
                <a:close/>
                <a:moveTo>
                  <a:pt x="40606" y="16532"/>
                </a:moveTo>
                <a:lnTo>
                  <a:pt x="40425" y="16593"/>
                </a:lnTo>
                <a:lnTo>
                  <a:pt x="40184" y="16713"/>
                </a:lnTo>
                <a:lnTo>
                  <a:pt x="40003" y="16834"/>
                </a:lnTo>
                <a:lnTo>
                  <a:pt x="39882" y="17015"/>
                </a:lnTo>
                <a:lnTo>
                  <a:pt x="39762" y="17256"/>
                </a:lnTo>
                <a:lnTo>
                  <a:pt x="39701" y="17437"/>
                </a:lnTo>
                <a:lnTo>
                  <a:pt x="39701" y="17679"/>
                </a:lnTo>
                <a:lnTo>
                  <a:pt x="39701" y="17920"/>
                </a:lnTo>
                <a:lnTo>
                  <a:pt x="39762" y="18101"/>
                </a:lnTo>
                <a:lnTo>
                  <a:pt x="39882" y="18342"/>
                </a:lnTo>
                <a:lnTo>
                  <a:pt x="40003" y="18523"/>
                </a:lnTo>
                <a:lnTo>
                  <a:pt x="40184" y="18644"/>
                </a:lnTo>
                <a:lnTo>
                  <a:pt x="40425" y="18765"/>
                </a:lnTo>
                <a:lnTo>
                  <a:pt x="40606" y="18825"/>
                </a:lnTo>
                <a:lnTo>
                  <a:pt x="41089" y="18825"/>
                </a:lnTo>
                <a:lnTo>
                  <a:pt x="41270" y="18765"/>
                </a:lnTo>
                <a:lnTo>
                  <a:pt x="41511" y="18644"/>
                </a:lnTo>
                <a:lnTo>
                  <a:pt x="41692" y="18523"/>
                </a:lnTo>
                <a:lnTo>
                  <a:pt x="41813" y="18342"/>
                </a:lnTo>
                <a:lnTo>
                  <a:pt x="41934" y="18101"/>
                </a:lnTo>
                <a:lnTo>
                  <a:pt x="41994" y="17920"/>
                </a:lnTo>
                <a:lnTo>
                  <a:pt x="41994" y="17679"/>
                </a:lnTo>
                <a:lnTo>
                  <a:pt x="41994" y="17437"/>
                </a:lnTo>
                <a:lnTo>
                  <a:pt x="41934" y="17256"/>
                </a:lnTo>
                <a:lnTo>
                  <a:pt x="41813" y="17015"/>
                </a:lnTo>
                <a:lnTo>
                  <a:pt x="41692" y="16834"/>
                </a:lnTo>
                <a:lnTo>
                  <a:pt x="41511" y="16713"/>
                </a:lnTo>
                <a:lnTo>
                  <a:pt x="41270" y="16593"/>
                </a:lnTo>
                <a:lnTo>
                  <a:pt x="41089" y="16532"/>
                </a:lnTo>
                <a:close/>
                <a:moveTo>
                  <a:pt x="46399" y="16532"/>
                </a:moveTo>
                <a:lnTo>
                  <a:pt x="46218" y="16593"/>
                </a:lnTo>
                <a:lnTo>
                  <a:pt x="45976" y="16713"/>
                </a:lnTo>
                <a:lnTo>
                  <a:pt x="45795" y="16834"/>
                </a:lnTo>
                <a:lnTo>
                  <a:pt x="45674" y="17015"/>
                </a:lnTo>
                <a:lnTo>
                  <a:pt x="45554" y="17256"/>
                </a:lnTo>
                <a:lnTo>
                  <a:pt x="45493" y="17437"/>
                </a:lnTo>
                <a:lnTo>
                  <a:pt x="45493" y="17679"/>
                </a:lnTo>
                <a:lnTo>
                  <a:pt x="45493" y="17920"/>
                </a:lnTo>
                <a:lnTo>
                  <a:pt x="45554" y="18101"/>
                </a:lnTo>
                <a:lnTo>
                  <a:pt x="45674" y="18342"/>
                </a:lnTo>
                <a:lnTo>
                  <a:pt x="45795" y="18523"/>
                </a:lnTo>
                <a:lnTo>
                  <a:pt x="45976" y="18644"/>
                </a:lnTo>
                <a:lnTo>
                  <a:pt x="46218" y="18765"/>
                </a:lnTo>
                <a:lnTo>
                  <a:pt x="46399" y="18825"/>
                </a:lnTo>
                <a:lnTo>
                  <a:pt x="46881" y="18825"/>
                </a:lnTo>
                <a:lnTo>
                  <a:pt x="47062" y="18765"/>
                </a:lnTo>
                <a:lnTo>
                  <a:pt x="47304" y="18644"/>
                </a:lnTo>
                <a:lnTo>
                  <a:pt x="47485" y="18523"/>
                </a:lnTo>
                <a:lnTo>
                  <a:pt x="47605" y="18342"/>
                </a:lnTo>
                <a:lnTo>
                  <a:pt x="47726" y="18101"/>
                </a:lnTo>
                <a:lnTo>
                  <a:pt x="47786" y="17920"/>
                </a:lnTo>
                <a:lnTo>
                  <a:pt x="47786" y="17679"/>
                </a:lnTo>
                <a:lnTo>
                  <a:pt x="47786" y="17437"/>
                </a:lnTo>
                <a:lnTo>
                  <a:pt x="47726" y="17256"/>
                </a:lnTo>
                <a:lnTo>
                  <a:pt x="47605" y="17015"/>
                </a:lnTo>
                <a:lnTo>
                  <a:pt x="47485" y="16834"/>
                </a:lnTo>
                <a:lnTo>
                  <a:pt x="47304" y="16713"/>
                </a:lnTo>
                <a:lnTo>
                  <a:pt x="47062" y="16593"/>
                </a:lnTo>
                <a:lnTo>
                  <a:pt x="46881" y="16532"/>
                </a:lnTo>
                <a:close/>
                <a:moveTo>
                  <a:pt x="52191" y="16532"/>
                </a:moveTo>
                <a:lnTo>
                  <a:pt x="52010" y="16593"/>
                </a:lnTo>
                <a:lnTo>
                  <a:pt x="51768" y="16713"/>
                </a:lnTo>
                <a:lnTo>
                  <a:pt x="51587" y="16834"/>
                </a:lnTo>
                <a:lnTo>
                  <a:pt x="51467" y="17015"/>
                </a:lnTo>
                <a:lnTo>
                  <a:pt x="51346" y="17256"/>
                </a:lnTo>
                <a:lnTo>
                  <a:pt x="51286" y="17437"/>
                </a:lnTo>
                <a:lnTo>
                  <a:pt x="51286" y="17679"/>
                </a:lnTo>
                <a:lnTo>
                  <a:pt x="51286" y="17920"/>
                </a:lnTo>
                <a:lnTo>
                  <a:pt x="51346" y="18101"/>
                </a:lnTo>
                <a:lnTo>
                  <a:pt x="51467" y="18342"/>
                </a:lnTo>
                <a:lnTo>
                  <a:pt x="51587" y="18523"/>
                </a:lnTo>
                <a:lnTo>
                  <a:pt x="51768" y="18644"/>
                </a:lnTo>
                <a:lnTo>
                  <a:pt x="52010" y="18765"/>
                </a:lnTo>
                <a:lnTo>
                  <a:pt x="52191" y="18825"/>
                </a:lnTo>
                <a:lnTo>
                  <a:pt x="52673" y="18825"/>
                </a:lnTo>
                <a:lnTo>
                  <a:pt x="52854" y="18765"/>
                </a:lnTo>
                <a:lnTo>
                  <a:pt x="53096" y="18644"/>
                </a:lnTo>
                <a:lnTo>
                  <a:pt x="53277" y="18523"/>
                </a:lnTo>
                <a:lnTo>
                  <a:pt x="53397" y="18342"/>
                </a:lnTo>
                <a:lnTo>
                  <a:pt x="53518" y="18101"/>
                </a:lnTo>
                <a:lnTo>
                  <a:pt x="53578" y="17920"/>
                </a:lnTo>
                <a:lnTo>
                  <a:pt x="53578" y="17679"/>
                </a:lnTo>
                <a:lnTo>
                  <a:pt x="53578" y="17437"/>
                </a:lnTo>
                <a:lnTo>
                  <a:pt x="53518" y="17256"/>
                </a:lnTo>
                <a:lnTo>
                  <a:pt x="53397" y="17015"/>
                </a:lnTo>
                <a:lnTo>
                  <a:pt x="53277" y="16834"/>
                </a:lnTo>
                <a:lnTo>
                  <a:pt x="53096" y="16713"/>
                </a:lnTo>
                <a:lnTo>
                  <a:pt x="52854" y="16593"/>
                </a:lnTo>
                <a:lnTo>
                  <a:pt x="52673" y="16532"/>
                </a:lnTo>
                <a:close/>
                <a:moveTo>
                  <a:pt x="57983" y="16532"/>
                </a:moveTo>
                <a:lnTo>
                  <a:pt x="57802" y="16593"/>
                </a:lnTo>
                <a:lnTo>
                  <a:pt x="57561" y="16713"/>
                </a:lnTo>
                <a:lnTo>
                  <a:pt x="57380" y="16834"/>
                </a:lnTo>
                <a:lnTo>
                  <a:pt x="57259" y="17015"/>
                </a:lnTo>
                <a:lnTo>
                  <a:pt x="57138" y="17256"/>
                </a:lnTo>
                <a:lnTo>
                  <a:pt x="57078" y="17437"/>
                </a:lnTo>
                <a:lnTo>
                  <a:pt x="57078" y="17679"/>
                </a:lnTo>
                <a:lnTo>
                  <a:pt x="57078" y="17920"/>
                </a:lnTo>
                <a:lnTo>
                  <a:pt x="57138" y="18101"/>
                </a:lnTo>
                <a:lnTo>
                  <a:pt x="57259" y="18342"/>
                </a:lnTo>
                <a:lnTo>
                  <a:pt x="57380" y="18523"/>
                </a:lnTo>
                <a:lnTo>
                  <a:pt x="57561" y="18644"/>
                </a:lnTo>
                <a:lnTo>
                  <a:pt x="57802" y="18765"/>
                </a:lnTo>
                <a:lnTo>
                  <a:pt x="57983" y="18825"/>
                </a:lnTo>
                <a:lnTo>
                  <a:pt x="58466" y="18825"/>
                </a:lnTo>
                <a:lnTo>
                  <a:pt x="58647" y="18765"/>
                </a:lnTo>
                <a:lnTo>
                  <a:pt x="58888" y="18644"/>
                </a:lnTo>
                <a:lnTo>
                  <a:pt x="59069" y="18523"/>
                </a:lnTo>
                <a:lnTo>
                  <a:pt x="59190" y="18342"/>
                </a:lnTo>
                <a:lnTo>
                  <a:pt x="59310" y="18101"/>
                </a:lnTo>
                <a:lnTo>
                  <a:pt x="59371" y="17920"/>
                </a:lnTo>
                <a:lnTo>
                  <a:pt x="59371" y="17679"/>
                </a:lnTo>
                <a:lnTo>
                  <a:pt x="59371" y="17437"/>
                </a:lnTo>
                <a:lnTo>
                  <a:pt x="59310" y="17256"/>
                </a:lnTo>
                <a:lnTo>
                  <a:pt x="59190" y="17015"/>
                </a:lnTo>
                <a:lnTo>
                  <a:pt x="59069" y="16834"/>
                </a:lnTo>
                <a:lnTo>
                  <a:pt x="58888" y="16713"/>
                </a:lnTo>
                <a:lnTo>
                  <a:pt x="58647" y="16593"/>
                </a:lnTo>
                <a:lnTo>
                  <a:pt x="58466" y="16532"/>
                </a:lnTo>
                <a:close/>
                <a:moveTo>
                  <a:pt x="63775" y="16532"/>
                </a:moveTo>
                <a:lnTo>
                  <a:pt x="63594" y="16593"/>
                </a:lnTo>
                <a:lnTo>
                  <a:pt x="63353" y="16713"/>
                </a:lnTo>
                <a:lnTo>
                  <a:pt x="63172" y="16834"/>
                </a:lnTo>
                <a:lnTo>
                  <a:pt x="63051" y="17015"/>
                </a:lnTo>
                <a:lnTo>
                  <a:pt x="62931" y="17256"/>
                </a:lnTo>
                <a:lnTo>
                  <a:pt x="62870" y="17437"/>
                </a:lnTo>
                <a:lnTo>
                  <a:pt x="62870" y="17679"/>
                </a:lnTo>
                <a:lnTo>
                  <a:pt x="62870" y="17920"/>
                </a:lnTo>
                <a:lnTo>
                  <a:pt x="62931" y="18101"/>
                </a:lnTo>
                <a:lnTo>
                  <a:pt x="63051" y="18342"/>
                </a:lnTo>
                <a:lnTo>
                  <a:pt x="63172" y="18523"/>
                </a:lnTo>
                <a:lnTo>
                  <a:pt x="63353" y="18644"/>
                </a:lnTo>
                <a:lnTo>
                  <a:pt x="63594" y="18765"/>
                </a:lnTo>
                <a:lnTo>
                  <a:pt x="63775" y="18825"/>
                </a:lnTo>
                <a:lnTo>
                  <a:pt x="64258" y="18825"/>
                </a:lnTo>
                <a:lnTo>
                  <a:pt x="64439" y="18765"/>
                </a:lnTo>
                <a:lnTo>
                  <a:pt x="64680" y="18644"/>
                </a:lnTo>
                <a:lnTo>
                  <a:pt x="64861" y="18523"/>
                </a:lnTo>
                <a:lnTo>
                  <a:pt x="64982" y="18342"/>
                </a:lnTo>
                <a:lnTo>
                  <a:pt x="65103" y="18101"/>
                </a:lnTo>
                <a:lnTo>
                  <a:pt x="65163" y="17920"/>
                </a:lnTo>
                <a:lnTo>
                  <a:pt x="65163" y="17679"/>
                </a:lnTo>
                <a:lnTo>
                  <a:pt x="65163" y="17437"/>
                </a:lnTo>
                <a:lnTo>
                  <a:pt x="65103" y="17256"/>
                </a:lnTo>
                <a:lnTo>
                  <a:pt x="64982" y="17015"/>
                </a:lnTo>
                <a:lnTo>
                  <a:pt x="64861" y="16834"/>
                </a:lnTo>
                <a:lnTo>
                  <a:pt x="64680" y="16713"/>
                </a:lnTo>
                <a:lnTo>
                  <a:pt x="64439" y="16593"/>
                </a:lnTo>
                <a:lnTo>
                  <a:pt x="64258" y="16532"/>
                </a:lnTo>
                <a:close/>
                <a:moveTo>
                  <a:pt x="69386" y="16593"/>
                </a:moveTo>
                <a:lnTo>
                  <a:pt x="69085" y="16774"/>
                </a:lnTo>
                <a:lnTo>
                  <a:pt x="68843" y="17015"/>
                </a:lnTo>
                <a:lnTo>
                  <a:pt x="68723" y="17317"/>
                </a:lnTo>
                <a:lnTo>
                  <a:pt x="68662" y="17679"/>
                </a:lnTo>
                <a:lnTo>
                  <a:pt x="68662" y="17920"/>
                </a:lnTo>
                <a:lnTo>
                  <a:pt x="68723" y="18101"/>
                </a:lnTo>
                <a:lnTo>
                  <a:pt x="68843" y="18342"/>
                </a:lnTo>
                <a:lnTo>
                  <a:pt x="68964" y="18523"/>
                </a:lnTo>
                <a:lnTo>
                  <a:pt x="69145" y="18644"/>
                </a:lnTo>
                <a:lnTo>
                  <a:pt x="69386" y="18765"/>
                </a:lnTo>
                <a:lnTo>
                  <a:pt x="69567" y="18825"/>
                </a:lnTo>
                <a:lnTo>
                  <a:pt x="70050" y="18825"/>
                </a:lnTo>
                <a:lnTo>
                  <a:pt x="70231" y="18765"/>
                </a:lnTo>
                <a:lnTo>
                  <a:pt x="70472" y="18644"/>
                </a:lnTo>
                <a:lnTo>
                  <a:pt x="70593" y="18523"/>
                </a:lnTo>
                <a:lnTo>
                  <a:pt x="69386" y="16593"/>
                </a:lnTo>
                <a:close/>
                <a:moveTo>
                  <a:pt x="4284" y="20273"/>
                </a:moveTo>
                <a:lnTo>
                  <a:pt x="3620" y="21661"/>
                </a:lnTo>
                <a:lnTo>
                  <a:pt x="3922" y="21480"/>
                </a:lnTo>
                <a:lnTo>
                  <a:pt x="4164" y="21238"/>
                </a:lnTo>
                <a:lnTo>
                  <a:pt x="4284" y="20937"/>
                </a:lnTo>
                <a:lnTo>
                  <a:pt x="4345" y="20575"/>
                </a:lnTo>
                <a:lnTo>
                  <a:pt x="4284" y="20273"/>
                </a:lnTo>
                <a:close/>
                <a:moveTo>
                  <a:pt x="71619" y="20273"/>
                </a:moveTo>
                <a:lnTo>
                  <a:pt x="71559" y="20575"/>
                </a:lnTo>
                <a:lnTo>
                  <a:pt x="71619" y="20937"/>
                </a:lnTo>
                <a:lnTo>
                  <a:pt x="71740" y="21238"/>
                </a:lnTo>
                <a:lnTo>
                  <a:pt x="71981" y="21480"/>
                </a:lnTo>
                <a:lnTo>
                  <a:pt x="72283" y="21661"/>
                </a:lnTo>
                <a:lnTo>
                  <a:pt x="71619" y="20273"/>
                </a:lnTo>
                <a:close/>
                <a:moveTo>
                  <a:pt x="8749" y="19428"/>
                </a:moveTo>
                <a:lnTo>
                  <a:pt x="8568" y="19489"/>
                </a:lnTo>
                <a:lnTo>
                  <a:pt x="8327" y="19609"/>
                </a:lnTo>
                <a:lnTo>
                  <a:pt x="8146" y="19730"/>
                </a:lnTo>
                <a:lnTo>
                  <a:pt x="8025" y="19911"/>
                </a:lnTo>
                <a:lnTo>
                  <a:pt x="7904" y="20152"/>
                </a:lnTo>
                <a:lnTo>
                  <a:pt x="7844" y="20333"/>
                </a:lnTo>
                <a:lnTo>
                  <a:pt x="7844" y="20575"/>
                </a:lnTo>
                <a:lnTo>
                  <a:pt x="7844" y="20816"/>
                </a:lnTo>
                <a:lnTo>
                  <a:pt x="7904" y="20997"/>
                </a:lnTo>
                <a:lnTo>
                  <a:pt x="8025" y="21238"/>
                </a:lnTo>
                <a:lnTo>
                  <a:pt x="8146" y="21419"/>
                </a:lnTo>
                <a:lnTo>
                  <a:pt x="8327" y="21540"/>
                </a:lnTo>
                <a:lnTo>
                  <a:pt x="8568" y="21661"/>
                </a:lnTo>
                <a:lnTo>
                  <a:pt x="8749" y="21721"/>
                </a:lnTo>
                <a:lnTo>
                  <a:pt x="9232" y="21721"/>
                </a:lnTo>
                <a:lnTo>
                  <a:pt x="9413" y="21661"/>
                </a:lnTo>
                <a:lnTo>
                  <a:pt x="9654" y="21540"/>
                </a:lnTo>
                <a:lnTo>
                  <a:pt x="9835" y="21419"/>
                </a:lnTo>
                <a:lnTo>
                  <a:pt x="9956" y="21238"/>
                </a:lnTo>
                <a:lnTo>
                  <a:pt x="10076" y="20997"/>
                </a:lnTo>
                <a:lnTo>
                  <a:pt x="10137" y="20816"/>
                </a:lnTo>
                <a:lnTo>
                  <a:pt x="10137" y="20575"/>
                </a:lnTo>
                <a:lnTo>
                  <a:pt x="10137" y="20333"/>
                </a:lnTo>
                <a:lnTo>
                  <a:pt x="10076" y="20152"/>
                </a:lnTo>
                <a:lnTo>
                  <a:pt x="9956" y="19911"/>
                </a:lnTo>
                <a:lnTo>
                  <a:pt x="9835" y="19730"/>
                </a:lnTo>
                <a:lnTo>
                  <a:pt x="9654" y="19609"/>
                </a:lnTo>
                <a:lnTo>
                  <a:pt x="9413" y="19489"/>
                </a:lnTo>
                <a:lnTo>
                  <a:pt x="9232" y="19428"/>
                </a:lnTo>
                <a:close/>
                <a:moveTo>
                  <a:pt x="14541" y="19428"/>
                </a:moveTo>
                <a:lnTo>
                  <a:pt x="14360" y="19489"/>
                </a:lnTo>
                <a:lnTo>
                  <a:pt x="14119" y="19609"/>
                </a:lnTo>
                <a:lnTo>
                  <a:pt x="13938" y="19730"/>
                </a:lnTo>
                <a:lnTo>
                  <a:pt x="13817" y="19911"/>
                </a:lnTo>
                <a:lnTo>
                  <a:pt x="13697" y="20152"/>
                </a:lnTo>
                <a:lnTo>
                  <a:pt x="13636" y="20333"/>
                </a:lnTo>
                <a:lnTo>
                  <a:pt x="13636" y="20575"/>
                </a:lnTo>
                <a:lnTo>
                  <a:pt x="13636" y="20816"/>
                </a:lnTo>
                <a:lnTo>
                  <a:pt x="13697" y="20997"/>
                </a:lnTo>
                <a:lnTo>
                  <a:pt x="13817" y="21238"/>
                </a:lnTo>
                <a:lnTo>
                  <a:pt x="13938" y="21419"/>
                </a:lnTo>
                <a:lnTo>
                  <a:pt x="14119" y="21540"/>
                </a:lnTo>
                <a:lnTo>
                  <a:pt x="14360" y="21661"/>
                </a:lnTo>
                <a:lnTo>
                  <a:pt x="14541" y="21721"/>
                </a:lnTo>
                <a:lnTo>
                  <a:pt x="15024" y="21721"/>
                </a:lnTo>
                <a:lnTo>
                  <a:pt x="15205" y="21661"/>
                </a:lnTo>
                <a:lnTo>
                  <a:pt x="15446" y="21540"/>
                </a:lnTo>
                <a:lnTo>
                  <a:pt x="15627" y="21419"/>
                </a:lnTo>
                <a:lnTo>
                  <a:pt x="15748" y="21238"/>
                </a:lnTo>
                <a:lnTo>
                  <a:pt x="15869" y="20997"/>
                </a:lnTo>
                <a:lnTo>
                  <a:pt x="15929" y="20816"/>
                </a:lnTo>
                <a:lnTo>
                  <a:pt x="15929" y="20575"/>
                </a:lnTo>
                <a:lnTo>
                  <a:pt x="15929" y="20333"/>
                </a:lnTo>
                <a:lnTo>
                  <a:pt x="15869" y="20152"/>
                </a:lnTo>
                <a:lnTo>
                  <a:pt x="15748" y="19911"/>
                </a:lnTo>
                <a:lnTo>
                  <a:pt x="15627" y="19730"/>
                </a:lnTo>
                <a:lnTo>
                  <a:pt x="15446" y="19609"/>
                </a:lnTo>
                <a:lnTo>
                  <a:pt x="15205" y="19489"/>
                </a:lnTo>
                <a:lnTo>
                  <a:pt x="15024" y="19428"/>
                </a:lnTo>
                <a:close/>
                <a:moveTo>
                  <a:pt x="20333" y="19428"/>
                </a:moveTo>
                <a:lnTo>
                  <a:pt x="20152" y="19489"/>
                </a:lnTo>
                <a:lnTo>
                  <a:pt x="19911" y="19609"/>
                </a:lnTo>
                <a:lnTo>
                  <a:pt x="19730" y="19730"/>
                </a:lnTo>
                <a:lnTo>
                  <a:pt x="19609" y="19911"/>
                </a:lnTo>
                <a:lnTo>
                  <a:pt x="19489" y="20152"/>
                </a:lnTo>
                <a:lnTo>
                  <a:pt x="19428" y="20333"/>
                </a:lnTo>
                <a:lnTo>
                  <a:pt x="19428" y="20575"/>
                </a:lnTo>
                <a:lnTo>
                  <a:pt x="19428" y="20816"/>
                </a:lnTo>
                <a:lnTo>
                  <a:pt x="19489" y="20997"/>
                </a:lnTo>
                <a:lnTo>
                  <a:pt x="19609" y="21238"/>
                </a:lnTo>
                <a:lnTo>
                  <a:pt x="19730" y="21419"/>
                </a:lnTo>
                <a:lnTo>
                  <a:pt x="19911" y="21540"/>
                </a:lnTo>
                <a:lnTo>
                  <a:pt x="20152" y="21661"/>
                </a:lnTo>
                <a:lnTo>
                  <a:pt x="20333" y="21721"/>
                </a:lnTo>
                <a:lnTo>
                  <a:pt x="20816" y="21721"/>
                </a:lnTo>
                <a:lnTo>
                  <a:pt x="20997" y="21661"/>
                </a:lnTo>
                <a:lnTo>
                  <a:pt x="21239" y="21540"/>
                </a:lnTo>
                <a:lnTo>
                  <a:pt x="21420" y="21419"/>
                </a:lnTo>
                <a:lnTo>
                  <a:pt x="21540" y="21238"/>
                </a:lnTo>
                <a:lnTo>
                  <a:pt x="21661" y="20997"/>
                </a:lnTo>
                <a:lnTo>
                  <a:pt x="21721" y="20816"/>
                </a:lnTo>
                <a:lnTo>
                  <a:pt x="21721" y="20575"/>
                </a:lnTo>
                <a:lnTo>
                  <a:pt x="21721" y="20333"/>
                </a:lnTo>
                <a:lnTo>
                  <a:pt x="21661" y="20152"/>
                </a:lnTo>
                <a:lnTo>
                  <a:pt x="21540" y="19911"/>
                </a:lnTo>
                <a:lnTo>
                  <a:pt x="21420" y="19730"/>
                </a:lnTo>
                <a:lnTo>
                  <a:pt x="21239" y="19609"/>
                </a:lnTo>
                <a:lnTo>
                  <a:pt x="20997" y="19489"/>
                </a:lnTo>
                <a:lnTo>
                  <a:pt x="20816" y="19428"/>
                </a:lnTo>
                <a:close/>
                <a:moveTo>
                  <a:pt x="26126" y="19428"/>
                </a:moveTo>
                <a:lnTo>
                  <a:pt x="25945" y="19489"/>
                </a:lnTo>
                <a:lnTo>
                  <a:pt x="25703" y="19609"/>
                </a:lnTo>
                <a:lnTo>
                  <a:pt x="25522" y="19730"/>
                </a:lnTo>
                <a:lnTo>
                  <a:pt x="25402" y="19911"/>
                </a:lnTo>
                <a:lnTo>
                  <a:pt x="25281" y="20152"/>
                </a:lnTo>
                <a:lnTo>
                  <a:pt x="25221" y="20333"/>
                </a:lnTo>
                <a:lnTo>
                  <a:pt x="25221" y="20575"/>
                </a:lnTo>
                <a:lnTo>
                  <a:pt x="25221" y="20816"/>
                </a:lnTo>
                <a:lnTo>
                  <a:pt x="25281" y="20997"/>
                </a:lnTo>
                <a:lnTo>
                  <a:pt x="25402" y="21238"/>
                </a:lnTo>
                <a:lnTo>
                  <a:pt x="25522" y="21419"/>
                </a:lnTo>
                <a:lnTo>
                  <a:pt x="25703" y="21540"/>
                </a:lnTo>
                <a:lnTo>
                  <a:pt x="25945" y="21661"/>
                </a:lnTo>
                <a:lnTo>
                  <a:pt x="26126" y="21721"/>
                </a:lnTo>
                <a:lnTo>
                  <a:pt x="26608" y="21721"/>
                </a:lnTo>
                <a:lnTo>
                  <a:pt x="26789" y="21661"/>
                </a:lnTo>
                <a:lnTo>
                  <a:pt x="27031" y="21540"/>
                </a:lnTo>
                <a:lnTo>
                  <a:pt x="27212" y="21419"/>
                </a:lnTo>
                <a:lnTo>
                  <a:pt x="27332" y="21238"/>
                </a:lnTo>
                <a:lnTo>
                  <a:pt x="27453" y="20997"/>
                </a:lnTo>
                <a:lnTo>
                  <a:pt x="27513" y="20816"/>
                </a:lnTo>
                <a:lnTo>
                  <a:pt x="27513" y="20575"/>
                </a:lnTo>
                <a:lnTo>
                  <a:pt x="27513" y="20333"/>
                </a:lnTo>
                <a:lnTo>
                  <a:pt x="27453" y="20152"/>
                </a:lnTo>
                <a:lnTo>
                  <a:pt x="27332" y="19911"/>
                </a:lnTo>
                <a:lnTo>
                  <a:pt x="27212" y="19730"/>
                </a:lnTo>
                <a:lnTo>
                  <a:pt x="27031" y="19609"/>
                </a:lnTo>
                <a:lnTo>
                  <a:pt x="26789" y="19489"/>
                </a:lnTo>
                <a:lnTo>
                  <a:pt x="26608" y="19428"/>
                </a:lnTo>
                <a:close/>
                <a:moveTo>
                  <a:pt x="31918" y="19428"/>
                </a:moveTo>
                <a:lnTo>
                  <a:pt x="31737" y="19489"/>
                </a:lnTo>
                <a:lnTo>
                  <a:pt x="31496" y="19609"/>
                </a:lnTo>
                <a:lnTo>
                  <a:pt x="31315" y="19730"/>
                </a:lnTo>
                <a:lnTo>
                  <a:pt x="31194" y="19911"/>
                </a:lnTo>
                <a:lnTo>
                  <a:pt x="31073" y="20152"/>
                </a:lnTo>
                <a:lnTo>
                  <a:pt x="31013" y="20333"/>
                </a:lnTo>
                <a:lnTo>
                  <a:pt x="31013" y="20575"/>
                </a:lnTo>
                <a:lnTo>
                  <a:pt x="31013" y="20816"/>
                </a:lnTo>
                <a:lnTo>
                  <a:pt x="31073" y="20997"/>
                </a:lnTo>
                <a:lnTo>
                  <a:pt x="31194" y="21238"/>
                </a:lnTo>
                <a:lnTo>
                  <a:pt x="31315" y="21419"/>
                </a:lnTo>
                <a:lnTo>
                  <a:pt x="31496" y="21540"/>
                </a:lnTo>
                <a:lnTo>
                  <a:pt x="31737" y="21661"/>
                </a:lnTo>
                <a:lnTo>
                  <a:pt x="31918" y="21721"/>
                </a:lnTo>
                <a:lnTo>
                  <a:pt x="32401" y="21721"/>
                </a:lnTo>
                <a:lnTo>
                  <a:pt x="32582" y="21661"/>
                </a:lnTo>
                <a:lnTo>
                  <a:pt x="32823" y="21540"/>
                </a:lnTo>
                <a:lnTo>
                  <a:pt x="33004" y="21419"/>
                </a:lnTo>
                <a:lnTo>
                  <a:pt x="33125" y="21238"/>
                </a:lnTo>
                <a:lnTo>
                  <a:pt x="33245" y="20997"/>
                </a:lnTo>
                <a:lnTo>
                  <a:pt x="33306" y="20816"/>
                </a:lnTo>
                <a:lnTo>
                  <a:pt x="33306" y="20575"/>
                </a:lnTo>
                <a:lnTo>
                  <a:pt x="33306" y="20333"/>
                </a:lnTo>
                <a:lnTo>
                  <a:pt x="33245" y="20152"/>
                </a:lnTo>
                <a:lnTo>
                  <a:pt x="33125" y="19911"/>
                </a:lnTo>
                <a:lnTo>
                  <a:pt x="33004" y="19730"/>
                </a:lnTo>
                <a:lnTo>
                  <a:pt x="32823" y="19609"/>
                </a:lnTo>
                <a:lnTo>
                  <a:pt x="32582" y="19489"/>
                </a:lnTo>
                <a:lnTo>
                  <a:pt x="32401" y="19428"/>
                </a:lnTo>
                <a:close/>
                <a:moveTo>
                  <a:pt x="37710" y="19428"/>
                </a:moveTo>
                <a:lnTo>
                  <a:pt x="37529" y="19489"/>
                </a:lnTo>
                <a:lnTo>
                  <a:pt x="37288" y="19609"/>
                </a:lnTo>
                <a:lnTo>
                  <a:pt x="37107" y="19730"/>
                </a:lnTo>
                <a:lnTo>
                  <a:pt x="36986" y="19911"/>
                </a:lnTo>
                <a:lnTo>
                  <a:pt x="36865" y="20152"/>
                </a:lnTo>
                <a:lnTo>
                  <a:pt x="36805" y="20333"/>
                </a:lnTo>
                <a:lnTo>
                  <a:pt x="36805" y="20575"/>
                </a:lnTo>
                <a:lnTo>
                  <a:pt x="36805" y="20816"/>
                </a:lnTo>
                <a:lnTo>
                  <a:pt x="36865" y="20997"/>
                </a:lnTo>
                <a:lnTo>
                  <a:pt x="36986" y="21238"/>
                </a:lnTo>
                <a:lnTo>
                  <a:pt x="37107" y="21419"/>
                </a:lnTo>
                <a:lnTo>
                  <a:pt x="37288" y="21540"/>
                </a:lnTo>
                <a:lnTo>
                  <a:pt x="37529" y="21661"/>
                </a:lnTo>
                <a:lnTo>
                  <a:pt x="37710" y="21721"/>
                </a:lnTo>
                <a:lnTo>
                  <a:pt x="38193" y="21721"/>
                </a:lnTo>
                <a:lnTo>
                  <a:pt x="38374" y="21661"/>
                </a:lnTo>
                <a:lnTo>
                  <a:pt x="38615" y="21540"/>
                </a:lnTo>
                <a:lnTo>
                  <a:pt x="38796" y="21419"/>
                </a:lnTo>
                <a:lnTo>
                  <a:pt x="38917" y="21238"/>
                </a:lnTo>
                <a:lnTo>
                  <a:pt x="39038" y="20997"/>
                </a:lnTo>
                <a:lnTo>
                  <a:pt x="39098" y="20816"/>
                </a:lnTo>
                <a:lnTo>
                  <a:pt x="39098" y="20575"/>
                </a:lnTo>
                <a:lnTo>
                  <a:pt x="39098" y="20333"/>
                </a:lnTo>
                <a:lnTo>
                  <a:pt x="39038" y="20152"/>
                </a:lnTo>
                <a:lnTo>
                  <a:pt x="38917" y="19911"/>
                </a:lnTo>
                <a:lnTo>
                  <a:pt x="38796" y="19730"/>
                </a:lnTo>
                <a:lnTo>
                  <a:pt x="38615" y="19609"/>
                </a:lnTo>
                <a:lnTo>
                  <a:pt x="38374" y="19489"/>
                </a:lnTo>
                <a:lnTo>
                  <a:pt x="38193" y="19428"/>
                </a:lnTo>
                <a:close/>
                <a:moveTo>
                  <a:pt x="43502" y="19428"/>
                </a:moveTo>
                <a:lnTo>
                  <a:pt x="43321" y="19489"/>
                </a:lnTo>
                <a:lnTo>
                  <a:pt x="43080" y="19609"/>
                </a:lnTo>
                <a:lnTo>
                  <a:pt x="42899" y="19730"/>
                </a:lnTo>
                <a:lnTo>
                  <a:pt x="42778" y="19911"/>
                </a:lnTo>
                <a:lnTo>
                  <a:pt x="42658" y="20152"/>
                </a:lnTo>
                <a:lnTo>
                  <a:pt x="42597" y="20333"/>
                </a:lnTo>
                <a:lnTo>
                  <a:pt x="42597" y="20575"/>
                </a:lnTo>
                <a:lnTo>
                  <a:pt x="42597" y="20816"/>
                </a:lnTo>
                <a:lnTo>
                  <a:pt x="42658" y="20997"/>
                </a:lnTo>
                <a:lnTo>
                  <a:pt x="42778" y="21238"/>
                </a:lnTo>
                <a:lnTo>
                  <a:pt x="42899" y="21419"/>
                </a:lnTo>
                <a:lnTo>
                  <a:pt x="43080" y="21540"/>
                </a:lnTo>
                <a:lnTo>
                  <a:pt x="43321" y="21661"/>
                </a:lnTo>
                <a:lnTo>
                  <a:pt x="43502" y="21721"/>
                </a:lnTo>
                <a:lnTo>
                  <a:pt x="43985" y="21721"/>
                </a:lnTo>
                <a:lnTo>
                  <a:pt x="44166" y="21661"/>
                </a:lnTo>
                <a:lnTo>
                  <a:pt x="44407" y="21540"/>
                </a:lnTo>
                <a:lnTo>
                  <a:pt x="44588" y="21419"/>
                </a:lnTo>
                <a:lnTo>
                  <a:pt x="44709" y="21238"/>
                </a:lnTo>
                <a:lnTo>
                  <a:pt x="44830" y="20997"/>
                </a:lnTo>
                <a:lnTo>
                  <a:pt x="44890" y="20816"/>
                </a:lnTo>
                <a:lnTo>
                  <a:pt x="44890" y="20575"/>
                </a:lnTo>
                <a:lnTo>
                  <a:pt x="44890" y="20333"/>
                </a:lnTo>
                <a:lnTo>
                  <a:pt x="44830" y="20152"/>
                </a:lnTo>
                <a:lnTo>
                  <a:pt x="44709" y="19911"/>
                </a:lnTo>
                <a:lnTo>
                  <a:pt x="44588" y="19730"/>
                </a:lnTo>
                <a:lnTo>
                  <a:pt x="44407" y="19609"/>
                </a:lnTo>
                <a:lnTo>
                  <a:pt x="44166" y="19489"/>
                </a:lnTo>
                <a:lnTo>
                  <a:pt x="43985" y="19428"/>
                </a:lnTo>
                <a:close/>
                <a:moveTo>
                  <a:pt x="49295" y="19428"/>
                </a:moveTo>
                <a:lnTo>
                  <a:pt x="49114" y="19489"/>
                </a:lnTo>
                <a:lnTo>
                  <a:pt x="48872" y="19609"/>
                </a:lnTo>
                <a:lnTo>
                  <a:pt x="48691" y="19730"/>
                </a:lnTo>
                <a:lnTo>
                  <a:pt x="48571" y="19911"/>
                </a:lnTo>
                <a:lnTo>
                  <a:pt x="48450" y="20152"/>
                </a:lnTo>
                <a:lnTo>
                  <a:pt x="48390" y="20333"/>
                </a:lnTo>
                <a:lnTo>
                  <a:pt x="48390" y="20575"/>
                </a:lnTo>
                <a:lnTo>
                  <a:pt x="48390" y="20816"/>
                </a:lnTo>
                <a:lnTo>
                  <a:pt x="48450" y="20997"/>
                </a:lnTo>
                <a:lnTo>
                  <a:pt x="48571" y="21238"/>
                </a:lnTo>
                <a:lnTo>
                  <a:pt x="48691" y="21419"/>
                </a:lnTo>
                <a:lnTo>
                  <a:pt x="48872" y="21540"/>
                </a:lnTo>
                <a:lnTo>
                  <a:pt x="49114" y="21661"/>
                </a:lnTo>
                <a:lnTo>
                  <a:pt x="49295" y="21721"/>
                </a:lnTo>
                <a:lnTo>
                  <a:pt x="49777" y="21721"/>
                </a:lnTo>
                <a:lnTo>
                  <a:pt x="49958" y="21661"/>
                </a:lnTo>
                <a:lnTo>
                  <a:pt x="50200" y="21540"/>
                </a:lnTo>
                <a:lnTo>
                  <a:pt x="50381" y="21419"/>
                </a:lnTo>
                <a:lnTo>
                  <a:pt x="50501" y="21238"/>
                </a:lnTo>
                <a:lnTo>
                  <a:pt x="50622" y="20997"/>
                </a:lnTo>
                <a:lnTo>
                  <a:pt x="50682" y="20816"/>
                </a:lnTo>
                <a:lnTo>
                  <a:pt x="50682" y="20575"/>
                </a:lnTo>
                <a:lnTo>
                  <a:pt x="50682" y="20333"/>
                </a:lnTo>
                <a:lnTo>
                  <a:pt x="50622" y="20152"/>
                </a:lnTo>
                <a:lnTo>
                  <a:pt x="50501" y="19911"/>
                </a:lnTo>
                <a:lnTo>
                  <a:pt x="50381" y="19730"/>
                </a:lnTo>
                <a:lnTo>
                  <a:pt x="50200" y="19609"/>
                </a:lnTo>
                <a:lnTo>
                  <a:pt x="49958" y="19489"/>
                </a:lnTo>
                <a:lnTo>
                  <a:pt x="49777" y="19428"/>
                </a:lnTo>
                <a:close/>
                <a:moveTo>
                  <a:pt x="55087" y="19428"/>
                </a:moveTo>
                <a:lnTo>
                  <a:pt x="54906" y="19489"/>
                </a:lnTo>
                <a:lnTo>
                  <a:pt x="54665" y="19609"/>
                </a:lnTo>
                <a:lnTo>
                  <a:pt x="54483" y="19730"/>
                </a:lnTo>
                <a:lnTo>
                  <a:pt x="54363" y="19911"/>
                </a:lnTo>
                <a:lnTo>
                  <a:pt x="54242" y="20152"/>
                </a:lnTo>
                <a:lnTo>
                  <a:pt x="54182" y="20333"/>
                </a:lnTo>
                <a:lnTo>
                  <a:pt x="54182" y="20575"/>
                </a:lnTo>
                <a:lnTo>
                  <a:pt x="54182" y="20816"/>
                </a:lnTo>
                <a:lnTo>
                  <a:pt x="54242" y="20997"/>
                </a:lnTo>
                <a:lnTo>
                  <a:pt x="54363" y="21238"/>
                </a:lnTo>
                <a:lnTo>
                  <a:pt x="54483" y="21419"/>
                </a:lnTo>
                <a:lnTo>
                  <a:pt x="54665" y="21540"/>
                </a:lnTo>
                <a:lnTo>
                  <a:pt x="54906" y="21661"/>
                </a:lnTo>
                <a:lnTo>
                  <a:pt x="55087" y="21721"/>
                </a:lnTo>
                <a:lnTo>
                  <a:pt x="55570" y="21721"/>
                </a:lnTo>
                <a:lnTo>
                  <a:pt x="55751" y="21661"/>
                </a:lnTo>
                <a:lnTo>
                  <a:pt x="55992" y="21540"/>
                </a:lnTo>
                <a:lnTo>
                  <a:pt x="56173" y="21419"/>
                </a:lnTo>
                <a:lnTo>
                  <a:pt x="56294" y="21238"/>
                </a:lnTo>
                <a:lnTo>
                  <a:pt x="56414" y="20997"/>
                </a:lnTo>
                <a:lnTo>
                  <a:pt x="56475" y="20816"/>
                </a:lnTo>
                <a:lnTo>
                  <a:pt x="56475" y="20575"/>
                </a:lnTo>
                <a:lnTo>
                  <a:pt x="56475" y="20333"/>
                </a:lnTo>
                <a:lnTo>
                  <a:pt x="56414" y="20152"/>
                </a:lnTo>
                <a:lnTo>
                  <a:pt x="56294" y="19911"/>
                </a:lnTo>
                <a:lnTo>
                  <a:pt x="56173" y="19730"/>
                </a:lnTo>
                <a:lnTo>
                  <a:pt x="55992" y="19609"/>
                </a:lnTo>
                <a:lnTo>
                  <a:pt x="55751" y="19489"/>
                </a:lnTo>
                <a:lnTo>
                  <a:pt x="55570" y="19428"/>
                </a:lnTo>
                <a:close/>
                <a:moveTo>
                  <a:pt x="60879" y="19428"/>
                </a:moveTo>
                <a:lnTo>
                  <a:pt x="60698" y="19489"/>
                </a:lnTo>
                <a:lnTo>
                  <a:pt x="60457" y="19609"/>
                </a:lnTo>
                <a:lnTo>
                  <a:pt x="60276" y="19730"/>
                </a:lnTo>
                <a:lnTo>
                  <a:pt x="60155" y="19911"/>
                </a:lnTo>
                <a:lnTo>
                  <a:pt x="60034" y="20152"/>
                </a:lnTo>
                <a:lnTo>
                  <a:pt x="59974" y="20333"/>
                </a:lnTo>
                <a:lnTo>
                  <a:pt x="59974" y="20575"/>
                </a:lnTo>
                <a:lnTo>
                  <a:pt x="59974" y="20816"/>
                </a:lnTo>
                <a:lnTo>
                  <a:pt x="60034" y="20997"/>
                </a:lnTo>
                <a:lnTo>
                  <a:pt x="60155" y="21238"/>
                </a:lnTo>
                <a:lnTo>
                  <a:pt x="60276" y="21419"/>
                </a:lnTo>
                <a:lnTo>
                  <a:pt x="60457" y="21540"/>
                </a:lnTo>
                <a:lnTo>
                  <a:pt x="60698" y="21661"/>
                </a:lnTo>
                <a:lnTo>
                  <a:pt x="60879" y="21721"/>
                </a:lnTo>
                <a:lnTo>
                  <a:pt x="61362" y="21721"/>
                </a:lnTo>
                <a:lnTo>
                  <a:pt x="61543" y="21661"/>
                </a:lnTo>
                <a:lnTo>
                  <a:pt x="61784" y="21540"/>
                </a:lnTo>
                <a:lnTo>
                  <a:pt x="61965" y="21419"/>
                </a:lnTo>
                <a:lnTo>
                  <a:pt x="62086" y="21238"/>
                </a:lnTo>
                <a:lnTo>
                  <a:pt x="62206" y="20997"/>
                </a:lnTo>
                <a:lnTo>
                  <a:pt x="62267" y="20816"/>
                </a:lnTo>
                <a:lnTo>
                  <a:pt x="62267" y="20575"/>
                </a:lnTo>
                <a:lnTo>
                  <a:pt x="62267" y="20333"/>
                </a:lnTo>
                <a:lnTo>
                  <a:pt x="62206" y="20152"/>
                </a:lnTo>
                <a:lnTo>
                  <a:pt x="62086" y="19911"/>
                </a:lnTo>
                <a:lnTo>
                  <a:pt x="61965" y="19730"/>
                </a:lnTo>
                <a:lnTo>
                  <a:pt x="61784" y="19609"/>
                </a:lnTo>
                <a:lnTo>
                  <a:pt x="61543" y="19489"/>
                </a:lnTo>
                <a:lnTo>
                  <a:pt x="61362" y="19428"/>
                </a:lnTo>
                <a:close/>
                <a:moveTo>
                  <a:pt x="66671" y="19428"/>
                </a:moveTo>
                <a:lnTo>
                  <a:pt x="66490" y="19489"/>
                </a:lnTo>
                <a:lnTo>
                  <a:pt x="66249" y="19609"/>
                </a:lnTo>
                <a:lnTo>
                  <a:pt x="66068" y="19730"/>
                </a:lnTo>
                <a:lnTo>
                  <a:pt x="65947" y="19911"/>
                </a:lnTo>
                <a:lnTo>
                  <a:pt x="65827" y="20152"/>
                </a:lnTo>
                <a:lnTo>
                  <a:pt x="65766" y="20333"/>
                </a:lnTo>
                <a:lnTo>
                  <a:pt x="65766" y="20575"/>
                </a:lnTo>
                <a:lnTo>
                  <a:pt x="65766" y="20816"/>
                </a:lnTo>
                <a:lnTo>
                  <a:pt x="65827" y="20997"/>
                </a:lnTo>
                <a:lnTo>
                  <a:pt x="65947" y="21238"/>
                </a:lnTo>
                <a:lnTo>
                  <a:pt x="66068" y="21419"/>
                </a:lnTo>
                <a:lnTo>
                  <a:pt x="66249" y="21540"/>
                </a:lnTo>
                <a:lnTo>
                  <a:pt x="66490" y="21661"/>
                </a:lnTo>
                <a:lnTo>
                  <a:pt x="66671" y="21721"/>
                </a:lnTo>
                <a:lnTo>
                  <a:pt x="67154" y="21721"/>
                </a:lnTo>
                <a:lnTo>
                  <a:pt x="67335" y="21661"/>
                </a:lnTo>
                <a:lnTo>
                  <a:pt x="67576" y="21540"/>
                </a:lnTo>
                <a:lnTo>
                  <a:pt x="67757" y="21419"/>
                </a:lnTo>
                <a:lnTo>
                  <a:pt x="67878" y="21238"/>
                </a:lnTo>
                <a:lnTo>
                  <a:pt x="67999" y="20997"/>
                </a:lnTo>
                <a:lnTo>
                  <a:pt x="68059" y="20816"/>
                </a:lnTo>
                <a:lnTo>
                  <a:pt x="68059" y="20575"/>
                </a:lnTo>
                <a:lnTo>
                  <a:pt x="68059" y="20333"/>
                </a:lnTo>
                <a:lnTo>
                  <a:pt x="67999" y="20152"/>
                </a:lnTo>
                <a:lnTo>
                  <a:pt x="67878" y="19911"/>
                </a:lnTo>
                <a:lnTo>
                  <a:pt x="67757" y="19730"/>
                </a:lnTo>
                <a:lnTo>
                  <a:pt x="67576" y="19609"/>
                </a:lnTo>
                <a:lnTo>
                  <a:pt x="67335" y="19489"/>
                </a:lnTo>
                <a:lnTo>
                  <a:pt x="67154" y="19428"/>
                </a:lnTo>
                <a:close/>
                <a:moveTo>
                  <a:pt x="5853" y="22324"/>
                </a:moveTo>
                <a:lnTo>
                  <a:pt x="5672" y="22385"/>
                </a:lnTo>
                <a:lnTo>
                  <a:pt x="5431" y="22505"/>
                </a:lnTo>
                <a:lnTo>
                  <a:pt x="5250" y="22626"/>
                </a:lnTo>
                <a:lnTo>
                  <a:pt x="5129" y="22807"/>
                </a:lnTo>
                <a:lnTo>
                  <a:pt x="5008" y="23048"/>
                </a:lnTo>
                <a:lnTo>
                  <a:pt x="4948" y="23229"/>
                </a:lnTo>
                <a:lnTo>
                  <a:pt x="4948" y="23471"/>
                </a:lnTo>
                <a:lnTo>
                  <a:pt x="4948" y="23712"/>
                </a:lnTo>
                <a:lnTo>
                  <a:pt x="5008" y="23893"/>
                </a:lnTo>
                <a:lnTo>
                  <a:pt x="5129" y="24135"/>
                </a:lnTo>
                <a:lnTo>
                  <a:pt x="5250" y="24316"/>
                </a:lnTo>
                <a:lnTo>
                  <a:pt x="5431" y="24436"/>
                </a:lnTo>
                <a:lnTo>
                  <a:pt x="5672" y="24557"/>
                </a:lnTo>
                <a:lnTo>
                  <a:pt x="5853" y="24617"/>
                </a:lnTo>
                <a:lnTo>
                  <a:pt x="6336" y="24617"/>
                </a:lnTo>
                <a:lnTo>
                  <a:pt x="6517" y="24557"/>
                </a:lnTo>
                <a:lnTo>
                  <a:pt x="6758" y="24436"/>
                </a:lnTo>
                <a:lnTo>
                  <a:pt x="6939" y="24316"/>
                </a:lnTo>
                <a:lnTo>
                  <a:pt x="7060" y="24135"/>
                </a:lnTo>
                <a:lnTo>
                  <a:pt x="7180" y="23893"/>
                </a:lnTo>
                <a:lnTo>
                  <a:pt x="7241" y="23712"/>
                </a:lnTo>
                <a:lnTo>
                  <a:pt x="7241" y="23471"/>
                </a:lnTo>
                <a:lnTo>
                  <a:pt x="7241" y="23229"/>
                </a:lnTo>
                <a:lnTo>
                  <a:pt x="7180" y="23048"/>
                </a:lnTo>
                <a:lnTo>
                  <a:pt x="7060" y="22807"/>
                </a:lnTo>
                <a:lnTo>
                  <a:pt x="6939" y="22626"/>
                </a:lnTo>
                <a:lnTo>
                  <a:pt x="6758" y="22505"/>
                </a:lnTo>
                <a:lnTo>
                  <a:pt x="6517" y="22385"/>
                </a:lnTo>
                <a:lnTo>
                  <a:pt x="6336" y="22324"/>
                </a:lnTo>
                <a:close/>
                <a:moveTo>
                  <a:pt x="11645" y="22324"/>
                </a:moveTo>
                <a:lnTo>
                  <a:pt x="11464" y="22385"/>
                </a:lnTo>
                <a:lnTo>
                  <a:pt x="11223" y="22505"/>
                </a:lnTo>
                <a:lnTo>
                  <a:pt x="11042" y="22626"/>
                </a:lnTo>
                <a:lnTo>
                  <a:pt x="10921" y="22807"/>
                </a:lnTo>
                <a:lnTo>
                  <a:pt x="10800" y="23048"/>
                </a:lnTo>
                <a:lnTo>
                  <a:pt x="10740" y="23229"/>
                </a:lnTo>
                <a:lnTo>
                  <a:pt x="10740" y="23471"/>
                </a:lnTo>
                <a:lnTo>
                  <a:pt x="10740" y="23712"/>
                </a:lnTo>
                <a:lnTo>
                  <a:pt x="10800" y="23893"/>
                </a:lnTo>
                <a:lnTo>
                  <a:pt x="10921" y="24135"/>
                </a:lnTo>
                <a:lnTo>
                  <a:pt x="11042" y="24316"/>
                </a:lnTo>
                <a:lnTo>
                  <a:pt x="11223" y="24436"/>
                </a:lnTo>
                <a:lnTo>
                  <a:pt x="11464" y="24557"/>
                </a:lnTo>
                <a:lnTo>
                  <a:pt x="11645" y="24617"/>
                </a:lnTo>
                <a:lnTo>
                  <a:pt x="12128" y="24617"/>
                </a:lnTo>
                <a:lnTo>
                  <a:pt x="12309" y="24557"/>
                </a:lnTo>
                <a:lnTo>
                  <a:pt x="12550" y="24436"/>
                </a:lnTo>
                <a:lnTo>
                  <a:pt x="12731" y="24316"/>
                </a:lnTo>
                <a:lnTo>
                  <a:pt x="12852" y="24135"/>
                </a:lnTo>
                <a:lnTo>
                  <a:pt x="12973" y="23893"/>
                </a:lnTo>
                <a:lnTo>
                  <a:pt x="13033" y="23712"/>
                </a:lnTo>
                <a:lnTo>
                  <a:pt x="13033" y="23471"/>
                </a:lnTo>
                <a:lnTo>
                  <a:pt x="13033" y="23229"/>
                </a:lnTo>
                <a:lnTo>
                  <a:pt x="12973" y="23048"/>
                </a:lnTo>
                <a:lnTo>
                  <a:pt x="12852" y="22807"/>
                </a:lnTo>
                <a:lnTo>
                  <a:pt x="12731" y="22626"/>
                </a:lnTo>
                <a:lnTo>
                  <a:pt x="12550" y="22505"/>
                </a:lnTo>
                <a:lnTo>
                  <a:pt x="12309" y="22385"/>
                </a:lnTo>
                <a:lnTo>
                  <a:pt x="12128" y="22324"/>
                </a:lnTo>
                <a:close/>
                <a:moveTo>
                  <a:pt x="17437" y="22324"/>
                </a:moveTo>
                <a:lnTo>
                  <a:pt x="17256" y="22385"/>
                </a:lnTo>
                <a:lnTo>
                  <a:pt x="17015" y="22505"/>
                </a:lnTo>
                <a:lnTo>
                  <a:pt x="16834" y="22626"/>
                </a:lnTo>
                <a:lnTo>
                  <a:pt x="16713" y="22807"/>
                </a:lnTo>
                <a:lnTo>
                  <a:pt x="16593" y="23048"/>
                </a:lnTo>
                <a:lnTo>
                  <a:pt x="16532" y="23229"/>
                </a:lnTo>
                <a:lnTo>
                  <a:pt x="16532" y="23471"/>
                </a:lnTo>
                <a:lnTo>
                  <a:pt x="16532" y="23712"/>
                </a:lnTo>
                <a:lnTo>
                  <a:pt x="16593" y="23893"/>
                </a:lnTo>
                <a:lnTo>
                  <a:pt x="16713" y="24135"/>
                </a:lnTo>
                <a:lnTo>
                  <a:pt x="16834" y="24316"/>
                </a:lnTo>
                <a:lnTo>
                  <a:pt x="17015" y="24436"/>
                </a:lnTo>
                <a:lnTo>
                  <a:pt x="17256" y="24557"/>
                </a:lnTo>
                <a:lnTo>
                  <a:pt x="17437" y="24617"/>
                </a:lnTo>
                <a:lnTo>
                  <a:pt x="17920" y="24617"/>
                </a:lnTo>
                <a:lnTo>
                  <a:pt x="18101" y="24557"/>
                </a:lnTo>
                <a:lnTo>
                  <a:pt x="18342" y="24436"/>
                </a:lnTo>
                <a:lnTo>
                  <a:pt x="18523" y="24316"/>
                </a:lnTo>
                <a:lnTo>
                  <a:pt x="18644" y="24135"/>
                </a:lnTo>
                <a:lnTo>
                  <a:pt x="18765" y="23893"/>
                </a:lnTo>
                <a:lnTo>
                  <a:pt x="18825" y="23712"/>
                </a:lnTo>
                <a:lnTo>
                  <a:pt x="18825" y="23471"/>
                </a:lnTo>
                <a:lnTo>
                  <a:pt x="18825" y="23229"/>
                </a:lnTo>
                <a:lnTo>
                  <a:pt x="18765" y="23048"/>
                </a:lnTo>
                <a:lnTo>
                  <a:pt x="18644" y="22807"/>
                </a:lnTo>
                <a:lnTo>
                  <a:pt x="18523" y="22626"/>
                </a:lnTo>
                <a:lnTo>
                  <a:pt x="18342" y="22505"/>
                </a:lnTo>
                <a:lnTo>
                  <a:pt x="18101" y="22385"/>
                </a:lnTo>
                <a:lnTo>
                  <a:pt x="17920" y="22324"/>
                </a:lnTo>
                <a:close/>
                <a:moveTo>
                  <a:pt x="23230" y="22324"/>
                </a:moveTo>
                <a:lnTo>
                  <a:pt x="23049" y="22385"/>
                </a:lnTo>
                <a:lnTo>
                  <a:pt x="22807" y="22505"/>
                </a:lnTo>
                <a:lnTo>
                  <a:pt x="22626" y="22626"/>
                </a:lnTo>
                <a:lnTo>
                  <a:pt x="22506" y="22807"/>
                </a:lnTo>
                <a:lnTo>
                  <a:pt x="22385" y="23048"/>
                </a:lnTo>
                <a:lnTo>
                  <a:pt x="22325" y="23229"/>
                </a:lnTo>
                <a:lnTo>
                  <a:pt x="22325" y="23471"/>
                </a:lnTo>
                <a:lnTo>
                  <a:pt x="22325" y="23712"/>
                </a:lnTo>
                <a:lnTo>
                  <a:pt x="22385" y="23893"/>
                </a:lnTo>
                <a:lnTo>
                  <a:pt x="22506" y="24135"/>
                </a:lnTo>
                <a:lnTo>
                  <a:pt x="22626" y="24316"/>
                </a:lnTo>
                <a:lnTo>
                  <a:pt x="22807" y="24436"/>
                </a:lnTo>
                <a:lnTo>
                  <a:pt x="23049" y="24557"/>
                </a:lnTo>
                <a:lnTo>
                  <a:pt x="23230" y="24617"/>
                </a:lnTo>
                <a:lnTo>
                  <a:pt x="23712" y="24617"/>
                </a:lnTo>
                <a:lnTo>
                  <a:pt x="23893" y="24557"/>
                </a:lnTo>
                <a:lnTo>
                  <a:pt x="24135" y="24436"/>
                </a:lnTo>
                <a:lnTo>
                  <a:pt x="24316" y="24316"/>
                </a:lnTo>
                <a:lnTo>
                  <a:pt x="24436" y="24135"/>
                </a:lnTo>
                <a:lnTo>
                  <a:pt x="24557" y="23893"/>
                </a:lnTo>
                <a:lnTo>
                  <a:pt x="24617" y="23712"/>
                </a:lnTo>
                <a:lnTo>
                  <a:pt x="24617" y="23471"/>
                </a:lnTo>
                <a:lnTo>
                  <a:pt x="24617" y="23229"/>
                </a:lnTo>
                <a:lnTo>
                  <a:pt x="24557" y="23048"/>
                </a:lnTo>
                <a:lnTo>
                  <a:pt x="24436" y="22807"/>
                </a:lnTo>
                <a:lnTo>
                  <a:pt x="24316" y="22626"/>
                </a:lnTo>
                <a:lnTo>
                  <a:pt x="24135" y="22505"/>
                </a:lnTo>
                <a:lnTo>
                  <a:pt x="23893" y="22385"/>
                </a:lnTo>
                <a:lnTo>
                  <a:pt x="23712" y="22324"/>
                </a:lnTo>
                <a:close/>
                <a:moveTo>
                  <a:pt x="29022" y="22324"/>
                </a:moveTo>
                <a:lnTo>
                  <a:pt x="28841" y="22385"/>
                </a:lnTo>
                <a:lnTo>
                  <a:pt x="28599" y="22505"/>
                </a:lnTo>
                <a:lnTo>
                  <a:pt x="28418" y="22626"/>
                </a:lnTo>
                <a:lnTo>
                  <a:pt x="28298" y="22807"/>
                </a:lnTo>
                <a:lnTo>
                  <a:pt x="28177" y="23048"/>
                </a:lnTo>
                <a:lnTo>
                  <a:pt x="28117" y="23229"/>
                </a:lnTo>
                <a:lnTo>
                  <a:pt x="28117" y="23471"/>
                </a:lnTo>
                <a:lnTo>
                  <a:pt x="28117" y="23712"/>
                </a:lnTo>
                <a:lnTo>
                  <a:pt x="28177" y="23893"/>
                </a:lnTo>
                <a:lnTo>
                  <a:pt x="28298" y="24135"/>
                </a:lnTo>
                <a:lnTo>
                  <a:pt x="28418" y="24316"/>
                </a:lnTo>
                <a:lnTo>
                  <a:pt x="28599" y="24436"/>
                </a:lnTo>
                <a:lnTo>
                  <a:pt x="28841" y="24557"/>
                </a:lnTo>
                <a:lnTo>
                  <a:pt x="29022" y="24617"/>
                </a:lnTo>
                <a:lnTo>
                  <a:pt x="29505" y="24617"/>
                </a:lnTo>
                <a:lnTo>
                  <a:pt x="29686" y="24557"/>
                </a:lnTo>
                <a:lnTo>
                  <a:pt x="29927" y="24436"/>
                </a:lnTo>
                <a:lnTo>
                  <a:pt x="30108" y="24316"/>
                </a:lnTo>
                <a:lnTo>
                  <a:pt x="30229" y="24135"/>
                </a:lnTo>
                <a:lnTo>
                  <a:pt x="30349" y="23893"/>
                </a:lnTo>
                <a:lnTo>
                  <a:pt x="30410" y="23712"/>
                </a:lnTo>
                <a:lnTo>
                  <a:pt x="30410" y="23471"/>
                </a:lnTo>
                <a:lnTo>
                  <a:pt x="30410" y="23229"/>
                </a:lnTo>
                <a:lnTo>
                  <a:pt x="30349" y="23048"/>
                </a:lnTo>
                <a:lnTo>
                  <a:pt x="30229" y="22807"/>
                </a:lnTo>
                <a:lnTo>
                  <a:pt x="30108" y="22626"/>
                </a:lnTo>
                <a:lnTo>
                  <a:pt x="29927" y="22505"/>
                </a:lnTo>
                <a:lnTo>
                  <a:pt x="29686" y="22385"/>
                </a:lnTo>
                <a:lnTo>
                  <a:pt x="29505" y="22324"/>
                </a:lnTo>
                <a:close/>
                <a:moveTo>
                  <a:pt x="34814" y="22324"/>
                </a:moveTo>
                <a:lnTo>
                  <a:pt x="34633" y="22385"/>
                </a:lnTo>
                <a:lnTo>
                  <a:pt x="34392" y="22505"/>
                </a:lnTo>
                <a:lnTo>
                  <a:pt x="34211" y="22626"/>
                </a:lnTo>
                <a:lnTo>
                  <a:pt x="34090" y="22807"/>
                </a:lnTo>
                <a:lnTo>
                  <a:pt x="33969" y="23048"/>
                </a:lnTo>
                <a:lnTo>
                  <a:pt x="33909" y="23229"/>
                </a:lnTo>
                <a:lnTo>
                  <a:pt x="33909" y="23471"/>
                </a:lnTo>
                <a:lnTo>
                  <a:pt x="33909" y="23712"/>
                </a:lnTo>
                <a:lnTo>
                  <a:pt x="33969" y="23893"/>
                </a:lnTo>
                <a:lnTo>
                  <a:pt x="34090" y="24135"/>
                </a:lnTo>
                <a:lnTo>
                  <a:pt x="34211" y="24316"/>
                </a:lnTo>
                <a:lnTo>
                  <a:pt x="34392" y="24436"/>
                </a:lnTo>
                <a:lnTo>
                  <a:pt x="34633" y="24557"/>
                </a:lnTo>
                <a:lnTo>
                  <a:pt x="34814" y="24617"/>
                </a:lnTo>
                <a:lnTo>
                  <a:pt x="35297" y="24617"/>
                </a:lnTo>
                <a:lnTo>
                  <a:pt x="35478" y="24557"/>
                </a:lnTo>
                <a:lnTo>
                  <a:pt x="35719" y="24436"/>
                </a:lnTo>
                <a:lnTo>
                  <a:pt x="35900" y="24316"/>
                </a:lnTo>
                <a:lnTo>
                  <a:pt x="36021" y="24135"/>
                </a:lnTo>
                <a:lnTo>
                  <a:pt x="36141" y="23893"/>
                </a:lnTo>
                <a:lnTo>
                  <a:pt x="36202" y="23712"/>
                </a:lnTo>
                <a:lnTo>
                  <a:pt x="36202" y="23471"/>
                </a:lnTo>
                <a:lnTo>
                  <a:pt x="36202" y="23229"/>
                </a:lnTo>
                <a:lnTo>
                  <a:pt x="36141" y="23048"/>
                </a:lnTo>
                <a:lnTo>
                  <a:pt x="36021" y="22807"/>
                </a:lnTo>
                <a:lnTo>
                  <a:pt x="35900" y="22626"/>
                </a:lnTo>
                <a:lnTo>
                  <a:pt x="35719" y="22505"/>
                </a:lnTo>
                <a:lnTo>
                  <a:pt x="35478" y="22385"/>
                </a:lnTo>
                <a:lnTo>
                  <a:pt x="35297" y="22324"/>
                </a:lnTo>
                <a:close/>
                <a:moveTo>
                  <a:pt x="40606" y="22324"/>
                </a:moveTo>
                <a:lnTo>
                  <a:pt x="40425" y="22385"/>
                </a:lnTo>
                <a:lnTo>
                  <a:pt x="40184" y="22505"/>
                </a:lnTo>
                <a:lnTo>
                  <a:pt x="40003" y="22626"/>
                </a:lnTo>
                <a:lnTo>
                  <a:pt x="39882" y="22807"/>
                </a:lnTo>
                <a:lnTo>
                  <a:pt x="39762" y="23048"/>
                </a:lnTo>
                <a:lnTo>
                  <a:pt x="39701" y="23229"/>
                </a:lnTo>
                <a:lnTo>
                  <a:pt x="39701" y="23471"/>
                </a:lnTo>
                <a:lnTo>
                  <a:pt x="39701" y="23712"/>
                </a:lnTo>
                <a:lnTo>
                  <a:pt x="39762" y="23893"/>
                </a:lnTo>
                <a:lnTo>
                  <a:pt x="39882" y="24135"/>
                </a:lnTo>
                <a:lnTo>
                  <a:pt x="40003" y="24316"/>
                </a:lnTo>
                <a:lnTo>
                  <a:pt x="40184" y="24436"/>
                </a:lnTo>
                <a:lnTo>
                  <a:pt x="40425" y="24557"/>
                </a:lnTo>
                <a:lnTo>
                  <a:pt x="40606" y="24617"/>
                </a:lnTo>
                <a:lnTo>
                  <a:pt x="41089" y="24617"/>
                </a:lnTo>
                <a:lnTo>
                  <a:pt x="41270" y="24557"/>
                </a:lnTo>
                <a:lnTo>
                  <a:pt x="41511" y="24436"/>
                </a:lnTo>
                <a:lnTo>
                  <a:pt x="41692" y="24316"/>
                </a:lnTo>
                <a:lnTo>
                  <a:pt x="41813" y="24135"/>
                </a:lnTo>
                <a:lnTo>
                  <a:pt x="41934" y="23893"/>
                </a:lnTo>
                <a:lnTo>
                  <a:pt x="41994" y="23712"/>
                </a:lnTo>
                <a:lnTo>
                  <a:pt x="41994" y="23471"/>
                </a:lnTo>
                <a:lnTo>
                  <a:pt x="41994" y="23229"/>
                </a:lnTo>
                <a:lnTo>
                  <a:pt x="41934" y="23048"/>
                </a:lnTo>
                <a:lnTo>
                  <a:pt x="41813" y="22807"/>
                </a:lnTo>
                <a:lnTo>
                  <a:pt x="41692" y="22626"/>
                </a:lnTo>
                <a:lnTo>
                  <a:pt x="41511" y="22505"/>
                </a:lnTo>
                <a:lnTo>
                  <a:pt x="41270" y="22385"/>
                </a:lnTo>
                <a:lnTo>
                  <a:pt x="41089" y="22324"/>
                </a:lnTo>
                <a:close/>
                <a:moveTo>
                  <a:pt x="46399" y="22324"/>
                </a:moveTo>
                <a:lnTo>
                  <a:pt x="46218" y="22385"/>
                </a:lnTo>
                <a:lnTo>
                  <a:pt x="45976" y="22505"/>
                </a:lnTo>
                <a:lnTo>
                  <a:pt x="45795" y="22626"/>
                </a:lnTo>
                <a:lnTo>
                  <a:pt x="45674" y="22807"/>
                </a:lnTo>
                <a:lnTo>
                  <a:pt x="45554" y="23048"/>
                </a:lnTo>
                <a:lnTo>
                  <a:pt x="45493" y="23229"/>
                </a:lnTo>
                <a:lnTo>
                  <a:pt x="45493" y="23471"/>
                </a:lnTo>
                <a:lnTo>
                  <a:pt x="45493" y="23712"/>
                </a:lnTo>
                <a:lnTo>
                  <a:pt x="45554" y="23893"/>
                </a:lnTo>
                <a:lnTo>
                  <a:pt x="45674" y="24135"/>
                </a:lnTo>
                <a:lnTo>
                  <a:pt x="45795" y="24316"/>
                </a:lnTo>
                <a:lnTo>
                  <a:pt x="45976" y="24436"/>
                </a:lnTo>
                <a:lnTo>
                  <a:pt x="46218" y="24557"/>
                </a:lnTo>
                <a:lnTo>
                  <a:pt x="46399" y="24617"/>
                </a:lnTo>
                <a:lnTo>
                  <a:pt x="46881" y="24617"/>
                </a:lnTo>
                <a:lnTo>
                  <a:pt x="47062" y="24557"/>
                </a:lnTo>
                <a:lnTo>
                  <a:pt x="47304" y="24436"/>
                </a:lnTo>
                <a:lnTo>
                  <a:pt x="47485" y="24316"/>
                </a:lnTo>
                <a:lnTo>
                  <a:pt x="47605" y="24135"/>
                </a:lnTo>
                <a:lnTo>
                  <a:pt x="47726" y="23893"/>
                </a:lnTo>
                <a:lnTo>
                  <a:pt x="47786" y="23712"/>
                </a:lnTo>
                <a:lnTo>
                  <a:pt x="47786" y="23471"/>
                </a:lnTo>
                <a:lnTo>
                  <a:pt x="47786" y="23229"/>
                </a:lnTo>
                <a:lnTo>
                  <a:pt x="47726" y="23048"/>
                </a:lnTo>
                <a:lnTo>
                  <a:pt x="47605" y="22807"/>
                </a:lnTo>
                <a:lnTo>
                  <a:pt x="47485" y="22626"/>
                </a:lnTo>
                <a:lnTo>
                  <a:pt x="47304" y="22505"/>
                </a:lnTo>
                <a:lnTo>
                  <a:pt x="47062" y="22385"/>
                </a:lnTo>
                <a:lnTo>
                  <a:pt x="46881" y="22324"/>
                </a:lnTo>
                <a:close/>
                <a:moveTo>
                  <a:pt x="52191" y="22324"/>
                </a:moveTo>
                <a:lnTo>
                  <a:pt x="52010" y="22385"/>
                </a:lnTo>
                <a:lnTo>
                  <a:pt x="51768" y="22505"/>
                </a:lnTo>
                <a:lnTo>
                  <a:pt x="51587" y="22626"/>
                </a:lnTo>
                <a:lnTo>
                  <a:pt x="51467" y="22807"/>
                </a:lnTo>
                <a:lnTo>
                  <a:pt x="51346" y="23048"/>
                </a:lnTo>
                <a:lnTo>
                  <a:pt x="51286" y="23229"/>
                </a:lnTo>
                <a:lnTo>
                  <a:pt x="51286" y="23471"/>
                </a:lnTo>
                <a:lnTo>
                  <a:pt x="51286" y="23712"/>
                </a:lnTo>
                <a:lnTo>
                  <a:pt x="51346" y="23893"/>
                </a:lnTo>
                <a:lnTo>
                  <a:pt x="51467" y="24135"/>
                </a:lnTo>
                <a:lnTo>
                  <a:pt x="51587" y="24316"/>
                </a:lnTo>
                <a:lnTo>
                  <a:pt x="51768" y="24436"/>
                </a:lnTo>
                <a:lnTo>
                  <a:pt x="52010" y="24557"/>
                </a:lnTo>
                <a:lnTo>
                  <a:pt x="52191" y="24617"/>
                </a:lnTo>
                <a:lnTo>
                  <a:pt x="52673" y="24617"/>
                </a:lnTo>
                <a:lnTo>
                  <a:pt x="52854" y="24557"/>
                </a:lnTo>
                <a:lnTo>
                  <a:pt x="53096" y="24436"/>
                </a:lnTo>
                <a:lnTo>
                  <a:pt x="53277" y="24316"/>
                </a:lnTo>
                <a:lnTo>
                  <a:pt x="53397" y="24135"/>
                </a:lnTo>
                <a:lnTo>
                  <a:pt x="53518" y="23893"/>
                </a:lnTo>
                <a:lnTo>
                  <a:pt x="53578" y="23712"/>
                </a:lnTo>
                <a:lnTo>
                  <a:pt x="53578" y="23471"/>
                </a:lnTo>
                <a:lnTo>
                  <a:pt x="53578" y="23229"/>
                </a:lnTo>
                <a:lnTo>
                  <a:pt x="53518" y="23048"/>
                </a:lnTo>
                <a:lnTo>
                  <a:pt x="53397" y="22807"/>
                </a:lnTo>
                <a:lnTo>
                  <a:pt x="53277" y="22626"/>
                </a:lnTo>
                <a:lnTo>
                  <a:pt x="53096" y="22505"/>
                </a:lnTo>
                <a:lnTo>
                  <a:pt x="52854" y="22385"/>
                </a:lnTo>
                <a:lnTo>
                  <a:pt x="52673" y="22324"/>
                </a:lnTo>
                <a:close/>
                <a:moveTo>
                  <a:pt x="57983" y="22324"/>
                </a:moveTo>
                <a:lnTo>
                  <a:pt x="57802" y="22385"/>
                </a:lnTo>
                <a:lnTo>
                  <a:pt x="57561" y="22505"/>
                </a:lnTo>
                <a:lnTo>
                  <a:pt x="57380" y="22626"/>
                </a:lnTo>
                <a:lnTo>
                  <a:pt x="57259" y="22807"/>
                </a:lnTo>
                <a:lnTo>
                  <a:pt x="57138" y="23048"/>
                </a:lnTo>
                <a:lnTo>
                  <a:pt x="57078" y="23229"/>
                </a:lnTo>
                <a:lnTo>
                  <a:pt x="57078" y="23471"/>
                </a:lnTo>
                <a:lnTo>
                  <a:pt x="57078" y="23712"/>
                </a:lnTo>
                <a:lnTo>
                  <a:pt x="57138" y="23893"/>
                </a:lnTo>
                <a:lnTo>
                  <a:pt x="57259" y="24135"/>
                </a:lnTo>
                <a:lnTo>
                  <a:pt x="57380" y="24316"/>
                </a:lnTo>
                <a:lnTo>
                  <a:pt x="57561" y="24436"/>
                </a:lnTo>
                <a:lnTo>
                  <a:pt x="57802" y="24557"/>
                </a:lnTo>
                <a:lnTo>
                  <a:pt x="57983" y="24617"/>
                </a:lnTo>
                <a:lnTo>
                  <a:pt x="58466" y="24617"/>
                </a:lnTo>
                <a:lnTo>
                  <a:pt x="58647" y="24557"/>
                </a:lnTo>
                <a:lnTo>
                  <a:pt x="58888" y="24436"/>
                </a:lnTo>
                <a:lnTo>
                  <a:pt x="59069" y="24316"/>
                </a:lnTo>
                <a:lnTo>
                  <a:pt x="59190" y="24135"/>
                </a:lnTo>
                <a:lnTo>
                  <a:pt x="59310" y="23893"/>
                </a:lnTo>
                <a:lnTo>
                  <a:pt x="59371" y="23712"/>
                </a:lnTo>
                <a:lnTo>
                  <a:pt x="59371" y="23471"/>
                </a:lnTo>
                <a:lnTo>
                  <a:pt x="59371" y="23229"/>
                </a:lnTo>
                <a:lnTo>
                  <a:pt x="59310" y="23048"/>
                </a:lnTo>
                <a:lnTo>
                  <a:pt x="59190" y="22807"/>
                </a:lnTo>
                <a:lnTo>
                  <a:pt x="59069" y="22626"/>
                </a:lnTo>
                <a:lnTo>
                  <a:pt x="58888" y="22505"/>
                </a:lnTo>
                <a:lnTo>
                  <a:pt x="58647" y="22385"/>
                </a:lnTo>
                <a:lnTo>
                  <a:pt x="58466" y="22324"/>
                </a:lnTo>
                <a:close/>
                <a:moveTo>
                  <a:pt x="63775" y="22324"/>
                </a:moveTo>
                <a:lnTo>
                  <a:pt x="63594" y="22385"/>
                </a:lnTo>
                <a:lnTo>
                  <a:pt x="63353" y="22505"/>
                </a:lnTo>
                <a:lnTo>
                  <a:pt x="63172" y="22626"/>
                </a:lnTo>
                <a:lnTo>
                  <a:pt x="63051" y="22807"/>
                </a:lnTo>
                <a:lnTo>
                  <a:pt x="62931" y="23048"/>
                </a:lnTo>
                <a:lnTo>
                  <a:pt x="62870" y="23229"/>
                </a:lnTo>
                <a:lnTo>
                  <a:pt x="62870" y="23471"/>
                </a:lnTo>
                <a:lnTo>
                  <a:pt x="62870" y="23712"/>
                </a:lnTo>
                <a:lnTo>
                  <a:pt x="62931" y="23893"/>
                </a:lnTo>
                <a:lnTo>
                  <a:pt x="63051" y="24135"/>
                </a:lnTo>
                <a:lnTo>
                  <a:pt x="63172" y="24316"/>
                </a:lnTo>
                <a:lnTo>
                  <a:pt x="63353" y="24436"/>
                </a:lnTo>
                <a:lnTo>
                  <a:pt x="63594" y="24557"/>
                </a:lnTo>
                <a:lnTo>
                  <a:pt x="63775" y="24617"/>
                </a:lnTo>
                <a:lnTo>
                  <a:pt x="64258" y="24617"/>
                </a:lnTo>
                <a:lnTo>
                  <a:pt x="64439" y="24557"/>
                </a:lnTo>
                <a:lnTo>
                  <a:pt x="64680" y="24436"/>
                </a:lnTo>
                <a:lnTo>
                  <a:pt x="64861" y="24316"/>
                </a:lnTo>
                <a:lnTo>
                  <a:pt x="64982" y="24135"/>
                </a:lnTo>
                <a:lnTo>
                  <a:pt x="65103" y="23893"/>
                </a:lnTo>
                <a:lnTo>
                  <a:pt x="65163" y="23712"/>
                </a:lnTo>
                <a:lnTo>
                  <a:pt x="65163" y="23471"/>
                </a:lnTo>
                <a:lnTo>
                  <a:pt x="65163" y="23229"/>
                </a:lnTo>
                <a:lnTo>
                  <a:pt x="65103" y="23048"/>
                </a:lnTo>
                <a:lnTo>
                  <a:pt x="64982" y="22807"/>
                </a:lnTo>
                <a:lnTo>
                  <a:pt x="64861" y="22626"/>
                </a:lnTo>
                <a:lnTo>
                  <a:pt x="64680" y="22505"/>
                </a:lnTo>
                <a:lnTo>
                  <a:pt x="64439" y="22385"/>
                </a:lnTo>
                <a:lnTo>
                  <a:pt x="64258" y="22324"/>
                </a:lnTo>
                <a:close/>
                <a:moveTo>
                  <a:pt x="69567" y="22324"/>
                </a:moveTo>
                <a:lnTo>
                  <a:pt x="69386" y="22385"/>
                </a:lnTo>
                <a:lnTo>
                  <a:pt x="69145" y="22505"/>
                </a:lnTo>
                <a:lnTo>
                  <a:pt x="68964" y="22626"/>
                </a:lnTo>
                <a:lnTo>
                  <a:pt x="68843" y="22807"/>
                </a:lnTo>
                <a:lnTo>
                  <a:pt x="68723" y="23048"/>
                </a:lnTo>
                <a:lnTo>
                  <a:pt x="68662" y="23229"/>
                </a:lnTo>
                <a:lnTo>
                  <a:pt x="68662" y="23471"/>
                </a:lnTo>
                <a:lnTo>
                  <a:pt x="68662" y="23712"/>
                </a:lnTo>
                <a:lnTo>
                  <a:pt x="68723" y="23893"/>
                </a:lnTo>
                <a:lnTo>
                  <a:pt x="68843" y="24135"/>
                </a:lnTo>
                <a:lnTo>
                  <a:pt x="68964" y="24316"/>
                </a:lnTo>
                <a:lnTo>
                  <a:pt x="69145" y="24436"/>
                </a:lnTo>
                <a:lnTo>
                  <a:pt x="69386" y="24557"/>
                </a:lnTo>
                <a:lnTo>
                  <a:pt x="69567" y="24617"/>
                </a:lnTo>
                <a:lnTo>
                  <a:pt x="70050" y="24617"/>
                </a:lnTo>
                <a:lnTo>
                  <a:pt x="70231" y="24557"/>
                </a:lnTo>
                <a:lnTo>
                  <a:pt x="70472" y="24436"/>
                </a:lnTo>
                <a:lnTo>
                  <a:pt x="70653" y="24316"/>
                </a:lnTo>
                <a:lnTo>
                  <a:pt x="70774" y="24135"/>
                </a:lnTo>
                <a:lnTo>
                  <a:pt x="70895" y="23893"/>
                </a:lnTo>
                <a:lnTo>
                  <a:pt x="70955" y="23712"/>
                </a:lnTo>
                <a:lnTo>
                  <a:pt x="70955" y="23471"/>
                </a:lnTo>
                <a:lnTo>
                  <a:pt x="70955" y="23229"/>
                </a:lnTo>
                <a:lnTo>
                  <a:pt x="70895" y="23048"/>
                </a:lnTo>
                <a:lnTo>
                  <a:pt x="70774" y="22807"/>
                </a:lnTo>
                <a:lnTo>
                  <a:pt x="70653" y="22626"/>
                </a:lnTo>
                <a:lnTo>
                  <a:pt x="70472" y="22505"/>
                </a:lnTo>
                <a:lnTo>
                  <a:pt x="70231" y="22385"/>
                </a:lnTo>
                <a:lnTo>
                  <a:pt x="70050" y="22324"/>
                </a:lnTo>
                <a:close/>
                <a:moveTo>
                  <a:pt x="2896" y="25221"/>
                </a:moveTo>
                <a:lnTo>
                  <a:pt x="2655" y="25341"/>
                </a:lnTo>
                <a:lnTo>
                  <a:pt x="2414" y="25522"/>
                </a:lnTo>
                <a:lnTo>
                  <a:pt x="2233" y="25703"/>
                </a:lnTo>
                <a:lnTo>
                  <a:pt x="2112" y="26005"/>
                </a:lnTo>
                <a:lnTo>
                  <a:pt x="2052" y="26367"/>
                </a:lnTo>
                <a:lnTo>
                  <a:pt x="2052" y="26608"/>
                </a:lnTo>
                <a:lnTo>
                  <a:pt x="2112" y="26789"/>
                </a:lnTo>
                <a:lnTo>
                  <a:pt x="2233" y="27031"/>
                </a:lnTo>
                <a:lnTo>
                  <a:pt x="2353" y="27212"/>
                </a:lnTo>
                <a:lnTo>
                  <a:pt x="2534" y="27332"/>
                </a:lnTo>
                <a:lnTo>
                  <a:pt x="2776" y="27453"/>
                </a:lnTo>
                <a:lnTo>
                  <a:pt x="2957" y="27513"/>
                </a:lnTo>
                <a:lnTo>
                  <a:pt x="3439" y="27513"/>
                </a:lnTo>
                <a:lnTo>
                  <a:pt x="3620" y="27453"/>
                </a:lnTo>
                <a:lnTo>
                  <a:pt x="3862" y="27332"/>
                </a:lnTo>
                <a:lnTo>
                  <a:pt x="4043" y="27212"/>
                </a:lnTo>
                <a:lnTo>
                  <a:pt x="4164" y="27031"/>
                </a:lnTo>
                <a:lnTo>
                  <a:pt x="4284" y="26789"/>
                </a:lnTo>
                <a:lnTo>
                  <a:pt x="4345" y="26608"/>
                </a:lnTo>
                <a:lnTo>
                  <a:pt x="4345" y="26367"/>
                </a:lnTo>
                <a:lnTo>
                  <a:pt x="4284" y="26005"/>
                </a:lnTo>
                <a:lnTo>
                  <a:pt x="4164" y="25703"/>
                </a:lnTo>
                <a:lnTo>
                  <a:pt x="3982" y="25522"/>
                </a:lnTo>
                <a:lnTo>
                  <a:pt x="3741" y="25341"/>
                </a:lnTo>
                <a:lnTo>
                  <a:pt x="3500" y="25221"/>
                </a:lnTo>
                <a:close/>
                <a:moveTo>
                  <a:pt x="8689" y="25221"/>
                </a:moveTo>
                <a:lnTo>
                  <a:pt x="8447" y="25341"/>
                </a:lnTo>
                <a:lnTo>
                  <a:pt x="8206" y="25522"/>
                </a:lnTo>
                <a:lnTo>
                  <a:pt x="8025" y="25703"/>
                </a:lnTo>
                <a:lnTo>
                  <a:pt x="7904" y="26005"/>
                </a:lnTo>
                <a:lnTo>
                  <a:pt x="7844" y="26367"/>
                </a:lnTo>
                <a:lnTo>
                  <a:pt x="7844" y="26608"/>
                </a:lnTo>
                <a:lnTo>
                  <a:pt x="7904" y="26789"/>
                </a:lnTo>
                <a:lnTo>
                  <a:pt x="8025" y="27031"/>
                </a:lnTo>
                <a:lnTo>
                  <a:pt x="8146" y="27212"/>
                </a:lnTo>
                <a:lnTo>
                  <a:pt x="8327" y="27332"/>
                </a:lnTo>
                <a:lnTo>
                  <a:pt x="8568" y="27453"/>
                </a:lnTo>
                <a:lnTo>
                  <a:pt x="8749" y="27513"/>
                </a:lnTo>
                <a:lnTo>
                  <a:pt x="9232" y="27513"/>
                </a:lnTo>
                <a:lnTo>
                  <a:pt x="9413" y="27453"/>
                </a:lnTo>
                <a:lnTo>
                  <a:pt x="9654" y="27332"/>
                </a:lnTo>
                <a:lnTo>
                  <a:pt x="9835" y="27212"/>
                </a:lnTo>
                <a:lnTo>
                  <a:pt x="9956" y="27031"/>
                </a:lnTo>
                <a:lnTo>
                  <a:pt x="10076" y="26789"/>
                </a:lnTo>
                <a:lnTo>
                  <a:pt x="10137" y="26608"/>
                </a:lnTo>
                <a:lnTo>
                  <a:pt x="10137" y="26367"/>
                </a:lnTo>
                <a:lnTo>
                  <a:pt x="10076" y="26005"/>
                </a:lnTo>
                <a:lnTo>
                  <a:pt x="9956" y="25703"/>
                </a:lnTo>
                <a:lnTo>
                  <a:pt x="9775" y="25522"/>
                </a:lnTo>
                <a:lnTo>
                  <a:pt x="9533" y="25341"/>
                </a:lnTo>
                <a:lnTo>
                  <a:pt x="9292" y="25221"/>
                </a:lnTo>
                <a:close/>
                <a:moveTo>
                  <a:pt x="14481" y="25221"/>
                </a:moveTo>
                <a:lnTo>
                  <a:pt x="14240" y="25341"/>
                </a:lnTo>
                <a:lnTo>
                  <a:pt x="13998" y="25522"/>
                </a:lnTo>
                <a:lnTo>
                  <a:pt x="13817" y="25703"/>
                </a:lnTo>
                <a:lnTo>
                  <a:pt x="13697" y="26005"/>
                </a:lnTo>
                <a:lnTo>
                  <a:pt x="13636" y="26367"/>
                </a:lnTo>
                <a:lnTo>
                  <a:pt x="13636" y="26608"/>
                </a:lnTo>
                <a:lnTo>
                  <a:pt x="13697" y="26789"/>
                </a:lnTo>
                <a:lnTo>
                  <a:pt x="13817" y="27031"/>
                </a:lnTo>
                <a:lnTo>
                  <a:pt x="13938" y="27212"/>
                </a:lnTo>
                <a:lnTo>
                  <a:pt x="14119" y="27332"/>
                </a:lnTo>
                <a:lnTo>
                  <a:pt x="14360" y="27453"/>
                </a:lnTo>
                <a:lnTo>
                  <a:pt x="14541" y="27513"/>
                </a:lnTo>
                <a:lnTo>
                  <a:pt x="15024" y="27513"/>
                </a:lnTo>
                <a:lnTo>
                  <a:pt x="15205" y="27453"/>
                </a:lnTo>
                <a:lnTo>
                  <a:pt x="15446" y="27332"/>
                </a:lnTo>
                <a:lnTo>
                  <a:pt x="15627" y="27212"/>
                </a:lnTo>
                <a:lnTo>
                  <a:pt x="15748" y="27031"/>
                </a:lnTo>
                <a:lnTo>
                  <a:pt x="15869" y="26789"/>
                </a:lnTo>
                <a:lnTo>
                  <a:pt x="15929" y="26608"/>
                </a:lnTo>
                <a:lnTo>
                  <a:pt x="15929" y="26367"/>
                </a:lnTo>
                <a:lnTo>
                  <a:pt x="15869" y="26005"/>
                </a:lnTo>
                <a:lnTo>
                  <a:pt x="15748" y="25703"/>
                </a:lnTo>
                <a:lnTo>
                  <a:pt x="15567" y="25522"/>
                </a:lnTo>
                <a:lnTo>
                  <a:pt x="15326" y="25341"/>
                </a:lnTo>
                <a:lnTo>
                  <a:pt x="15084" y="25221"/>
                </a:lnTo>
                <a:close/>
                <a:moveTo>
                  <a:pt x="20273" y="25221"/>
                </a:moveTo>
                <a:lnTo>
                  <a:pt x="20032" y="25341"/>
                </a:lnTo>
                <a:lnTo>
                  <a:pt x="19790" y="25522"/>
                </a:lnTo>
                <a:lnTo>
                  <a:pt x="19609" y="25703"/>
                </a:lnTo>
                <a:lnTo>
                  <a:pt x="19489" y="26005"/>
                </a:lnTo>
                <a:lnTo>
                  <a:pt x="19428" y="26367"/>
                </a:lnTo>
                <a:lnTo>
                  <a:pt x="19428" y="26608"/>
                </a:lnTo>
                <a:lnTo>
                  <a:pt x="19489" y="26789"/>
                </a:lnTo>
                <a:lnTo>
                  <a:pt x="19609" y="27031"/>
                </a:lnTo>
                <a:lnTo>
                  <a:pt x="19730" y="27212"/>
                </a:lnTo>
                <a:lnTo>
                  <a:pt x="19911" y="27332"/>
                </a:lnTo>
                <a:lnTo>
                  <a:pt x="20152" y="27453"/>
                </a:lnTo>
                <a:lnTo>
                  <a:pt x="20333" y="27513"/>
                </a:lnTo>
                <a:lnTo>
                  <a:pt x="20816" y="27513"/>
                </a:lnTo>
                <a:lnTo>
                  <a:pt x="20997" y="27453"/>
                </a:lnTo>
                <a:lnTo>
                  <a:pt x="21239" y="27332"/>
                </a:lnTo>
                <a:lnTo>
                  <a:pt x="21420" y="27212"/>
                </a:lnTo>
                <a:lnTo>
                  <a:pt x="21540" y="27031"/>
                </a:lnTo>
                <a:lnTo>
                  <a:pt x="21661" y="26789"/>
                </a:lnTo>
                <a:lnTo>
                  <a:pt x="21721" y="26608"/>
                </a:lnTo>
                <a:lnTo>
                  <a:pt x="21721" y="26367"/>
                </a:lnTo>
                <a:lnTo>
                  <a:pt x="21661" y="26005"/>
                </a:lnTo>
                <a:lnTo>
                  <a:pt x="21540" y="25703"/>
                </a:lnTo>
                <a:lnTo>
                  <a:pt x="21359" y="25522"/>
                </a:lnTo>
                <a:lnTo>
                  <a:pt x="21118" y="25341"/>
                </a:lnTo>
                <a:lnTo>
                  <a:pt x="20876" y="25221"/>
                </a:lnTo>
                <a:close/>
                <a:moveTo>
                  <a:pt x="26065" y="25221"/>
                </a:moveTo>
                <a:lnTo>
                  <a:pt x="25824" y="25341"/>
                </a:lnTo>
                <a:lnTo>
                  <a:pt x="25583" y="25522"/>
                </a:lnTo>
                <a:lnTo>
                  <a:pt x="25402" y="25703"/>
                </a:lnTo>
                <a:lnTo>
                  <a:pt x="25281" y="26005"/>
                </a:lnTo>
                <a:lnTo>
                  <a:pt x="25221" y="26367"/>
                </a:lnTo>
                <a:lnTo>
                  <a:pt x="25221" y="26608"/>
                </a:lnTo>
                <a:lnTo>
                  <a:pt x="25281" y="26789"/>
                </a:lnTo>
                <a:lnTo>
                  <a:pt x="25402" y="27031"/>
                </a:lnTo>
                <a:lnTo>
                  <a:pt x="25522" y="27212"/>
                </a:lnTo>
                <a:lnTo>
                  <a:pt x="25703" y="27332"/>
                </a:lnTo>
                <a:lnTo>
                  <a:pt x="25945" y="27453"/>
                </a:lnTo>
                <a:lnTo>
                  <a:pt x="26126" y="27513"/>
                </a:lnTo>
                <a:lnTo>
                  <a:pt x="26608" y="27513"/>
                </a:lnTo>
                <a:lnTo>
                  <a:pt x="26789" y="27453"/>
                </a:lnTo>
                <a:lnTo>
                  <a:pt x="27031" y="27332"/>
                </a:lnTo>
                <a:lnTo>
                  <a:pt x="27212" y="27212"/>
                </a:lnTo>
                <a:lnTo>
                  <a:pt x="27332" y="27031"/>
                </a:lnTo>
                <a:lnTo>
                  <a:pt x="27453" y="26789"/>
                </a:lnTo>
                <a:lnTo>
                  <a:pt x="27513" y="26608"/>
                </a:lnTo>
                <a:lnTo>
                  <a:pt x="27513" y="26367"/>
                </a:lnTo>
                <a:lnTo>
                  <a:pt x="27453" y="26005"/>
                </a:lnTo>
                <a:lnTo>
                  <a:pt x="27332" y="25703"/>
                </a:lnTo>
                <a:lnTo>
                  <a:pt x="27151" y="25522"/>
                </a:lnTo>
                <a:lnTo>
                  <a:pt x="26910" y="25341"/>
                </a:lnTo>
                <a:lnTo>
                  <a:pt x="26669" y="25221"/>
                </a:lnTo>
                <a:close/>
                <a:moveTo>
                  <a:pt x="31858" y="25221"/>
                </a:moveTo>
                <a:lnTo>
                  <a:pt x="31616" y="25341"/>
                </a:lnTo>
                <a:lnTo>
                  <a:pt x="31375" y="25522"/>
                </a:lnTo>
                <a:lnTo>
                  <a:pt x="31194" y="25703"/>
                </a:lnTo>
                <a:lnTo>
                  <a:pt x="31073" y="26005"/>
                </a:lnTo>
                <a:lnTo>
                  <a:pt x="31013" y="26367"/>
                </a:lnTo>
                <a:lnTo>
                  <a:pt x="31013" y="26608"/>
                </a:lnTo>
                <a:lnTo>
                  <a:pt x="31073" y="26789"/>
                </a:lnTo>
                <a:lnTo>
                  <a:pt x="31194" y="27031"/>
                </a:lnTo>
                <a:lnTo>
                  <a:pt x="31315" y="27212"/>
                </a:lnTo>
                <a:lnTo>
                  <a:pt x="31496" y="27332"/>
                </a:lnTo>
                <a:lnTo>
                  <a:pt x="31737" y="27453"/>
                </a:lnTo>
                <a:lnTo>
                  <a:pt x="31918" y="27513"/>
                </a:lnTo>
                <a:lnTo>
                  <a:pt x="32401" y="27513"/>
                </a:lnTo>
                <a:lnTo>
                  <a:pt x="32582" y="27453"/>
                </a:lnTo>
                <a:lnTo>
                  <a:pt x="32823" y="27332"/>
                </a:lnTo>
                <a:lnTo>
                  <a:pt x="33004" y="27212"/>
                </a:lnTo>
                <a:lnTo>
                  <a:pt x="33125" y="27031"/>
                </a:lnTo>
                <a:lnTo>
                  <a:pt x="33245" y="26789"/>
                </a:lnTo>
                <a:lnTo>
                  <a:pt x="33306" y="26608"/>
                </a:lnTo>
                <a:lnTo>
                  <a:pt x="33306" y="26367"/>
                </a:lnTo>
                <a:lnTo>
                  <a:pt x="33245" y="26005"/>
                </a:lnTo>
                <a:lnTo>
                  <a:pt x="33125" y="25703"/>
                </a:lnTo>
                <a:lnTo>
                  <a:pt x="32944" y="25522"/>
                </a:lnTo>
                <a:lnTo>
                  <a:pt x="32702" y="25341"/>
                </a:lnTo>
                <a:lnTo>
                  <a:pt x="32461" y="25221"/>
                </a:lnTo>
                <a:close/>
                <a:moveTo>
                  <a:pt x="37650" y="25221"/>
                </a:moveTo>
                <a:lnTo>
                  <a:pt x="37408" y="25341"/>
                </a:lnTo>
                <a:lnTo>
                  <a:pt x="37167" y="25522"/>
                </a:lnTo>
                <a:lnTo>
                  <a:pt x="36986" y="25703"/>
                </a:lnTo>
                <a:lnTo>
                  <a:pt x="36865" y="26005"/>
                </a:lnTo>
                <a:lnTo>
                  <a:pt x="36805" y="26367"/>
                </a:lnTo>
                <a:lnTo>
                  <a:pt x="36805" y="26608"/>
                </a:lnTo>
                <a:lnTo>
                  <a:pt x="36865" y="26789"/>
                </a:lnTo>
                <a:lnTo>
                  <a:pt x="36986" y="27031"/>
                </a:lnTo>
                <a:lnTo>
                  <a:pt x="37107" y="27212"/>
                </a:lnTo>
                <a:lnTo>
                  <a:pt x="37288" y="27332"/>
                </a:lnTo>
                <a:lnTo>
                  <a:pt x="37529" y="27453"/>
                </a:lnTo>
                <a:lnTo>
                  <a:pt x="37710" y="27513"/>
                </a:lnTo>
                <a:lnTo>
                  <a:pt x="38193" y="27513"/>
                </a:lnTo>
                <a:lnTo>
                  <a:pt x="38374" y="27453"/>
                </a:lnTo>
                <a:lnTo>
                  <a:pt x="38615" y="27332"/>
                </a:lnTo>
                <a:lnTo>
                  <a:pt x="38796" y="27212"/>
                </a:lnTo>
                <a:lnTo>
                  <a:pt x="38917" y="27031"/>
                </a:lnTo>
                <a:lnTo>
                  <a:pt x="39038" y="26789"/>
                </a:lnTo>
                <a:lnTo>
                  <a:pt x="39098" y="26608"/>
                </a:lnTo>
                <a:lnTo>
                  <a:pt x="39098" y="26367"/>
                </a:lnTo>
                <a:lnTo>
                  <a:pt x="39038" y="26005"/>
                </a:lnTo>
                <a:lnTo>
                  <a:pt x="38917" y="25703"/>
                </a:lnTo>
                <a:lnTo>
                  <a:pt x="38736" y="25522"/>
                </a:lnTo>
                <a:lnTo>
                  <a:pt x="38495" y="25341"/>
                </a:lnTo>
                <a:lnTo>
                  <a:pt x="38253" y="25221"/>
                </a:lnTo>
                <a:close/>
                <a:moveTo>
                  <a:pt x="43442" y="25221"/>
                </a:moveTo>
                <a:lnTo>
                  <a:pt x="43201" y="25341"/>
                </a:lnTo>
                <a:lnTo>
                  <a:pt x="42959" y="25522"/>
                </a:lnTo>
                <a:lnTo>
                  <a:pt x="42778" y="25703"/>
                </a:lnTo>
                <a:lnTo>
                  <a:pt x="42658" y="26005"/>
                </a:lnTo>
                <a:lnTo>
                  <a:pt x="42597" y="26367"/>
                </a:lnTo>
                <a:lnTo>
                  <a:pt x="42597" y="26608"/>
                </a:lnTo>
                <a:lnTo>
                  <a:pt x="42658" y="26789"/>
                </a:lnTo>
                <a:lnTo>
                  <a:pt x="42778" y="27031"/>
                </a:lnTo>
                <a:lnTo>
                  <a:pt x="42899" y="27212"/>
                </a:lnTo>
                <a:lnTo>
                  <a:pt x="43080" y="27332"/>
                </a:lnTo>
                <a:lnTo>
                  <a:pt x="43321" y="27453"/>
                </a:lnTo>
                <a:lnTo>
                  <a:pt x="43502" y="27513"/>
                </a:lnTo>
                <a:lnTo>
                  <a:pt x="43985" y="27513"/>
                </a:lnTo>
                <a:lnTo>
                  <a:pt x="44166" y="27453"/>
                </a:lnTo>
                <a:lnTo>
                  <a:pt x="44407" y="27332"/>
                </a:lnTo>
                <a:lnTo>
                  <a:pt x="44588" y="27212"/>
                </a:lnTo>
                <a:lnTo>
                  <a:pt x="44709" y="27031"/>
                </a:lnTo>
                <a:lnTo>
                  <a:pt x="44830" y="26789"/>
                </a:lnTo>
                <a:lnTo>
                  <a:pt x="44890" y="26608"/>
                </a:lnTo>
                <a:lnTo>
                  <a:pt x="44890" y="26367"/>
                </a:lnTo>
                <a:lnTo>
                  <a:pt x="44830" y="26005"/>
                </a:lnTo>
                <a:lnTo>
                  <a:pt x="44709" y="25703"/>
                </a:lnTo>
                <a:lnTo>
                  <a:pt x="44528" y="25522"/>
                </a:lnTo>
                <a:lnTo>
                  <a:pt x="44287" y="25341"/>
                </a:lnTo>
                <a:lnTo>
                  <a:pt x="44045" y="25221"/>
                </a:lnTo>
                <a:close/>
                <a:moveTo>
                  <a:pt x="49234" y="25221"/>
                </a:moveTo>
                <a:lnTo>
                  <a:pt x="48993" y="25341"/>
                </a:lnTo>
                <a:lnTo>
                  <a:pt x="48752" y="25522"/>
                </a:lnTo>
                <a:lnTo>
                  <a:pt x="48571" y="25703"/>
                </a:lnTo>
                <a:lnTo>
                  <a:pt x="48450" y="26005"/>
                </a:lnTo>
                <a:lnTo>
                  <a:pt x="48390" y="26367"/>
                </a:lnTo>
                <a:lnTo>
                  <a:pt x="48390" y="26608"/>
                </a:lnTo>
                <a:lnTo>
                  <a:pt x="48450" y="26789"/>
                </a:lnTo>
                <a:lnTo>
                  <a:pt x="48571" y="27031"/>
                </a:lnTo>
                <a:lnTo>
                  <a:pt x="48691" y="27212"/>
                </a:lnTo>
                <a:lnTo>
                  <a:pt x="48872" y="27332"/>
                </a:lnTo>
                <a:lnTo>
                  <a:pt x="49114" y="27453"/>
                </a:lnTo>
                <a:lnTo>
                  <a:pt x="49295" y="27513"/>
                </a:lnTo>
                <a:lnTo>
                  <a:pt x="49777" y="27513"/>
                </a:lnTo>
                <a:lnTo>
                  <a:pt x="49958" y="27453"/>
                </a:lnTo>
                <a:lnTo>
                  <a:pt x="50200" y="27332"/>
                </a:lnTo>
                <a:lnTo>
                  <a:pt x="50381" y="27212"/>
                </a:lnTo>
                <a:lnTo>
                  <a:pt x="50501" y="27031"/>
                </a:lnTo>
                <a:lnTo>
                  <a:pt x="50622" y="26789"/>
                </a:lnTo>
                <a:lnTo>
                  <a:pt x="50682" y="26608"/>
                </a:lnTo>
                <a:lnTo>
                  <a:pt x="50682" y="26367"/>
                </a:lnTo>
                <a:lnTo>
                  <a:pt x="50622" y="26005"/>
                </a:lnTo>
                <a:lnTo>
                  <a:pt x="50501" y="25703"/>
                </a:lnTo>
                <a:lnTo>
                  <a:pt x="50320" y="25522"/>
                </a:lnTo>
                <a:lnTo>
                  <a:pt x="50079" y="25341"/>
                </a:lnTo>
                <a:lnTo>
                  <a:pt x="49838" y="25221"/>
                </a:lnTo>
                <a:close/>
                <a:moveTo>
                  <a:pt x="55027" y="25221"/>
                </a:moveTo>
                <a:lnTo>
                  <a:pt x="54785" y="25341"/>
                </a:lnTo>
                <a:lnTo>
                  <a:pt x="54544" y="25522"/>
                </a:lnTo>
                <a:lnTo>
                  <a:pt x="54363" y="25703"/>
                </a:lnTo>
                <a:lnTo>
                  <a:pt x="54242" y="26005"/>
                </a:lnTo>
                <a:lnTo>
                  <a:pt x="54182" y="26367"/>
                </a:lnTo>
                <a:lnTo>
                  <a:pt x="54182" y="26608"/>
                </a:lnTo>
                <a:lnTo>
                  <a:pt x="54242" y="26789"/>
                </a:lnTo>
                <a:lnTo>
                  <a:pt x="54363" y="27031"/>
                </a:lnTo>
                <a:lnTo>
                  <a:pt x="54483" y="27212"/>
                </a:lnTo>
                <a:lnTo>
                  <a:pt x="54665" y="27332"/>
                </a:lnTo>
                <a:lnTo>
                  <a:pt x="54906" y="27453"/>
                </a:lnTo>
                <a:lnTo>
                  <a:pt x="55087" y="27513"/>
                </a:lnTo>
                <a:lnTo>
                  <a:pt x="55570" y="27513"/>
                </a:lnTo>
                <a:lnTo>
                  <a:pt x="55751" y="27453"/>
                </a:lnTo>
                <a:lnTo>
                  <a:pt x="55992" y="27332"/>
                </a:lnTo>
                <a:lnTo>
                  <a:pt x="56173" y="27212"/>
                </a:lnTo>
                <a:lnTo>
                  <a:pt x="56294" y="27031"/>
                </a:lnTo>
                <a:lnTo>
                  <a:pt x="56414" y="26789"/>
                </a:lnTo>
                <a:lnTo>
                  <a:pt x="56475" y="26608"/>
                </a:lnTo>
                <a:lnTo>
                  <a:pt x="56475" y="26367"/>
                </a:lnTo>
                <a:lnTo>
                  <a:pt x="56414" y="26005"/>
                </a:lnTo>
                <a:lnTo>
                  <a:pt x="56294" y="25703"/>
                </a:lnTo>
                <a:lnTo>
                  <a:pt x="56113" y="25522"/>
                </a:lnTo>
                <a:lnTo>
                  <a:pt x="55871" y="25341"/>
                </a:lnTo>
                <a:lnTo>
                  <a:pt x="55630" y="25221"/>
                </a:lnTo>
                <a:close/>
                <a:moveTo>
                  <a:pt x="60819" y="25221"/>
                </a:moveTo>
                <a:lnTo>
                  <a:pt x="60577" y="25341"/>
                </a:lnTo>
                <a:lnTo>
                  <a:pt x="60336" y="25522"/>
                </a:lnTo>
                <a:lnTo>
                  <a:pt x="60155" y="25703"/>
                </a:lnTo>
                <a:lnTo>
                  <a:pt x="60034" y="26005"/>
                </a:lnTo>
                <a:lnTo>
                  <a:pt x="59974" y="26367"/>
                </a:lnTo>
                <a:lnTo>
                  <a:pt x="59974" y="26608"/>
                </a:lnTo>
                <a:lnTo>
                  <a:pt x="60034" y="26789"/>
                </a:lnTo>
                <a:lnTo>
                  <a:pt x="60155" y="27031"/>
                </a:lnTo>
                <a:lnTo>
                  <a:pt x="60276" y="27212"/>
                </a:lnTo>
                <a:lnTo>
                  <a:pt x="60457" y="27332"/>
                </a:lnTo>
                <a:lnTo>
                  <a:pt x="60698" y="27453"/>
                </a:lnTo>
                <a:lnTo>
                  <a:pt x="60879" y="27513"/>
                </a:lnTo>
                <a:lnTo>
                  <a:pt x="61362" y="27513"/>
                </a:lnTo>
                <a:lnTo>
                  <a:pt x="61543" y="27453"/>
                </a:lnTo>
                <a:lnTo>
                  <a:pt x="61784" y="27332"/>
                </a:lnTo>
                <a:lnTo>
                  <a:pt x="61965" y="27212"/>
                </a:lnTo>
                <a:lnTo>
                  <a:pt x="62086" y="27031"/>
                </a:lnTo>
                <a:lnTo>
                  <a:pt x="62206" y="26789"/>
                </a:lnTo>
                <a:lnTo>
                  <a:pt x="62267" y="26608"/>
                </a:lnTo>
                <a:lnTo>
                  <a:pt x="62267" y="26367"/>
                </a:lnTo>
                <a:lnTo>
                  <a:pt x="62206" y="26005"/>
                </a:lnTo>
                <a:lnTo>
                  <a:pt x="62086" y="25703"/>
                </a:lnTo>
                <a:lnTo>
                  <a:pt x="61905" y="25522"/>
                </a:lnTo>
                <a:lnTo>
                  <a:pt x="61663" y="25341"/>
                </a:lnTo>
                <a:lnTo>
                  <a:pt x="61422" y="25221"/>
                </a:lnTo>
                <a:close/>
                <a:moveTo>
                  <a:pt x="66611" y="25221"/>
                </a:moveTo>
                <a:lnTo>
                  <a:pt x="66370" y="25341"/>
                </a:lnTo>
                <a:lnTo>
                  <a:pt x="66128" y="25522"/>
                </a:lnTo>
                <a:lnTo>
                  <a:pt x="65947" y="25703"/>
                </a:lnTo>
                <a:lnTo>
                  <a:pt x="65827" y="26005"/>
                </a:lnTo>
                <a:lnTo>
                  <a:pt x="65766" y="26367"/>
                </a:lnTo>
                <a:lnTo>
                  <a:pt x="65766" y="26608"/>
                </a:lnTo>
                <a:lnTo>
                  <a:pt x="65827" y="26789"/>
                </a:lnTo>
                <a:lnTo>
                  <a:pt x="65947" y="27031"/>
                </a:lnTo>
                <a:lnTo>
                  <a:pt x="66068" y="27212"/>
                </a:lnTo>
                <a:lnTo>
                  <a:pt x="66249" y="27332"/>
                </a:lnTo>
                <a:lnTo>
                  <a:pt x="66490" y="27453"/>
                </a:lnTo>
                <a:lnTo>
                  <a:pt x="66671" y="27513"/>
                </a:lnTo>
                <a:lnTo>
                  <a:pt x="67154" y="27513"/>
                </a:lnTo>
                <a:lnTo>
                  <a:pt x="67335" y="27453"/>
                </a:lnTo>
                <a:lnTo>
                  <a:pt x="67576" y="27332"/>
                </a:lnTo>
                <a:lnTo>
                  <a:pt x="67757" y="27212"/>
                </a:lnTo>
                <a:lnTo>
                  <a:pt x="67878" y="27031"/>
                </a:lnTo>
                <a:lnTo>
                  <a:pt x="67999" y="26789"/>
                </a:lnTo>
                <a:lnTo>
                  <a:pt x="68059" y="26608"/>
                </a:lnTo>
                <a:lnTo>
                  <a:pt x="68059" y="26367"/>
                </a:lnTo>
                <a:lnTo>
                  <a:pt x="67999" y="26005"/>
                </a:lnTo>
                <a:lnTo>
                  <a:pt x="67878" y="25703"/>
                </a:lnTo>
                <a:lnTo>
                  <a:pt x="67697" y="25522"/>
                </a:lnTo>
                <a:lnTo>
                  <a:pt x="67456" y="25341"/>
                </a:lnTo>
                <a:lnTo>
                  <a:pt x="67214" y="25221"/>
                </a:lnTo>
                <a:close/>
                <a:moveTo>
                  <a:pt x="72403" y="25221"/>
                </a:moveTo>
                <a:lnTo>
                  <a:pt x="72162" y="25341"/>
                </a:lnTo>
                <a:lnTo>
                  <a:pt x="71921" y="25522"/>
                </a:lnTo>
                <a:lnTo>
                  <a:pt x="71740" y="25703"/>
                </a:lnTo>
                <a:lnTo>
                  <a:pt x="71619" y="26005"/>
                </a:lnTo>
                <a:lnTo>
                  <a:pt x="71559" y="26367"/>
                </a:lnTo>
                <a:lnTo>
                  <a:pt x="71559" y="26608"/>
                </a:lnTo>
                <a:lnTo>
                  <a:pt x="71619" y="26789"/>
                </a:lnTo>
                <a:lnTo>
                  <a:pt x="71740" y="27031"/>
                </a:lnTo>
                <a:lnTo>
                  <a:pt x="71860" y="27212"/>
                </a:lnTo>
                <a:lnTo>
                  <a:pt x="72041" y="27332"/>
                </a:lnTo>
                <a:lnTo>
                  <a:pt x="72283" y="27453"/>
                </a:lnTo>
                <a:lnTo>
                  <a:pt x="72464" y="27513"/>
                </a:lnTo>
                <a:lnTo>
                  <a:pt x="72946" y="27513"/>
                </a:lnTo>
                <a:lnTo>
                  <a:pt x="73127" y="27453"/>
                </a:lnTo>
                <a:lnTo>
                  <a:pt x="73369" y="27332"/>
                </a:lnTo>
                <a:lnTo>
                  <a:pt x="73550" y="27212"/>
                </a:lnTo>
                <a:lnTo>
                  <a:pt x="73670" y="27031"/>
                </a:lnTo>
                <a:lnTo>
                  <a:pt x="73791" y="26789"/>
                </a:lnTo>
                <a:lnTo>
                  <a:pt x="73851" y="26608"/>
                </a:lnTo>
                <a:lnTo>
                  <a:pt x="73851" y="26367"/>
                </a:lnTo>
                <a:lnTo>
                  <a:pt x="73791" y="26005"/>
                </a:lnTo>
                <a:lnTo>
                  <a:pt x="73670" y="25703"/>
                </a:lnTo>
                <a:lnTo>
                  <a:pt x="73489" y="25522"/>
                </a:lnTo>
                <a:lnTo>
                  <a:pt x="73248" y="25341"/>
                </a:lnTo>
                <a:lnTo>
                  <a:pt x="73007" y="25221"/>
                </a:lnTo>
                <a:close/>
                <a:moveTo>
                  <a:pt x="1147" y="28479"/>
                </a:moveTo>
                <a:lnTo>
                  <a:pt x="724" y="30349"/>
                </a:lnTo>
                <a:lnTo>
                  <a:pt x="724" y="30349"/>
                </a:lnTo>
                <a:lnTo>
                  <a:pt x="1026" y="30168"/>
                </a:lnTo>
                <a:lnTo>
                  <a:pt x="1267" y="29927"/>
                </a:lnTo>
                <a:lnTo>
                  <a:pt x="1388" y="29625"/>
                </a:lnTo>
                <a:lnTo>
                  <a:pt x="1448" y="29263"/>
                </a:lnTo>
                <a:lnTo>
                  <a:pt x="1448" y="29022"/>
                </a:lnTo>
                <a:lnTo>
                  <a:pt x="1388" y="28841"/>
                </a:lnTo>
                <a:lnTo>
                  <a:pt x="1267" y="28660"/>
                </a:lnTo>
                <a:lnTo>
                  <a:pt x="1147" y="28479"/>
                </a:lnTo>
                <a:close/>
                <a:moveTo>
                  <a:pt x="74756" y="28479"/>
                </a:moveTo>
                <a:lnTo>
                  <a:pt x="74636" y="28660"/>
                </a:lnTo>
                <a:lnTo>
                  <a:pt x="74515" y="28841"/>
                </a:lnTo>
                <a:lnTo>
                  <a:pt x="74455" y="29022"/>
                </a:lnTo>
                <a:lnTo>
                  <a:pt x="74455" y="29263"/>
                </a:lnTo>
                <a:lnTo>
                  <a:pt x="74515" y="29625"/>
                </a:lnTo>
                <a:lnTo>
                  <a:pt x="74636" y="29927"/>
                </a:lnTo>
                <a:lnTo>
                  <a:pt x="74877" y="30168"/>
                </a:lnTo>
                <a:lnTo>
                  <a:pt x="75179" y="30349"/>
                </a:lnTo>
                <a:lnTo>
                  <a:pt x="74756" y="28479"/>
                </a:lnTo>
                <a:close/>
                <a:moveTo>
                  <a:pt x="5853" y="28117"/>
                </a:moveTo>
                <a:lnTo>
                  <a:pt x="5672" y="28177"/>
                </a:lnTo>
                <a:lnTo>
                  <a:pt x="5431" y="28298"/>
                </a:lnTo>
                <a:lnTo>
                  <a:pt x="5250" y="28418"/>
                </a:lnTo>
                <a:lnTo>
                  <a:pt x="5129" y="28599"/>
                </a:lnTo>
                <a:lnTo>
                  <a:pt x="5008" y="28841"/>
                </a:lnTo>
                <a:lnTo>
                  <a:pt x="4948" y="29022"/>
                </a:lnTo>
                <a:lnTo>
                  <a:pt x="4948" y="29263"/>
                </a:lnTo>
                <a:lnTo>
                  <a:pt x="4948" y="29504"/>
                </a:lnTo>
                <a:lnTo>
                  <a:pt x="5008" y="29685"/>
                </a:lnTo>
                <a:lnTo>
                  <a:pt x="5129" y="29927"/>
                </a:lnTo>
                <a:lnTo>
                  <a:pt x="5250" y="30108"/>
                </a:lnTo>
                <a:lnTo>
                  <a:pt x="5431" y="30228"/>
                </a:lnTo>
                <a:lnTo>
                  <a:pt x="5672" y="30349"/>
                </a:lnTo>
                <a:lnTo>
                  <a:pt x="5853" y="30409"/>
                </a:lnTo>
                <a:lnTo>
                  <a:pt x="6336" y="30409"/>
                </a:lnTo>
                <a:lnTo>
                  <a:pt x="6517" y="30349"/>
                </a:lnTo>
                <a:lnTo>
                  <a:pt x="6758" y="30228"/>
                </a:lnTo>
                <a:lnTo>
                  <a:pt x="6939" y="30108"/>
                </a:lnTo>
                <a:lnTo>
                  <a:pt x="7060" y="29927"/>
                </a:lnTo>
                <a:lnTo>
                  <a:pt x="7180" y="29685"/>
                </a:lnTo>
                <a:lnTo>
                  <a:pt x="7241" y="29504"/>
                </a:lnTo>
                <a:lnTo>
                  <a:pt x="7241" y="29263"/>
                </a:lnTo>
                <a:lnTo>
                  <a:pt x="7241" y="29022"/>
                </a:lnTo>
                <a:lnTo>
                  <a:pt x="7180" y="28841"/>
                </a:lnTo>
                <a:lnTo>
                  <a:pt x="7060" y="28599"/>
                </a:lnTo>
                <a:lnTo>
                  <a:pt x="6939" y="28418"/>
                </a:lnTo>
                <a:lnTo>
                  <a:pt x="6758" y="28298"/>
                </a:lnTo>
                <a:lnTo>
                  <a:pt x="6517" y="28177"/>
                </a:lnTo>
                <a:lnTo>
                  <a:pt x="6336" y="28117"/>
                </a:lnTo>
                <a:close/>
                <a:moveTo>
                  <a:pt x="11645" y="28117"/>
                </a:moveTo>
                <a:lnTo>
                  <a:pt x="11464" y="28177"/>
                </a:lnTo>
                <a:lnTo>
                  <a:pt x="11223" y="28298"/>
                </a:lnTo>
                <a:lnTo>
                  <a:pt x="11042" y="28418"/>
                </a:lnTo>
                <a:lnTo>
                  <a:pt x="10921" y="28599"/>
                </a:lnTo>
                <a:lnTo>
                  <a:pt x="10800" y="28841"/>
                </a:lnTo>
                <a:lnTo>
                  <a:pt x="10740" y="29022"/>
                </a:lnTo>
                <a:lnTo>
                  <a:pt x="10740" y="29263"/>
                </a:lnTo>
                <a:lnTo>
                  <a:pt x="10740" y="29504"/>
                </a:lnTo>
                <a:lnTo>
                  <a:pt x="10800" y="29685"/>
                </a:lnTo>
                <a:lnTo>
                  <a:pt x="10921" y="29927"/>
                </a:lnTo>
                <a:lnTo>
                  <a:pt x="11042" y="30108"/>
                </a:lnTo>
                <a:lnTo>
                  <a:pt x="11223" y="30228"/>
                </a:lnTo>
                <a:lnTo>
                  <a:pt x="11464" y="30349"/>
                </a:lnTo>
                <a:lnTo>
                  <a:pt x="11645" y="30409"/>
                </a:lnTo>
                <a:lnTo>
                  <a:pt x="12128" y="30409"/>
                </a:lnTo>
                <a:lnTo>
                  <a:pt x="12309" y="30349"/>
                </a:lnTo>
                <a:lnTo>
                  <a:pt x="12550" y="30228"/>
                </a:lnTo>
                <a:lnTo>
                  <a:pt x="12731" y="30108"/>
                </a:lnTo>
                <a:lnTo>
                  <a:pt x="12852" y="29927"/>
                </a:lnTo>
                <a:lnTo>
                  <a:pt x="12973" y="29685"/>
                </a:lnTo>
                <a:lnTo>
                  <a:pt x="13033" y="29504"/>
                </a:lnTo>
                <a:lnTo>
                  <a:pt x="13033" y="29263"/>
                </a:lnTo>
                <a:lnTo>
                  <a:pt x="13033" y="29022"/>
                </a:lnTo>
                <a:lnTo>
                  <a:pt x="12973" y="28841"/>
                </a:lnTo>
                <a:lnTo>
                  <a:pt x="12852" y="28599"/>
                </a:lnTo>
                <a:lnTo>
                  <a:pt x="12731" y="28418"/>
                </a:lnTo>
                <a:lnTo>
                  <a:pt x="12550" y="28298"/>
                </a:lnTo>
                <a:lnTo>
                  <a:pt x="12309" y="28177"/>
                </a:lnTo>
                <a:lnTo>
                  <a:pt x="12128" y="28117"/>
                </a:lnTo>
                <a:close/>
                <a:moveTo>
                  <a:pt x="17437" y="28117"/>
                </a:moveTo>
                <a:lnTo>
                  <a:pt x="17256" y="28177"/>
                </a:lnTo>
                <a:lnTo>
                  <a:pt x="17015" y="28298"/>
                </a:lnTo>
                <a:lnTo>
                  <a:pt x="16834" y="28418"/>
                </a:lnTo>
                <a:lnTo>
                  <a:pt x="16713" y="28599"/>
                </a:lnTo>
                <a:lnTo>
                  <a:pt x="16593" y="28841"/>
                </a:lnTo>
                <a:lnTo>
                  <a:pt x="16532" y="29022"/>
                </a:lnTo>
                <a:lnTo>
                  <a:pt x="16532" y="29263"/>
                </a:lnTo>
                <a:lnTo>
                  <a:pt x="16532" y="29504"/>
                </a:lnTo>
                <a:lnTo>
                  <a:pt x="16593" y="29685"/>
                </a:lnTo>
                <a:lnTo>
                  <a:pt x="16713" y="29927"/>
                </a:lnTo>
                <a:lnTo>
                  <a:pt x="16834" y="30108"/>
                </a:lnTo>
                <a:lnTo>
                  <a:pt x="17015" y="30228"/>
                </a:lnTo>
                <a:lnTo>
                  <a:pt x="17256" y="30349"/>
                </a:lnTo>
                <a:lnTo>
                  <a:pt x="17437" y="30409"/>
                </a:lnTo>
                <a:lnTo>
                  <a:pt x="17920" y="30409"/>
                </a:lnTo>
                <a:lnTo>
                  <a:pt x="18101" y="30349"/>
                </a:lnTo>
                <a:lnTo>
                  <a:pt x="18342" y="30228"/>
                </a:lnTo>
                <a:lnTo>
                  <a:pt x="18523" y="30108"/>
                </a:lnTo>
                <a:lnTo>
                  <a:pt x="18644" y="29927"/>
                </a:lnTo>
                <a:lnTo>
                  <a:pt x="18765" y="29685"/>
                </a:lnTo>
                <a:lnTo>
                  <a:pt x="18825" y="29504"/>
                </a:lnTo>
                <a:lnTo>
                  <a:pt x="18825" y="29263"/>
                </a:lnTo>
                <a:lnTo>
                  <a:pt x="18825" y="29022"/>
                </a:lnTo>
                <a:lnTo>
                  <a:pt x="18765" y="28841"/>
                </a:lnTo>
                <a:lnTo>
                  <a:pt x="18644" y="28599"/>
                </a:lnTo>
                <a:lnTo>
                  <a:pt x="18523" y="28418"/>
                </a:lnTo>
                <a:lnTo>
                  <a:pt x="18342" y="28298"/>
                </a:lnTo>
                <a:lnTo>
                  <a:pt x="18101" y="28177"/>
                </a:lnTo>
                <a:lnTo>
                  <a:pt x="17920" y="28117"/>
                </a:lnTo>
                <a:close/>
                <a:moveTo>
                  <a:pt x="23230" y="28117"/>
                </a:moveTo>
                <a:lnTo>
                  <a:pt x="23049" y="28177"/>
                </a:lnTo>
                <a:lnTo>
                  <a:pt x="22807" y="28298"/>
                </a:lnTo>
                <a:lnTo>
                  <a:pt x="22626" y="28418"/>
                </a:lnTo>
                <a:lnTo>
                  <a:pt x="22506" y="28599"/>
                </a:lnTo>
                <a:lnTo>
                  <a:pt x="22385" y="28841"/>
                </a:lnTo>
                <a:lnTo>
                  <a:pt x="22325" y="29022"/>
                </a:lnTo>
                <a:lnTo>
                  <a:pt x="22325" y="29263"/>
                </a:lnTo>
                <a:lnTo>
                  <a:pt x="22325" y="29504"/>
                </a:lnTo>
                <a:lnTo>
                  <a:pt x="22385" y="29685"/>
                </a:lnTo>
                <a:lnTo>
                  <a:pt x="22506" y="29927"/>
                </a:lnTo>
                <a:lnTo>
                  <a:pt x="22626" y="30108"/>
                </a:lnTo>
                <a:lnTo>
                  <a:pt x="22807" y="30228"/>
                </a:lnTo>
                <a:lnTo>
                  <a:pt x="23049" y="30349"/>
                </a:lnTo>
                <a:lnTo>
                  <a:pt x="23230" y="30409"/>
                </a:lnTo>
                <a:lnTo>
                  <a:pt x="23712" y="30409"/>
                </a:lnTo>
                <a:lnTo>
                  <a:pt x="23893" y="30349"/>
                </a:lnTo>
                <a:lnTo>
                  <a:pt x="24135" y="30228"/>
                </a:lnTo>
                <a:lnTo>
                  <a:pt x="24316" y="30108"/>
                </a:lnTo>
                <a:lnTo>
                  <a:pt x="24436" y="29927"/>
                </a:lnTo>
                <a:lnTo>
                  <a:pt x="24557" y="29685"/>
                </a:lnTo>
                <a:lnTo>
                  <a:pt x="24617" y="29504"/>
                </a:lnTo>
                <a:lnTo>
                  <a:pt x="24617" y="29263"/>
                </a:lnTo>
                <a:lnTo>
                  <a:pt x="24617" y="29022"/>
                </a:lnTo>
                <a:lnTo>
                  <a:pt x="24557" y="28841"/>
                </a:lnTo>
                <a:lnTo>
                  <a:pt x="24436" y="28599"/>
                </a:lnTo>
                <a:lnTo>
                  <a:pt x="24316" y="28418"/>
                </a:lnTo>
                <a:lnTo>
                  <a:pt x="24135" y="28298"/>
                </a:lnTo>
                <a:lnTo>
                  <a:pt x="23893" y="28177"/>
                </a:lnTo>
                <a:lnTo>
                  <a:pt x="23712" y="28117"/>
                </a:lnTo>
                <a:close/>
                <a:moveTo>
                  <a:pt x="29022" y="28117"/>
                </a:moveTo>
                <a:lnTo>
                  <a:pt x="28841" y="28177"/>
                </a:lnTo>
                <a:lnTo>
                  <a:pt x="28599" y="28298"/>
                </a:lnTo>
                <a:lnTo>
                  <a:pt x="28418" y="28418"/>
                </a:lnTo>
                <a:lnTo>
                  <a:pt x="28298" y="28599"/>
                </a:lnTo>
                <a:lnTo>
                  <a:pt x="28177" y="28841"/>
                </a:lnTo>
                <a:lnTo>
                  <a:pt x="28117" y="29022"/>
                </a:lnTo>
                <a:lnTo>
                  <a:pt x="28117" y="29263"/>
                </a:lnTo>
                <a:lnTo>
                  <a:pt x="28117" y="29504"/>
                </a:lnTo>
                <a:lnTo>
                  <a:pt x="28177" y="29685"/>
                </a:lnTo>
                <a:lnTo>
                  <a:pt x="28298" y="29927"/>
                </a:lnTo>
                <a:lnTo>
                  <a:pt x="28418" y="30108"/>
                </a:lnTo>
                <a:lnTo>
                  <a:pt x="28599" y="30228"/>
                </a:lnTo>
                <a:lnTo>
                  <a:pt x="28841" y="30349"/>
                </a:lnTo>
                <a:lnTo>
                  <a:pt x="29022" y="30409"/>
                </a:lnTo>
                <a:lnTo>
                  <a:pt x="29505" y="30409"/>
                </a:lnTo>
                <a:lnTo>
                  <a:pt x="29686" y="30349"/>
                </a:lnTo>
                <a:lnTo>
                  <a:pt x="29927" y="30228"/>
                </a:lnTo>
                <a:lnTo>
                  <a:pt x="30108" y="30108"/>
                </a:lnTo>
                <a:lnTo>
                  <a:pt x="30229" y="29927"/>
                </a:lnTo>
                <a:lnTo>
                  <a:pt x="30349" y="29685"/>
                </a:lnTo>
                <a:lnTo>
                  <a:pt x="30410" y="29504"/>
                </a:lnTo>
                <a:lnTo>
                  <a:pt x="30410" y="29263"/>
                </a:lnTo>
                <a:lnTo>
                  <a:pt x="30410" y="29022"/>
                </a:lnTo>
                <a:lnTo>
                  <a:pt x="30349" y="28841"/>
                </a:lnTo>
                <a:lnTo>
                  <a:pt x="30229" y="28599"/>
                </a:lnTo>
                <a:lnTo>
                  <a:pt x="30108" y="28418"/>
                </a:lnTo>
                <a:lnTo>
                  <a:pt x="29927" y="28298"/>
                </a:lnTo>
                <a:lnTo>
                  <a:pt x="29686" y="28177"/>
                </a:lnTo>
                <a:lnTo>
                  <a:pt x="29505" y="28117"/>
                </a:lnTo>
                <a:close/>
                <a:moveTo>
                  <a:pt x="34814" y="28117"/>
                </a:moveTo>
                <a:lnTo>
                  <a:pt x="34633" y="28177"/>
                </a:lnTo>
                <a:lnTo>
                  <a:pt x="34392" y="28298"/>
                </a:lnTo>
                <a:lnTo>
                  <a:pt x="34211" y="28418"/>
                </a:lnTo>
                <a:lnTo>
                  <a:pt x="34090" y="28599"/>
                </a:lnTo>
                <a:lnTo>
                  <a:pt x="33969" y="28841"/>
                </a:lnTo>
                <a:lnTo>
                  <a:pt x="33909" y="29022"/>
                </a:lnTo>
                <a:lnTo>
                  <a:pt x="33909" y="29263"/>
                </a:lnTo>
                <a:lnTo>
                  <a:pt x="33909" y="29504"/>
                </a:lnTo>
                <a:lnTo>
                  <a:pt x="33969" y="29685"/>
                </a:lnTo>
                <a:lnTo>
                  <a:pt x="34090" y="29927"/>
                </a:lnTo>
                <a:lnTo>
                  <a:pt x="34211" y="30108"/>
                </a:lnTo>
                <a:lnTo>
                  <a:pt x="34392" y="30228"/>
                </a:lnTo>
                <a:lnTo>
                  <a:pt x="34633" y="30349"/>
                </a:lnTo>
                <a:lnTo>
                  <a:pt x="34814" y="30409"/>
                </a:lnTo>
                <a:lnTo>
                  <a:pt x="35297" y="30409"/>
                </a:lnTo>
                <a:lnTo>
                  <a:pt x="35478" y="30349"/>
                </a:lnTo>
                <a:lnTo>
                  <a:pt x="35719" y="30228"/>
                </a:lnTo>
                <a:lnTo>
                  <a:pt x="35900" y="30108"/>
                </a:lnTo>
                <a:lnTo>
                  <a:pt x="36021" y="29927"/>
                </a:lnTo>
                <a:lnTo>
                  <a:pt x="36141" y="29685"/>
                </a:lnTo>
                <a:lnTo>
                  <a:pt x="36202" y="29504"/>
                </a:lnTo>
                <a:lnTo>
                  <a:pt x="36202" y="29263"/>
                </a:lnTo>
                <a:lnTo>
                  <a:pt x="36202" y="29022"/>
                </a:lnTo>
                <a:lnTo>
                  <a:pt x="36141" y="28841"/>
                </a:lnTo>
                <a:lnTo>
                  <a:pt x="36021" y="28599"/>
                </a:lnTo>
                <a:lnTo>
                  <a:pt x="35900" y="28418"/>
                </a:lnTo>
                <a:lnTo>
                  <a:pt x="35719" y="28298"/>
                </a:lnTo>
                <a:lnTo>
                  <a:pt x="35478" y="28177"/>
                </a:lnTo>
                <a:lnTo>
                  <a:pt x="35297" y="28117"/>
                </a:lnTo>
                <a:close/>
                <a:moveTo>
                  <a:pt x="40606" y="28117"/>
                </a:moveTo>
                <a:lnTo>
                  <a:pt x="40425" y="28177"/>
                </a:lnTo>
                <a:lnTo>
                  <a:pt x="40184" y="28298"/>
                </a:lnTo>
                <a:lnTo>
                  <a:pt x="40003" y="28418"/>
                </a:lnTo>
                <a:lnTo>
                  <a:pt x="39882" y="28599"/>
                </a:lnTo>
                <a:lnTo>
                  <a:pt x="39762" y="28841"/>
                </a:lnTo>
                <a:lnTo>
                  <a:pt x="39701" y="29022"/>
                </a:lnTo>
                <a:lnTo>
                  <a:pt x="39701" y="29263"/>
                </a:lnTo>
                <a:lnTo>
                  <a:pt x="39701" y="29504"/>
                </a:lnTo>
                <a:lnTo>
                  <a:pt x="39762" y="29685"/>
                </a:lnTo>
                <a:lnTo>
                  <a:pt x="39882" y="29927"/>
                </a:lnTo>
                <a:lnTo>
                  <a:pt x="40003" y="30108"/>
                </a:lnTo>
                <a:lnTo>
                  <a:pt x="40184" y="30228"/>
                </a:lnTo>
                <a:lnTo>
                  <a:pt x="40425" y="30349"/>
                </a:lnTo>
                <a:lnTo>
                  <a:pt x="40606" y="30409"/>
                </a:lnTo>
                <a:lnTo>
                  <a:pt x="41089" y="30409"/>
                </a:lnTo>
                <a:lnTo>
                  <a:pt x="41270" y="30349"/>
                </a:lnTo>
                <a:lnTo>
                  <a:pt x="41511" y="30228"/>
                </a:lnTo>
                <a:lnTo>
                  <a:pt x="41692" y="30108"/>
                </a:lnTo>
                <a:lnTo>
                  <a:pt x="41813" y="29927"/>
                </a:lnTo>
                <a:lnTo>
                  <a:pt x="41934" y="29685"/>
                </a:lnTo>
                <a:lnTo>
                  <a:pt x="41994" y="29504"/>
                </a:lnTo>
                <a:lnTo>
                  <a:pt x="41994" y="29263"/>
                </a:lnTo>
                <a:lnTo>
                  <a:pt x="41994" y="29022"/>
                </a:lnTo>
                <a:lnTo>
                  <a:pt x="41934" y="28841"/>
                </a:lnTo>
                <a:lnTo>
                  <a:pt x="41813" y="28599"/>
                </a:lnTo>
                <a:lnTo>
                  <a:pt x="41692" y="28418"/>
                </a:lnTo>
                <a:lnTo>
                  <a:pt x="41511" y="28298"/>
                </a:lnTo>
                <a:lnTo>
                  <a:pt x="41270" y="28177"/>
                </a:lnTo>
                <a:lnTo>
                  <a:pt x="41089" y="28117"/>
                </a:lnTo>
                <a:close/>
                <a:moveTo>
                  <a:pt x="46399" y="28117"/>
                </a:moveTo>
                <a:lnTo>
                  <a:pt x="46218" y="28177"/>
                </a:lnTo>
                <a:lnTo>
                  <a:pt x="45976" y="28298"/>
                </a:lnTo>
                <a:lnTo>
                  <a:pt x="45795" y="28418"/>
                </a:lnTo>
                <a:lnTo>
                  <a:pt x="45674" y="28599"/>
                </a:lnTo>
                <a:lnTo>
                  <a:pt x="45554" y="28841"/>
                </a:lnTo>
                <a:lnTo>
                  <a:pt x="45493" y="29022"/>
                </a:lnTo>
                <a:lnTo>
                  <a:pt x="45493" y="29263"/>
                </a:lnTo>
                <a:lnTo>
                  <a:pt x="45493" y="29504"/>
                </a:lnTo>
                <a:lnTo>
                  <a:pt x="45554" y="29685"/>
                </a:lnTo>
                <a:lnTo>
                  <a:pt x="45674" y="29927"/>
                </a:lnTo>
                <a:lnTo>
                  <a:pt x="45795" y="30108"/>
                </a:lnTo>
                <a:lnTo>
                  <a:pt x="45976" y="30228"/>
                </a:lnTo>
                <a:lnTo>
                  <a:pt x="46218" y="30349"/>
                </a:lnTo>
                <a:lnTo>
                  <a:pt x="46399" y="30409"/>
                </a:lnTo>
                <a:lnTo>
                  <a:pt x="46881" y="30409"/>
                </a:lnTo>
                <a:lnTo>
                  <a:pt x="47062" y="30349"/>
                </a:lnTo>
                <a:lnTo>
                  <a:pt x="47304" y="30228"/>
                </a:lnTo>
                <a:lnTo>
                  <a:pt x="47485" y="30108"/>
                </a:lnTo>
                <a:lnTo>
                  <a:pt x="47605" y="29927"/>
                </a:lnTo>
                <a:lnTo>
                  <a:pt x="47726" y="29685"/>
                </a:lnTo>
                <a:lnTo>
                  <a:pt x="47786" y="29504"/>
                </a:lnTo>
                <a:lnTo>
                  <a:pt x="47786" y="29263"/>
                </a:lnTo>
                <a:lnTo>
                  <a:pt x="47786" y="29022"/>
                </a:lnTo>
                <a:lnTo>
                  <a:pt x="47726" y="28841"/>
                </a:lnTo>
                <a:lnTo>
                  <a:pt x="47605" y="28599"/>
                </a:lnTo>
                <a:lnTo>
                  <a:pt x="47485" y="28418"/>
                </a:lnTo>
                <a:lnTo>
                  <a:pt x="47304" y="28298"/>
                </a:lnTo>
                <a:lnTo>
                  <a:pt x="47062" y="28177"/>
                </a:lnTo>
                <a:lnTo>
                  <a:pt x="46881" y="28117"/>
                </a:lnTo>
                <a:close/>
                <a:moveTo>
                  <a:pt x="52191" y="28117"/>
                </a:moveTo>
                <a:lnTo>
                  <a:pt x="52010" y="28177"/>
                </a:lnTo>
                <a:lnTo>
                  <a:pt x="51768" y="28298"/>
                </a:lnTo>
                <a:lnTo>
                  <a:pt x="51587" y="28418"/>
                </a:lnTo>
                <a:lnTo>
                  <a:pt x="51467" y="28599"/>
                </a:lnTo>
                <a:lnTo>
                  <a:pt x="51346" y="28841"/>
                </a:lnTo>
                <a:lnTo>
                  <a:pt x="51286" y="29022"/>
                </a:lnTo>
                <a:lnTo>
                  <a:pt x="51286" y="29263"/>
                </a:lnTo>
                <a:lnTo>
                  <a:pt x="51286" y="29504"/>
                </a:lnTo>
                <a:lnTo>
                  <a:pt x="51346" y="29685"/>
                </a:lnTo>
                <a:lnTo>
                  <a:pt x="51467" y="29927"/>
                </a:lnTo>
                <a:lnTo>
                  <a:pt x="51587" y="30108"/>
                </a:lnTo>
                <a:lnTo>
                  <a:pt x="51768" y="30228"/>
                </a:lnTo>
                <a:lnTo>
                  <a:pt x="52010" y="30349"/>
                </a:lnTo>
                <a:lnTo>
                  <a:pt x="52191" y="30409"/>
                </a:lnTo>
                <a:lnTo>
                  <a:pt x="52673" y="30409"/>
                </a:lnTo>
                <a:lnTo>
                  <a:pt x="52854" y="30349"/>
                </a:lnTo>
                <a:lnTo>
                  <a:pt x="53096" y="30228"/>
                </a:lnTo>
                <a:lnTo>
                  <a:pt x="53277" y="30108"/>
                </a:lnTo>
                <a:lnTo>
                  <a:pt x="53397" y="29927"/>
                </a:lnTo>
                <a:lnTo>
                  <a:pt x="53518" y="29685"/>
                </a:lnTo>
                <a:lnTo>
                  <a:pt x="53578" y="29504"/>
                </a:lnTo>
                <a:lnTo>
                  <a:pt x="53578" y="29263"/>
                </a:lnTo>
                <a:lnTo>
                  <a:pt x="53578" y="29022"/>
                </a:lnTo>
                <a:lnTo>
                  <a:pt x="53518" y="28841"/>
                </a:lnTo>
                <a:lnTo>
                  <a:pt x="53397" y="28599"/>
                </a:lnTo>
                <a:lnTo>
                  <a:pt x="53277" y="28418"/>
                </a:lnTo>
                <a:lnTo>
                  <a:pt x="53096" y="28298"/>
                </a:lnTo>
                <a:lnTo>
                  <a:pt x="52854" y="28177"/>
                </a:lnTo>
                <a:lnTo>
                  <a:pt x="52673" y="28117"/>
                </a:lnTo>
                <a:close/>
                <a:moveTo>
                  <a:pt x="57983" y="28117"/>
                </a:moveTo>
                <a:lnTo>
                  <a:pt x="57802" y="28177"/>
                </a:lnTo>
                <a:lnTo>
                  <a:pt x="57561" y="28298"/>
                </a:lnTo>
                <a:lnTo>
                  <a:pt x="57380" y="28418"/>
                </a:lnTo>
                <a:lnTo>
                  <a:pt x="57259" y="28599"/>
                </a:lnTo>
                <a:lnTo>
                  <a:pt x="57138" y="28841"/>
                </a:lnTo>
                <a:lnTo>
                  <a:pt x="57078" y="29022"/>
                </a:lnTo>
                <a:lnTo>
                  <a:pt x="57078" y="29263"/>
                </a:lnTo>
                <a:lnTo>
                  <a:pt x="57078" y="29504"/>
                </a:lnTo>
                <a:lnTo>
                  <a:pt x="57138" y="29685"/>
                </a:lnTo>
                <a:lnTo>
                  <a:pt x="57259" y="29927"/>
                </a:lnTo>
                <a:lnTo>
                  <a:pt x="57380" y="30108"/>
                </a:lnTo>
                <a:lnTo>
                  <a:pt x="57561" y="30228"/>
                </a:lnTo>
                <a:lnTo>
                  <a:pt x="57802" y="30349"/>
                </a:lnTo>
                <a:lnTo>
                  <a:pt x="57983" y="30409"/>
                </a:lnTo>
                <a:lnTo>
                  <a:pt x="58466" y="30409"/>
                </a:lnTo>
                <a:lnTo>
                  <a:pt x="58647" y="30349"/>
                </a:lnTo>
                <a:lnTo>
                  <a:pt x="58888" y="30228"/>
                </a:lnTo>
                <a:lnTo>
                  <a:pt x="59069" y="30108"/>
                </a:lnTo>
                <a:lnTo>
                  <a:pt x="59190" y="29927"/>
                </a:lnTo>
                <a:lnTo>
                  <a:pt x="59310" y="29685"/>
                </a:lnTo>
                <a:lnTo>
                  <a:pt x="59371" y="29504"/>
                </a:lnTo>
                <a:lnTo>
                  <a:pt x="59371" y="29263"/>
                </a:lnTo>
                <a:lnTo>
                  <a:pt x="59371" y="29022"/>
                </a:lnTo>
                <a:lnTo>
                  <a:pt x="59310" y="28841"/>
                </a:lnTo>
                <a:lnTo>
                  <a:pt x="59190" y="28599"/>
                </a:lnTo>
                <a:lnTo>
                  <a:pt x="59069" y="28418"/>
                </a:lnTo>
                <a:lnTo>
                  <a:pt x="58888" y="28298"/>
                </a:lnTo>
                <a:lnTo>
                  <a:pt x="58647" y="28177"/>
                </a:lnTo>
                <a:lnTo>
                  <a:pt x="58466" y="28117"/>
                </a:lnTo>
                <a:close/>
                <a:moveTo>
                  <a:pt x="63775" y="28117"/>
                </a:moveTo>
                <a:lnTo>
                  <a:pt x="63594" y="28177"/>
                </a:lnTo>
                <a:lnTo>
                  <a:pt x="63353" y="28298"/>
                </a:lnTo>
                <a:lnTo>
                  <a:pt x="63172" y="28418"/>
                </a:lnTo>
                <a:lnTo>
                  <a:pt x="63051" y="28599"/>
                </a:lnTo>
                <a:lnTo>
                  <a:pt x="62931" y="28841"/>
                </a:lnTo>
                <a:lnTo>
                  <a:pt x="62870" y="29022"/>
                </a:lnTo>
                <a:lnTo>
                  <a:pt x="62870" y="29263"/>
                </a:lnTo>
                <a:lnTo>
                  <a:pt x="62870" y="29504"/>
                </a:lnTo>
                <a:lnTo>
                  <a:pt x="62931" y="29685"/>
                </a:lnTo>
                <a:lnTo>
                  <a:pt x="63051" y="29927"/>
                </a:lnTo>
                <a:lnTo>
                  <a:pt x="63172" y="30108"/>
                </a:lnTo>
                <a:lnTo>
                  <a:pt x="63353" y="30228"/>
                </a:lnTo>
                <a:lnTo>
                  <a:pt x="63594" y="30349"/>
                </a:lnTo>
                <a:lnTo>
                  <a:pt x="63775" y="30409"/>
                </a:lnTo>
                <a:lnTo>
                  <a:pt x="64258" y="30409"/>
                </a:lnTo>
                <a:lnTo>
                  <a:pt x="64439" y="30349"/>
                </a:lnTo>
                <a:lnTo>
                  <a:pt x="64680" y="30228"/>
                </a:lnTo>
                <a:lnTo>
                  <a:pt x="64861" y="30108"/>
                </a:lnTo>
                <a:lnTo>
                  <a:pt x="64982" y="29927"/>
                </a:lnTo>
                <a:lnTo>
                  <a:pt x="65103" y="29685"/>
                </a:lnTo>
                <a:lnTo>
                  <a:pt x="65163" y="29504"/>
                </a:lnTo>
                <a:lnTo>
                  <a:pt x="65163" y="29263"/>
                </a:lnTo>
                <a:lnTo>
                  <a:pt x="65163" y="29022"/>
                </a:lnTo>
                <a:lnTo>
                  <a:pt x="65103" y="28841"/>
                </a:lnTo>
                <a:lnTo>
                  <a:pt x="64982" y="28599"/>
                </a:lnTo>
                <a:lnTo>
                  <a:pt x="64861" y="28418"/>
                </a:lnTo>
                <a:lnTo>
                  <a:pt x="64680" y="28298"/>
                </a:lnTo>
                <a:lnTo>
                  <a:pt x="64439" y="28177"/>
                </a:lnTo>
                <a:lnTo>
                  <a:pt x="64258" y="28117"/>
                </a:lnTo>
                <a:close/>
                <a:moveTo>
                  <a:pt x="69567" y="28117"/>
                </a:moveTo>
                <a:lnTo>
                  <a:pt x="69386" y="28177"/>
                </a:lnTo>
                <a:lnTo>
                  <a:pt x="69145" y="28298"/>
                </a:lnTo>
                <a:lnTo>
                  <a:pt x="68964" y="28418"/>
                </a:lnTo>
                <a:lnTo>
                  <a:pt x="68843" y="28599"/>
                </a:lnTo>
                <a:lnTo>
                  <a:pt x="68723" y="28841"/>
                </a:lnTo>
                <a:lnTo>
                  <a:pt x="68662" y="29022"/>
                </a:lnTo>
                <a:lnTo>
                  <a:pt x="68662" y="29263"/>
                </a:lnTo>
                <a:lnTo>
                  <a:pt x="68662" y="29504"/>
                </a:lnTo>
                <a:lnTo>
                  <a:pt x="68723" y="29685"/>
                </a:lnTo>
                <a:lnTo>
                  <a:pt x="68843" y="29927"/>
                </a:lnTo>
                <a:lnTo>
                  <a:pt x="68964" y="30108"/>
                </a:lnTo>
                <a:lnTo>
                  <a:pt x="69145" y="30228"/>
                </a:lnTo>
                <a:lnTo>
                  <a:pt x="69386" y="30349"/>
                </a:lnTo>
                <a:lnTo>
                  <a:pt x="69567" y="30409"/>
                </a:lnTo>
                <a:lnTo>
                  <a:pt x="70050" y="30409"/>
                </a:lnTo>
                <a:lnTo>
                  <a:pt x="70231" y="30349"/>
                </a:lnTo>
                <a:lnTo>
                  <a:pt x="70472" y="30228"/>
                </a:lnTo>
                <a:lnTo>
                  <a:pt x="70653" y="30108"/>
                </a:lnTo>
                <a:lnTo>
                  <a:pt x="70774" y="29927"/>
                </a:lnTo>
                <a:lnTo>
                  <a:pt x="70895" y="29685"/>
                </a:lnTo>
                <a:lnTo>
                  <a:pt x="70955" y="29504"/>
                </a:lnTo>
                <a:lnTo>
                  <a:pt x="70955" y="29263"/>
                </a:lnTo>
                <a:lnTo>
                  <a:pt x="70955" y="29022"/>
                </a:lnTo>
                <a:lnTo>
                  <a:pt x="70895" y="28841"/>
                </a:lnTo>
                <a:lnTo>
                  <a:pt x="70774" y="28599"/>
                </a:lnTo>
                <a:lnTo>
                  <a:pt x="70653" y="28418"/>
                </a:lnTo>
                <a:lnTo>
                  <a:pt x="70472" y="28298"/>
                </a:lnTo>
                <a:lnTo>
                  <a:pt x="70231" y="28177"/>
                </a:lnTo>
                <a:lnTo>
                  <a:pt x="70050" y="28117"/>
                </a:lnTo>
                <a:close/>
                <a:moveTo>
                  <a:pt x="2957" y="31013"/>
                </a:moveTo>
                <a:lnTo>
                  <a:pt x="2776" y="31073"/>
                </a:lnTo>
                <a:lnTo>
                  <a:pt x="2534" y="31194"/>
                </a:lnTo>
                <a:lnTo>
                  <a:pt x="2353" y="31314"/>
                </a:lnTo>
                <a:lnTo>
                  <a:pt x="2233" y="31495"/>
                </a:lnTo>
                <a:lnTo>
                  <a:pt x="2112" y="31737"/>
                </a:lnTo>
                <a:lnTo>
                  <a:pt x="2052" y="31918"/>
                </a:lnTo>
                <a:lnTo>
                  <a:pt x="2052" y="32159"/>
                </a:lnTo>
                <a:lnTo>
                  <a:pt x="2052" y="32401"/>
                </a:lnTo>
                <a:lnTo>
                  <a:pt x="2112" y="32582"/>
                </a:lnTo>
                <a:lnTo>
                  <a:pt x="2233" y="32823"/>
                </a:lnTo>
                <a:lnTo>
                  <a:pt x="2353" y="33004"/>
                </a:lnTo>
                <a:lnTo>
                  <a:pt x="2534" y="33125"/>
                </a:lnTo>
                <a:lnTo>
                  <a:pt x="2776" y="33245"/>
                </a:lnTo>
                <a:lnTo>
                  <a:pt x="2957" y="33306"/>
                </a:lnTo>
                <a:lnTo>
                  <a:pt x="3439" y="33306"/>
                </a:lnTo>
                <a:lnTo>
                  <a:pt x="3620" y="33245"/>
                </a:lnTo>
                <a:lnTo>
                  <a:pt x="3862" y="33125"/>
                </a:lnTo>
                <a:lnTo>
                  <a:pt x="4043" y="33004"/>
                </a:lnTo>
                <a:lnTo>
                  <a:pt x="4164" y="32823"/>
                </a:lnTo>
                <a:lnTo>
                  <a:pt x="4284" y="32582"/>
                </a:lnTo>
                <a:lnTo>
                  <a:pt x="4345" y="32401"/>
                </a:lnTo>
                <a:lnTo>
                  <a:pt x="4345" y="32159"/>
                </a:lnTo>
                <a:lnTo>
                  <a:pt x="4345" y="31918"/>
                </a:lnTo>
                <a:lnTo>
                  <a:pt x="4284" y="31737"/>
                </a:lnTo>
                <a:lnTo>
                  <a:pt x="4164" y="31495"/>
                </a:lnTo>
                <a:lnTo>
                  <a:pt x="4043" y="31314"/>
                </a:lnTo>
                <a:lnTo>
                  <a:pt x="3862" y="31194"/>
                </a:lnTo>
                <a:lnTo>
                  <a:pt x="3620" y="31073"/>
                </a:lnTo>
                <a:lnTo>
                  <a:pt x="3439" y="31013"/>
                </a:lnTo>
                <a:close/>
                <a:moveTo>
                  <a:pt x="8749" y="31013"/>
                </a:moveTo>
                <a:lnTo>
                  <a:pt x="8568" y="31073"/>
                </a:lnTo>
                <a:lnTo>
                  <a:pt x="8327" y="31194"/>
                </a:lnTo>
                <a:lnTo>
                  <a:pt x="8146" y="31314"/>
                </a:lnTo>
                <a:lnTo>
                  <a:pt x="8025" y="31495"/>
                </a:lnTo>
                <a:lnTo>
                  <a:pt x="7904" y="31737"/>
                </a:lnTo>
                <a:lnTo>
                  <a:pt x="7844" y="31918"/>
                </a:lnTo>
                <a:lnTo>
                  <a:pt x="7844" y="32159"/>
                </a:lnTo>
                <a:lnTo>
                  <a:pt x="7844" y="32401"/>
                </a:lnTo>
                <a:lnTo>
                  <a:pt x="7904" y="32582"/>
                </a:lnTo>
                <a:lnTo>
                  <a:pt x="8025" y="32823"/>
                </a:lnTo>
                <a:lnTo>
                  <a:pt x="8146" y="33004"/>
                </a:lnTo>
                <a:lnTo>
                  <a:pt x="8327" y="33125"/>
                </a:lnTo>
                <a:lnTo>
                  <a:pt x="8568" y="33245"/>
                </a:lnTo>
                <a:lnTo>
                  <a:pt x="8749" y="33306"/>
                </a:lnTo>
                <a:lnTo>
                  <a:pt x="9232" y="33306"/>
                </a:lnTo>
                <a:lnTo>
                  <a:pt x="9413" y="33245"/>
                </a:lnTo>
                <a:lnTo>
                  <a:pt x="9654" y="33125"/>
                </a:lnTo>
                <a:lnTo>
                  <a:pt x="9835" y="33004"/>
                </a:lnTo>
                <a:lnTo>
                  <a:pt x="9956" y="32823"/>
                </a:lnTo>
                <a:lnTo>
                  <a:pt x="10076" y="32582"/>
                </a:lnTo>
                <a:lnTo>
                  <a:pt x="10137" y="32401"/>
                </a:lnTo>
                <a:lnTo>
                  <a:pt x="10137" y="32159"/>
                </a:lnTo>
                <a:lnTo>
                  <a:pt x="10137" y="31918"/>
                </a:lnTo>
                <a:lnTo>
                  <a:pt x="10076" y="31737"/>
                </a:lnTo>
                <a:lnTo>
                  <a:pt x="9956" y="31495"/>
                </a:lnTo>
                <a:lnTo>
                  <a:pt x="9835" y="31314"/>
                </a:lnTo>
                <a:lnTo>
                  <a:pt x="9654" y="31194"/>
                </a:lnTo>
                <a:lnTo>
                  <a:pt x="9413" y="31073"/>
                </a:lnTo>
                <a:lnTo>
                  <a:pt x="9232" y="31013"/>
                </a:lnTo>
                <a:close/>
                <a:moveTo>
                  <a:pt x="14541" y="31013"/>
                </a:moveTo>
                <a:lnTo>
                  <a:pt x="14360" y="31073"/>
                </a:lnTo>
                <a:lnTo>
                  <a:pt x="14119" y="31194"/>
                </a:lnTo>
                <a:lnTo>
                  <a:pt x="13938" y="31314"/>
                </a:lnTo>
                <a:lnTo>
                  <a:pt x="13817" y="31495"/>
                </a:lnTo>
                <a:lnTo>
                  <a:pt x="13697" y="31737"/>
                </a:lnTo>
                <a:lnTo>
                  <a:pt x="13636" y="31918"/>
                </a:lnTo>
                <a:lnTo>
                  <a:pt x="13636" y="32159"/>
                </a:lnTo>
                <a:lnTo>
                  <a:pt x="13636" y="32401"/>
                </a:lnTo>
                <a:lnTo>
                  <a:pt x="13697" y="32582"/>
                </a:lnTo>
                <a:lnTo>
                  <a:pt x="13817" y="32823"/>
                </a:lnTo>
                <a:lnTo>
                  <a:pt x="13938" y="33004"/>
                </a:lnTo>
                <a:lnTo>
                  <a:pt x="14119" y="33125"/>
                </a:lnTo>
                <a:lnTo>
                  <a:pt x="14360" y="33245"/>
                </a:lnTo>
                <a:lnTo>
                  <a:pt x="14541" y="33306"/>
                </a:lnTo>
                <a:lnTo>
                  <a:pt x="15024" y="33306"/>
                </a:lnTo>
                <a:lnTo>
                  <a:pt x="15205" y="33245"/>
                </a:lnTo>
                <a:lnTo>
                  <a:pt x="15446" y="33125"/>
                </a:lnTo>
                <a:lnTo>
                  <a:pt x="15627" y="33004"/>
                </a:lnTo>
                <a:lnTo>
                  <a:pt x="15748" y="32823"/>
                </a:lnTo>
                <a:lnTo>
                  <a:pt x="15869" y="32582"/>
                </a:lnTo>
                <a:lnTo>
                  <a:pt x="15929" y="32401"/>
                </a:lnTo>
                <a:lnTo>
                  <a:pt x="15929" y="32159"/>
                </a:lnTo>
                <a:lnTo>
                  <a:pt x="15929" y="31918"/>
                </a:lnTo>
                <a:lnTo>
                  <a:pt x="15869" y="31737"/>
                </a:lnTo>
                <a:lnTo>
                  <a:pt x="15748" y="31495"/>
                </a:lnTo>
                <a:lnTo>
                  <a:pt x="15627" y="31314"/>
                </a:lnTo>
                <a:lnTo>
                  <a:pt x="15446" y="31194"/>
                </a:lnTo>
                <a:lnTo>
                  <a:pt x="15205" y="31073"/>
                </a:lnTo>
                <a:lnTo>
                  <a:pt x="15024" y="31013"/>
                </a:lnTo>
                <a:close/>
                <a:moveTo>
                  <a:pt x="20333" y="31013"/>
                </a:moveTo>
                <a:lnTo>
                  <a:pt x="20152" y="31073"/>
                </a:lnTo>
                <a:lnTo>
                  <a:pt x="19911" y="31194"/>
                </a:lnTo>
                <a:lnTo>
                  <a:pt x="19730" y="31314"/>
                </a:lnTo>
                <a:lnTo>
                  <a:pt x="19609" y="31495"/>
                </a:lnTo>
                <a:lnTo>
                  <a:pt x="19489" y="31737"/>
                </a:lnTo>
                <a:lnTo>
                  <a:pt x="19428" y="31918"/>
                </a:lnTo>
                <a:lnTo>
                  <a:pt x="19428" y="32159"/>
                </a:lnTo>
                <a:lnTo>
                  <a:pt x="19428" y="32401"/>
                </a:lnTo>
                <a:lnTo>
                  <a:pt x="19489" y="32582"/>
                </a:lnTo>
                <a:lnTo>
                  <a:pt x="19609" y="32823"/>
                </a:lnTo>
                <a:lnTo>
                  <a:pt x="19730" y="33004"/>
                </a:lnTo>
                <a:lnTo>
                  <a:pt x="19911" y="33125"/>
                </a:lnTo>
                <a:lnTo>
                  <a:pt x="20152" y="33245"/>
                </a:lnTo>
                <a:lnTo>
                  <a:pt x="20333" y="33306"/>
                </a:lnTo>
                <a:lnTo>
                  <a:pt x="20816" y="33306"/>
                </a:lnTo>
                <a:lnTo>
                  <a:pt x="20997" y="33245"/>
                </a:lnTo>
                <a:lnTo>
                  <a:pt x="21239" y="33125"/>
                </a:lnTo>
                <a:lnTo>
                  <a:pt x="21420" y="33004"/>
                </a:lnTo>
                <a:lnTo>
                  <a:pt x="21540" y="32823"/>
                </a:lnTo>
                <a:lnTo>
                  <a:pt x="21661" y="32582"/>
                </a:lnTo>
                <a:lnTo>
                  <a:pt x="21721" y="32401"/>
                </a:lnTo>
                <a:lnTo>
                  <a:pt x="21721" y="32159"/>
                </a:lnTo>
                <a:lnTo>
                  <a:pt x="21721" y="31918"/>
                </a:lnTo>
                <a:lnTo>
                  <a:pt x="21661" y="31737"/>
                </a:lnTo>
                <a:lnTo>
                  <a:pt x="21540" y="31495"/>
                </a:lnTo>
                <a:lnTo>
                  <a:pt x="21420" y="31314"/>
                </a:lnTo>
                <a:lnTo>
                  <a:pt x="21239" y="31194"/>
                </a:lnTo>
                <a:lnTo>
                  <a:pt x="20997" y="31073"/>
                </a:lnTo>
                <a:lnTo>
                  <a:pt x="20816" y="31013"/>
                </a:lnTo>
                <a:close/>
                <a:moveTo>
                  <a:pt x="26126" y="31013"/>
                </a:moveTo>
                <a:lnTo>
                  <a:pt x="25945" y="31073"/>
                </a:lnTo>
                <a:lnTo>
                  <a:pt x="25703" y="31194"/>
                </a:lnTo>
                <a:lnTo>
                  <a:pt x="25522" y="31314"/>
                </a:lnTo>
                <a:lnTo>
                  <a:pt x="25402" y="31495"/>
                </a:lnTo>
                <a:lnTo>
                  <a:pt x="25281" y="31737"/>
                </a:lnTo>
                <a:lnTo>
                  <a:pt x="25221" y="31918"/>
                </a:lnTo>
                <a:lnTo>
                  <a:pt x="25221" y="32159"/>
                </a:lnTo>
                <a:lnTo>
                  <a:pt x="25221" y="32401"/>
                </a:lnTo>
                <a:lnTo>
                  <a:pt x="25281" y="32582"/>
                </a:lnTo>
                <a:lnTo>
                  <a:pt x="25402" y="32823"/>
                </a:lnTo>
                <a:lnTo>
                  <a:pt x="25522" y="33004"/>
                </a:lnTo>
                <a:lnTo>
                  <a:pt x="25703" y="33125"/>
                </a:lnTo>
                <a:lnTo>
                  <a:pt x="25945" y="33245"/>
                </a:lnTo>
                <a:lnTo>
                  <a:pt x="26126" y="33306"/>
                </a:lnTo>
                <a:lnTo>
                  <a:pt x="26608" y="33306"/>
                </a:lnTo>
                <a:lnTo>
                  <a:pt x="26789" y="33245"/>
                </a:lnTo>
                <a:lnTo>
                  <a:pt x="27031" y="33125"/>
                </a:lnTo>
                <a:lnTo>
                  <a:pt x="27212" y="33004"/>
                </a:lnTo>
                <a:lnTo>
                  <a:pt x="27332" y="32823"/>
                </a:lnTo>
                <a:lnTo>
                  <a:pt x="27453" y="32582"/>
                </a:lnTo>
                <a:lnTo>
                  <a:pt x="27513" y="32401"/>
                </a:lnTo>
                <a:lnTo>
                  <a:pt x="27513" y="32159"/>
                </a:lnTo>
                <a:lnTo>
                  <a:pt x="27513" y="31918"/>
                </a:lnTo>
                <a:lnTo>
                  <a:pt x="27453" y="31737"/>
                </a:lnTo>
                <a:lnTo>
                  <a:pt x="27332" y="31495"/>
                </a:lnTo>
                <a:lnTo>
                  <a:pt x="27212" y="31314"/>
                </a:lnTo>
                <a:lnTo>
                  <a:pt x="27031" y="31194"/>
                </a:lnTo>
                <a:lnTo>
                  <a:pt x="26789" y="31073"/>
                </a:lnTo>
                <a:lnTo>
                  <a:pt x="26608" y="31013"/>
                </a:lnTo>
                <a:close/>
                <a:moveTo>
                  <a:pt x="31918" y="31013"/>
                </a:moveTo>
                <a:lnTo>
                  <a:pt x="31737" y="31073"/>
                </a:lnTo>
                <a:lnTo>
                  <a:pt x="31496" y="31194"/>
                </a:lnTo>
                <a:lnTo>
                  <a:pt x="31315" y="31314"/>
                </a:lnTo>
                <a:lnTo>
                  <a:pt x="31194" y="31495"/>
                </a:lnTo>
                <a:lnTo>
                  <a:pt x="31073" y="31737"/>
                </a:lnTo>
                <a:lnTo>
                  <a:pt x="31013" y="31918"/>
                </a:lnTo>
                <a:lnTo>
                  <a:pt x="31013" y="32159"/>
                </a:lnTo>
                <a:lnTo>
                  <a:pt x="31013" y="32401"/>
                </a:lnTo>
                <a:lnTo>
                  <a:pt x="31073" y="32582"/>
                </a:lnTo>
                <a:lnTo>
                  <a:pt x="31194" y="32823"/>
                </a:lnTo>
                <a:lnTo>
                  <a:pt x="31315" y="33004"/>
                </a:lnTo>
                <a:lnTo>
                  <a:pt x="31496" y="33125"/>
                </a:lnTo>
                <a:lnTo>
                  <a:pt x="31737" y="33245"/>
                </a:lnTo>
                <a:lnTo>
                  <a:pt x="31918" y="33306"/>
                </a:lnTo>
                <a:lnTo>
                  <a:pt x="32401" y="33306"/>
                </a:lnTo>
                <a:lnTo>
                  <a:pt x="32582" y="33245"/>
                </a:lnTo>
                <a:lnTo>
                  <a:pt x="32823" y="33125"/>
                </a:lnTo>
                <a:lnTo>
                  <a:pt x="33004" y="33004"/>
                </a:lnTo>
                <a:lnTo>
                  <a:pt x="33125" y="32823"/>
                </a:lnTo>
                <a:lnTo>
                  <a:pt x="33245" y="32582"/>
                </a:lnTo>
                <a:lnTo>
                  <a:pt x="33306" y="32401"/>
                </a:lnTo>
                <a:lnTo>
                  <a:pt x="33306" y="32159"/>
                </a:lnTo>
                <a:lnTo>
                  <a:pt x="33306" y="31918"/>
                </a:lnTo>
                <a:lnTo>
                  <a:pt x="33245" y="31737"/>
                </a:lnTo>
                <a:lnTo>
                  <a:pt x="33125" y="31495"/>
                </a:lnTo>
                <a:lnTo>
                  <a:pt x="33004" y="31314"/>
                </a:lnTo>
                <a:lnTo>
                  <a:pt x="32823" y="31194"/>
                </a:lnTo>
                <a:lnTo>
                  <a:pt x="32582" y="31073"/>
                </a:lnTo>
                <a:lnTo>
                  <a:pt x="32401" y="31013"/>
                </a:lnTo>
                <a:close/>
                <a:moveTo>
                  <a:pt x="37710" y="31013"/>
                </a:moveTo>
                <a:lnTo>
                  <a:pt x="37529" y="31073"/>
                </a:lnTo>
                <a:lnTo>
                  <a:pt x="37288" y="31194"/>
                </a:lnTo>
                <a:lnTo>
                  <a:pt x="37107" y="31314"/>
                </a:lnTo>
                <a:lnTo>
                  <a:pt x="36986" y="31495"/>
                </a:lnTo>
                <a:lnTo>
                  <a:pt x="36865" y="31737"/>
                </a:lnTo>
                <a:lnTo>
                  <a:pt x="36805" y="31918"/>
                </a:lnTo>
                <a:lnTo>
                  <a:pt x="36805" y="32159"/>
                </a:lnTo>
                <a:lnTo>
                  <a:pt x="36805" y="32401"/>
                </a:lnTo>
                <a:lnTo>
                  <a:pt x="36865" y="32582"/>
                </a:lnTo>
                <a:lnTo>
                  <a:pt x="36986" y="32823"/>
                </a:lnTo>
                <a:lnTo>
                  <a:pt x="37107" y="33004"/>
                </a:lnTo>
                <a:lnTo>
                  <a:pt x="37288" y="33125"/>
                </a:lnTo>
                <a:lnTo>
                  <a:pt x="37529" y="33245"/>
                </a:lnTo>
                <a:lnTo>
                  <a:pt x="37710" y="33306"/>
                </a:lnTo>
                <a:lnTo>
                  <a:pt x="38193" y="33306"/>
                </a:lnTo>
                <a:lnTo>
                  <a:pt x="38374" y="33245"/>
                </a:lnTo>
                <a:lnTo>
                  <a:pt x="38615" y="33125"/>
                </a:lnTo>
                <a:lnTo>
                  <a:pt x="38796" y="33004"/>
                </a:lnTo>
                <a:lnTo>
                  <a:pt x="38917" y="32823"/>
                </a:lnTo>
                <a:lnTo>
                  <a:pt x="39038" y="32582"/>
                </a:lnTo>
                <a:lnTo>
                  <a:pt x="39098" y="32401"/>
                </a:lnTo>
                <a:lnTo>
                  <a:pt x="39098" y="32159"/>
                </a:lnTo>
                <a:lnTo>
                  <a:pt x="39098" y="31918"/>
                </a:lnTo>
                <a:lnTo>
                  <a:pt x="39038" y="31737"/>
                </a:lnTo>
                <a:lnTo>
                  <a:pt x="38917" y="31495"/>
                </a:lnTo>
                <a:lnTo>
                  <a:pt x="38796" y="31314"/>
                </a:lnTo>
                <a:lnTo>
                  <a:pt x="38615" y="31194"/>
                </a:lnTo>
                <a:lnTo>
                  <a:pt x="38374" y="31073"/>
                </a:lnTo>
                <a:lnTo>
                  <a:pt x="38193" y="31013"/>
                </a:lnTo>
                <a:close/>
                <a:moveTo>
                  <a:pt x="43502" y="31013"/>
                </a:moveTo>
                <a:lnTo>
                  <a:pt x="43321" y="31073"/>
                </a:lnTo>
                <a:lnTo>
                  <a:pt x="43080" y="31194"/>
                </a:lnTo>
                <a:lnTo>
                  <a:pt x="42899" y="31314"/>
                </a:lnTo>
                <a:lnTo>
                  <a:pt x="42778" y="31495"/>
                </a:lnTo>
                <a:lnTo>
                  <a:pt x="42658" y="31737"/>
                </a:lnTo>
                <a:lnTo>
                  <a:pt x="42597" y="31918"/>
                </a:lnTo>
                <a:lnTo>
                  <a:pt x="42597" y="32159"/>
                </a:lnTo>
                <a:lnTo>
                  <a:pt x="42597" y="32401"/>
                </a:lnTo>
                <a:lnTo>
                  <a:pt x="42658" y="32582"/>
                </a:lnTo>
                <a:lnTo>
                  <a:pt x="42778" y="32823"/>
                </a:lnTo>
                <a:lnTo>
                  <a:pt x="42899" y="33004"/>
                </a:lnTo>
                <a:lnTo>
                  <a:pt x="43080" y="33125"/>
                </a:lnTo>
                <a:lnTo>
                  <a:pt x="43321" y="33245"/>
                </a:lnTo>
                <a:lnTo>
                  <a:pt x="43502" y="33306"/>
                </a:lnTo>
                <a:lnTo>
                  <a:pt x="43985" y="33306"/>
                </a:lnTo>
                <a:lnTo>
                  <a:pt x="44166" y="33245"/>
                </a:lnTo>
                <a:lnTo>
                  <a:pt x="44407" y="33125"/>
                </a:lnTo>
                <a:lnTo>
                  <a:pt x="44588" y="33004"/>
                </a:lnTo>
                <a:lnTo>
                  <a:pt x="44709" y="32823"/>
                </a:lnTo>
                <a:lnTo>
                  <a:pt x="44830" y="32582"/>
                </a:lnTo>
                <a:lnTo>
                  <a:pt x="44890" y="32401"/>
                </a:lnTo>
                <a:lnTo>
                  <a:pt x="44890" y="32159"/>
                </a:lnTo>
                <a:lnTo>
                  <a:pt x="44890" y="31918"/>
                </a:lnTo>
                <a:lnTo>
                  <a:pt x="44830" y="31737"/>
                </a:lnTo>
                <a:lnTo>
                  <a:pt x="44709" y="31495"/>
                </a:lnTo>
                <a:lnTo>
                  <a:pt x="44588" y="31314"/>
                </a:lnTo>
                <a:lnTo>
                  <a:pt x="44407" y="31194"/>
                </a:lnTo>
                <a:lnTo>
                  <a:pt x="44166" y="31073"/>
                </a:lnTo>
                <a:lnTo>
                  <a:pt x="43985" y="31013"/>
                </a:lnTo>
                <a:close/>
                <a:moveTo>
                  <a:pt x="49295" y="31013"/>
                </a:moveTo>
                <a:lnTo>
                  <a:pt x="49114" y="31073"/>
                </a:lnTo>
                <a:lnTo>
                  <a:pt x="48872" y="31194"/>
                </a:lnTo>
                <a:lnTo>
                  <a:pt x="48691" y="31314"/>
                </a:lnTo>
                <a:lnTo>
                  <a:pt x="48571" y="31495"/>
                </a:lnTo>
                <a:lnTo>
                  <a:pt x="48450" y="31737"/>
                </a:lnTo>
                <a:lnTo>
                  <a:pt x="48390" y="31918"/>
                </a:lnTo>
                <a:lnTo>
                  <a:pt x="48390" y="32159"/>
                </a:lnTo>
                <a:lnTo>
                  <a:pt x="48390" y="32401"/>
                </a:lnTo>
                <a:lnTo>
                  <a:pt x="48450" y="32582"/>
                </a:lnTo>
                <a:lnTo>
                  <a:pt x="48571" y="32823"/>
                </a:lnTo>
                <a:lnTo>
                  <a:pt x="48691" y="33004"/>
                </a:lnTo>
                <a:lnTo>
                  <a:pt x="48872" y="33125"/>
                </a:lnTo>
                <a:lnTo>
                  <a:pt x="49114" y="33245"/>
                </a:lnTo>
                <a:lnTo>
                  <a:pt x="49295" y="33306"/>
                </a:lnTo>
                <a:lnTo>
                  <a:pt x="49777" y="33306"/>
                </a:lnTo>
                <a:lnTo>
                  <a:pt x="49958" y="33245"/>
                </a:lnTo>
                <a:lnTo>
                  <a:pt x="50200" y="33125"/>
                </a:lnTo>
                <a:lnTo>
                  <a:pt x="50381" y="33004"/>
                </a:lnTo>
                <a:lnTo>
                  <a:pt x="50501" y="32823"/>
                </a:lnTo>
                <a:lnTo>
                  <a:pt x="50622" y="32582"/>
                </a:lnTo>
                <a:lnTo>
                  <a:pt x="50682" y="32401"/>
                </a:lnTo>
                <a:lnTo>
                  <a:pt x="50682" y="32159"/>
                </a:lnTo>
                <a:lnTo>
                  <a:pt x="50682" y="31918"/>
                </a:lnTo>
                <a:lnTo>
                  <a:pt x="50622" y="31737"/>
                </a:lnTo>
                <a:lnTo>
                  <a:pt x="50501" y="31495"/>
                </a:lnTo>
                <a:lnTo>
                  <a:pt x="50381" y="31314"/>
                </a:lnTo>
                <a:lnTo>
                  <a:pt x="50200" y="31194"/>
                </a:lnTo>
                <a:lnTo>
                  <a:pt x="49958" y="31073"/>
                </a:lnTo>
                <a:lnTo>
                  <a:pt x="49777" y="31013"/>
                </a:lnTo>
                <a:close/>
                <a:moveTo>
                  <a:pt x="55087" y="31013"/>
                </a:moveTo>
                <a:lnTo>
                  <a:pt x="54906" y="31073"/>
                </a:lnTo>
                <a:lnTo>
                  <a:pt x="54665" y="31194"/>
                </a:lnTo>
                <a:lnTo>
                  <a:pt x="54483" y="31314"/>
                </a:lnTo>
                <a:lnTo>
                  <a:pt x="54363" y="31495"/>
                </a:lnTo>
                <a:lnTo>
                  <a:pt x="54242" y="31737"/>
                </a:lnTo>
                <a:lnTo>
                  <a:pt x="54182" y="31918"/>
                </a:lnTo>
                <a:lnTo>
                  <a:pt x="54182" y="32159"/>
                </a:lnTo>
                <a:lnTo>
                  <a:pt x="54182" y="32401"/>
                </a:lnTo>
                <a:lnTo>
                  <a:pt x="54242" y="32582"/>
                </a:lnTo>
                <a:lnTo>
                  <a:pt x="54363" y="32823"/>
                </a:lnTo>
                <a:lnTo>
                  <a:pt x="54483" y="33004"/>
                </a:lnTo>
                <a:lnTo>
                  <a:pt x="54665" y="33125"/>
                </a:lnTo>
                <a:lnTo>
                  <a:pt x="54906" y="33245"/>
                </a:lnTo>
                <a:lnTo>
                  <a:pt x="55087" y="33306"/>
                </a:lnTo>
                <a:lnTo>
                  <a:pt x="55570" y="33306"/>
                </a:lnTo>
                <a:lnTo>
                  <a:pt x="55751" y="33245"/>
                </a:lnTo>
                <a:lnTo>
                  <a:pt x="55992" y="33125"/>
                </a:lnTo>
                <a:lnTo>
                  <a:pt x="56173" y="33004"/>
                </a:lnTo>
                <a:lnTo>
                  <a:pt x="56294" y="32823"/>
                </a:lnTo>
                <a:lnTo>
                  <a:pt x="56414" y="32582"/>
                </a:lnTo>
                <a:lnTo>
                  <a:pt x="56475" y="32401"/>
                </a:lnTo>
                <a:lnTo>
                  <a:pt x="56475" y="32159"/>
                </a:lnTo>
                <a:lnTo>
                  <a:pt x="56475" y="31918"/>
                </a:lnTo>
                <a:lnTo>
                  <a:pt x="56414" y="31737"/>
                </a:lnTo>
                <a:lnTo>
                  <a:pt x="56294" y="31495"/>
                </a:lnTo>
                <a:lnTo>
                  <a:pt x="56173" y="31314"/>
                </a:lnTo>
                <a:lnTo>
                  <a:pt x="55992" y="31194"/>
                </a:lnTo>
                <a:lnTo>
                  <a:pt x="55751" y="31073"/>
                </a:lnTo>
                <a:lnTo>
                  <a:pt x="55570" y="31013"/>
                </a:lnTo>
                <a:close/>
                <a:moveTo>
                  <a:pt x="60879" y="31013"/>
                </a:moveTo>
                <a:lnTo>
                  <a:pt x="60698" y="31073"/>
                </a:lnTo>
                <a:lnTo>
                  <a:pt x="60457" y="31194"/>
                </a:lnTo>
                <a:lnTo>
                  <a:pt x="60276" y="31314"/>
                </a:lnTo>
                <a:lnTo>
                  <a:pt x="60155" y="31495"/>
                </a:lnTo>
                <a:lnTo>
                  <a:pt x="60034" y="31737"/>
                </a:lnTo>
                <a:lnTo>
                  <a:pt x="59974" y="31918"/>
                </a:lnTo>
                <a:lnTo>
                  <a:pt x="59974" y="32159"/>
                </a:lnTo>
                <a:lnTo>
                  <a:pt x="59974" y="32401"/>
                </a:lnTo>
                <a:lnTo>
                  <a:pt x="60034" y="32582"/>
                </a:lnTo>
                <a:lnTo>
                  <a:pt x="60155" y="32823"/>
                </a:lnTo>
                <a:lnTo>
                  <a:pt x="60276" y="33004"/>
                </a:lnTo>
                <a:lnTo>
                  <a:pt x="60457" y="33125"/>
                </a:lnTo>
                <a:lnTo>
                  <a:pt x="60698" y="33245"/>
                </a:lnTo>
                <a:lnTo>
                  <a:pt x="60879" y="33306"/>
                </a:lnTo>
                <a:lnTo>
                  <a:pt x="61362" y="33306"/>
                </a:lnTo>
                <a:lnTo>
                  <a:pt x="61543" y="33245"/>
                </a:lnTo>
                <a:lnTo>
                  <a:pt x="61784" y="33125"/>
                </a:lnTo>
                <a:lnTo>
                  <a:pt x="61965" y="33004"/>
                </a:lnTo>
                <a:lnTo>
                  <a:pt x="62086" y="32823"/>
                </a:lnTo>
                <a:lnTo>
                  <a:pt x="62206" y="32582"/>
                </a:lnTo>
                <a:lnTo>
                  <a:pt x="62267" y="32401"/>
                </a:lnTo>
                <a:lnTo>
                  <a:pt x="62267" y="32159"/>
                </a:lnTo>
                <a:lnTo>
                  <a:pt x="62267" y="31918"/>
                </a:lnTo>
                <a:lnTo>
                  <a:pt x="62206" y="31737"/>
                </a:lnTo>
                <a:lnTo>
                  <a:pt x="62086" y="31495"/>
                </a:lnTo>
                <a:lnTo>
                  <a:pt x="61965" y="31314"/>
                </a:lnTo>
                <a:lnTo>
                  <a:pt x="61784" y="31194"/>
                </a:lnTo>
                <a:lnTo>
                  <a:pt x="61543" y="31073"/>
                </a:lnTo>
                <a:lnTo>
                  <a:pt x="61362" y="31013"/>
                </a:lnTo>
                <a:close/>
                <a:moveTo>
                  <a:pt x="66671" y="31013"/>
                </a:moveTo>
                <a:lnTo>
                  <a:pt x="66490" y="31073"/>
                </a:lnTo>
                <a:lnTo>
                  <a:pt x="66249" y="31194"/>
                </a:lnTo>
                <a:lnTo>
                  <a:pt x="66068" y="31314"/>
                </a:lnTo>
                <a:lnTo>
                  <a:pt x="65947" y="31495"/>
                </a:lnTo>
                <a:lnTo>
                  <a:pt x="65827" y="31737"/>
                </a:lnTo>
                <a:lnTo>
                  <a:pt x="65766" y="31918"/>
                </a:lnTo>
                <a:lnTo>
                  <a:pt x="65766" y="32159"/>
                </a:lnTo>
                <a:lnTo>
                  <a:pt x="65766" y="32401"/>
                </a:lnTo>
                <a:lnTo>
                  <a:pt x="65827" y="32582"/>
                </a:lnTo>
                <a:lnTo>
                  <a:pt x="65947" y="32823"/>
                </a:lnTo>
                <a:lnTo>
                  <a:pt x="66068" y="33004"/>
                </a:lnTo>
                <a:lnTo>
                  <a:pt x="66249" y="33125"/>
                </a:lnTo>
                <a:lnTo>
                  <a:pt x="66490" y="33245"/>
                </a:lnTo>
                <a:lnTo>
                  <a:pt x="66671" y="33306"/>
                </a:lnTo>
                <a:lnTo>
                  <a:pt x="67154" y="33306"/>
                </a:lnTo>
                <a:lnTo>
                  <a:pt x="67335" y="33245"/>
                </a:lnTo>
                <a:lnTo>
                  <a:pt x="67576" y="33125"/>
                </a:lnTo>
                <a:lnTo>
                  <a:pt x="67757" y="33004"/>
                </a:lnTo>
                <a:lnTo>
                  <a:pt x="67878" y="32823"/>
                </a:lnTo>
                <a:lnTo>
                  <a:pt x="67999" y="32582"/>
                </a:lnTo>
                <a:lnTo>
                  <a:pt x="68059" y="32401"/>
                </a:lnTo>
                <a:lnTo>
                  <a:pt x="68059" y="32159"/>
                </a:lnTo>
                <a:lnTo>
                  <a:pt x="68059" y="31918"/>
                </a:lnTo>
                <a:lnTo>
                  <a:pt x="67999" y="31737"/>
                </a:lnTo>
                <a:lnTo>
                  <a:pt x="67878" y="31495"/>
                </a:lnTo>
                <a:lnTo>
                  <a:pt x="67757" y="31314"/>
                </a:lnTo>
                <a:lnTo>
                  <a:pt x="67576" y="31194"/>
                </a:lnTo>
                <a:lnTo>
                  <a:pt x="67335" y="31073"/>
                </a:lnTo>
                <a:lnTo>
                  <a:pt x="67154" y="31013"/>
                </a:lnTo>
                <a:close/>
                <a:moveTo>
                  <a:pt x="72464" y="31013"/>
                </a:moveTo>
                <a:lnTo>
                  <a:pt x="72283" y="31073"/>
                </a:lnTo>
                <a:lnTo>
                  <a:pt x="72041" y="31194"/>
                </a:lnTo>
                <a:lnTo>
                  <a:pt x="71860" y="31314"/>
                </a:lnTo>
                <a:lnTo>
                  <a:pt x="71740" y="31495"/>
                </a:lnTo>
                <a:lnTo>
                  <a:pt x="71619" y="31737"/>
                </a:lnTo>
                <a:lnTo>
                  <a:pt x="71559" y="31918"/>
                </a:lnTo>
                <a:lnTo>
                  <a:pt x="71559" y="32159"/>
                </a:lnTo>
                <a:lnTo>
                  <a:pt x="71559" y="32401"/>
                </a:lnTo>
                <a:lnTo>
                  <a:pt x="71619" y="32582"/>
                </a:lnTo>
                <a:lnTo>
                  <a:pt x="71740" y="32823"/>
                </a:lnTo>
                <a:lnTo>
                  <a:pt x="71860" y="33004"/>
                </a:lnTo>
                <a:lnTo>
                  <a:pt x="72041" y="33125"/>
                </a:lnTo>
                <a:lnTo>
                  <a:pt x="72283" y="33245"/>
                </a:lnTo>
                <a:lnTo>
                  <a:pt x="72464" y="33306"/>
                </a:lnTo>
                <a:lnTo>
                  <a:pt x="72946" y="33306"/>
                </a:lnTo>
                <a:lnTo>
                  <a:pt x="73127" y="33245"/>
                </a:lnTo>
                <a:lnTo>
                  <a:pt x="73369" y="33125"/>
                </a:lnTo>
                <a:lnTo>
                  <a:pt x="73550" y="33004"/>
                </a:lnTo>
                <a:lnTo>
                  <a:pt x="73670" y="32823"/>
                </a:lnTo>
                <a:lnTo>
                  <a:pt x="73791" y="32582"/>
                </a:lnTo>
                <a:lnTo>
                  <a:pt x="73851" y="32401"/>
                </a:lnTo>
                <a:lnTo>
                  <a:pt x="73851" y="32159"/>
                </a:lnTo>
                <a:lnTo>
                  <a:pt x="73851" y="31918"/>
                </a:lnTo>
                <a:lnTo>
                  <a:pt x="73791" y="31737"/>
                </a:lnTo>
                <a:lnTo>
                  <a:pt x="73670" y="31495"/>
                </a:lnTo>
                <a:lnTo>
                  <a:pt x="73550" y="31314"/>
                </a:lnTo>
                <a:lnTo>
                  <a:pt x="73369" y="31194"/>
                </a:lnTo>
                <a:lnTo>
                  <a:pt x="73127" y="31073"/>
                </a:lnTo>
                <a:lnTo>
                  <a:pt x="72946" y="31013"/>
                </a:lnTo>
                <a:close/>
                <a:moveTo>
                  <a:pt x="181" y="33909"/>
                </a:moveTo>
                <a:lnTo>
                  <a:pt x="0" y="36141"/>
                </a:lnTo>
                <a:lnTo>
                  <a:pt x="302" y="36202"/>
                </a:lnTo>
                <a:lnTo>
                  <a:pt x="543" y="36202"/>
                </a:lnTo>
                <a:lnTo>
                  <a:pt x="724" y="36141"/>
                </a:lnTo>
                <a:lnTo>
                  <a:pt x="966" y="36021"/>
                </a:lnTo>
                <a:lnTo>
                  <a:pt x="1147" y="35900"/>
                </a:lnTo>
                <a:lnTo>
                  <a:pt x="1267" y="35719"/>
                </a:lnTo>
                <a:lnTo>
                  <a:pt x="1388" y="35478"/>
                </a:lnTo>
                <a:lnTo>
                  <a:pt x="1448" y="35297"/>
                </a:lnTo>
                <a:lnTo>
                  <a:pt x="1448" y="35055"/>
                </a:lnTo>
                <a:lnTo>
                  <a:pt x="1448" y="34814"/>
                </a:lnTo>
                <a:lnTo>
                  <a:pt x="1388" y="34633"/>
                </a:lnTo>
                <a:lnTo>
                  <a:pt x="1267" y="34392"/>
                </a:lnTo>
                <a:lnTo>
                  <a:pt x="1147" y="34211"/>
                </a:lnTo>
                <a:lnTo>
                  <a:pt x="966" y="34090"/>
                </a:lnTo>
                <a:lnTo>
                  <a:pt x="724" y="33969"/>
                </a:lnTo>
                <a:lnTo>
                  <a:pt x="543" y="33909"/>
                </a:lnTo>
                <a:close/>
                <a:moveTo>
                  <a:pt x="5853" y="33909"/>
                </a:moveTo>
                <a:lnTo>
                  <a:pt x="5672" y="33969"/>
                </a:lnTo>
                <a:lnTo>
                  <a:pt x="5431" y="34090"/>
                </a:lnTo>
                <a:lnTo>
                  <a:pt x="5250" y="34211"/>
                </a:lnTo>
                <a:lnTo>
                  <a:pt x="5129" y="34392"/>
                </a:lnTo>
                <a:lnTo>
                  <a:pt x="5008" y="34633"/>
                </a:lnTo>
                <a:lnTo>
                  <a:pt x="4948" y="34814"/>
                </a:lnTo>
                <a:lnTo>
                  <a:pt x="4948" y="35055"/>
                </a:lnTo>
                <a:lnTo>
                  <a:pt x="4948" y="35297"/>
                </a:lnTo>
                <a:lnTo>
                  <a:pt x="5008" y="35478"/>
                </a:lnTo>
                <a:lnTo>
                  <a:pt x="5129" y="35719"/>
                </a:lnTo>
                <a:lnTo>
                  <a:pt x="5250" y="35900"/>
                </a:lnTo>
                <a:lnTo>
                  <a:pt x="5431" y="36021"/>
                </a:lnTo>
                <a:lnTo>
                  <a:pt x="5672" y="36141"/>
                </a:lnTo>
                <a:lnTo>
                  <a:pt x="5853" y="36202"/>
                </a:lnTo>
                <a:lnTo>
                  <a:pt x="6336" y="36202"/>
                </a:lnTo>
                <a:lnTo>
                  <a:pt x="6517" y="36141"/>
                </a:lnTo>
                <a:lnTo>
                  <a:pt x="6758" y="36021"/>
                </a:lnTo>
                <a:lnTo>
                  <a:pt x="6939" y="35900"/>
                </a:lnTo>
                <a:lnTo>
                  <a:pt x="7060" y="35719"/>
                </a:lnTo>
                <a:lnTo>
                  <a:pt x="7180" y="35478"/>
                </a:lnTo>
                <a:lnTo>
                  <a:pt x="7241" y="35297"/>
                </a:lnTo>
                <a:lnTo>
                  <a:pt x="7241" y="35055"/>
                </a:lnTo>
                <a:lnTo>
                  <a:pt x="7241" y="34814"/>
                </a:lnTo>
                <a:lnTo>
                  <a:pt x="7180" y="34633"/>
                </a:lnTo>
                <a:lnTo>
                  <a:pt x="7060" y="34392"/>
                </a:lnTo>
                <a:lnTo>
                  <a:pt x="6939" y="34211"/>
                </a:lnTo>
                <a:lnTo>
                  <a:pt x="6758" y="34090"/>
                </a:lnTo>
                <a:lnTo>
                  <a:pt x="6517" y="33969"/>
                </a:lnTo>
                <a:lnTo>
                  <a:pt x="6336" y="33909"/>
                </a:lnTo>
                <a:close/>
                <a:moveTo>
                  <a:pt x="11645" y="33909"/>
                </a:moveTo>
                <a:lnTo>
                  <a:pt x="11464" y="33969"/>
                </a:lnTo>
                <a:lnTo>
                  <a:pt x="11223" y="34090"/>
                </a:lnTo>
                <a:lnTo>
                  <a:pt x="11042" y="34211"/>
                </a:lnTo>
                <a:lnTo>
                  <a:pt x="10921" y="34392"/>
                </a:lnTo>
                <a:lnTo>
                  <a:pt x="10800" y="34633"/>
                </a:lnTo>
                <a:lnTo>
                  <a:pt x="10740" y="34814"/>
                </a:lnTo>
                <a:lnTo>
                  <a:pt x="10740" y="35055"/>
                </a:lnTo>
                <a:lnTo>
                  <a:pt x="10740" y="35297"/>
                </a:lnTo>
                <a:lnTo>
                  <a:pt x="10800" y="35478"/>
                </a:lnTo>
                <a:lnTo>
                  <a:pt x="10921" y="35719"/>
                </a:lnTo>
                <a:lnTo>
                  <a:pt x="11042" y="35900"/>
                </a:lnTo>
                <a:lnTo>
                  <a:pt x="11223" y="36021"/>
                </a:lnTo>
                <a:lnTo>
                  <a:pt x="11464" y="36141"/>
                </a:lnTo>
                <a:lnTo>
                  <a:pt x="11645" y="36202"/>
                </a:lnTo>
                <a:lnTo>
                  <a:pt x="12128" y="36202"/>
                </a:lnTo>
                <a:lnTo>
                  <a:pt x="12309" y="36141"/>
                </a:lnTo>
                <a:lnTo>
                  <a:pt x="12550" y="36021"/>
                </a:lnTo>
                <a:lnTo>
                  <a:pt x="12731" y="35900"/>
                </a:lnTo>
                <a:lnTo>
                  <a:pt x="12852" y="35719"/>
                </a:lnTo>
                <a:lnTo>
                  <a:pt x="12973" y="35478"/>
                </a:lnTo>
                <a:lnTo>
                  <a:pt x="13033" y="35297"/>
                </a:lnTo>
                <a:lnTo>
                  <a:pt x="13033" y="35055"/>
                </a:lnTo>
                <a:lnTo>
                  <a:pt x="13033" y="34814"/>
                </a:lnTo>
                <a:lnTo>
                  <a:pt x="12973" y="34633"/>
                </a:lnTo>
                <a:lnTo>
                  <a:pt x="12852" y="34392"/>
                </a:lnTo>
                <a:lnTo>
                  <a:pt x="12731" y="34211"/>
                </a:lnTo>
                <a:lnTo>
                  <a:pt x="12550" y="34090"/>
                </a:lnTo>
                <a:lnTo>
                  <a:pt x="12309" y="33969"/>
                </a:lnTo>
                <a:lnTo>
                  <a:pt x="12128" y="33909"/>
                </a:lnTo>
                <a:close/>
                <a:moveTo>
                  <a:pt x="17437" y="33909"/>
                </a:moveTo>
                <a:lnTo>
                  <a:pt x="17256" y="33969"/>
                </a:lnTo>
                <a:lnTo>
                  <a:pt x="17015" y="34090"/>
                </a:lnTo>
                <a:lnTo>
                  <a:pt x="16834" y="34211"/>
                </a:lnTo>
                <a:lnTo>
                  <a:pt x="16713" y="34392"/>
                </a:lnTo>
                <a:lnTo>
                  <a:pt x="16593" y="34633"/>
                </a:lnTo>
                <a:lnTo>
                  <a:pt x="16532" y="34814"/>
                </a:lnTo>
                <a:lnTo>
                  <a:pt x="16532" y="35055"/>
                </a:lnTo>
                <a:lnTo>
                  <a:pt x="16532" y="35297"/>
                </a:lnTo>
                <a:lnTo>
                  <a:pt x="16593" y="35478"/>
                </a:lnTo>
                <a:lnTo>
                  <a:pt x="16713" y="35719"/>
                </a:lnTo>
                <a:lnTo>
                  <a:pt x="16834" y="35900"/>
                </a:lnTo>
                <a:lnTo>
                  <a:pt x="17015" y="36021"/>
                </a:lnTo>
                <a:lnTo>
                  <a:pt x="17256" y="36141"/>
                </a:lnTo>
                <a:lnTo>
                  <a:pt x="17437" y="36202"/>
                </a:lnTo>
                <a:lnTo>
                  <a:pt x="17920" y="36202"/>
                </a:lnTo>
                <a:lnTo>
                  <a:pt x="18101" y="36141"/>
                </a:lnTo>
                <a:lnTo>
                  <a:pt x="18342" y="36021"/>
                </a:lnTo>
                <a:lnTo>
                  <a:pt x="18523" y="35900"/>
                </a:lnTo>
                <a:lnTo>
                  <a:pt x="18644" y="35719"/>
                </a:lnTo>
                <a:lnTo>
                  <a:pt x="18765" y="35478"/>
                </a:lnTo>
                <a:lnTo>
                  <a:pt x="18825" y="35297"/>
                </a:lnTo>
                <a:lnTo>
                  <a:pt x="18825" y="35055"/>
                </a:lnTo>
                <a:lnTo>
                  <a:pt x="18825" y="34814"/>
                </a:lnTo>
                <a:lnTo>
                  <a:pt x="18765" y="34633"/>
                </a:lnTo>
                <a:lnTo>
                  <a:pt x="18644" y="34392"/>
                </a:lnTo>
                <a:lnTo>
                  <a:pt x="18523" y="34211"/>
                </a:lnTo>
                <a:lnTo>
                  <a:pt x="18342" y="34090"/>
                </a:lnTo>
                <a:lnTo>
                  <a:pt x="18101" y="33969"/>
                </a:lnTo>
                <a:lnTo>
                  <a:pt x="17920" y="33909"/>
                </a:lnTo>
                <a:close/>
                <a:moveTo>
                  <a:pt x="23230" y="33909"/>
                </a:moveTo>
                <a:lnTo>
                  <a:pt x="23049" y="33969"/>
                </a:lnTo>
                <a:lnTo>
                  <a:pt x="22807" y="34090"/>
                </a:lnTo>
                <a:lnTo>
                  <a:pt x="22626" y="34211"/>
                </a:lnTo>
                <a:lnTo>
                  <a:pt x="22506" y="34392"/>
                </a:lnTo>
                <a:lnTo>
                  <a:pt x="22385" y="34633"/>
                </a:lnTo>
                <a:lnTo>
                  <a:pt x="22325" y="34814"/>
                </a:lnTo>
                <a:lnTo>
                  <a:pt x="22325" y="35055"/>
                </a:lnTo>
                <a:lnTo>
                  <a:pt x="22325" y="35297"/>
                </a:lnTo>
                <a:lnTo>
                  <a:pt x="22385" y="35478"/>
                </a:lnTo>
                <a:lnTo>
                  <a:pt x="22506" y="35719"/>
                </a:lnTo>
                <a:lnTo>
                  <a:pt x="22626" y="35900"/>
                </a:lnTo>
                <a:lnTo>
                  <a:pt x="22807" y="36021"/>
                </a:lnTo>
                <a:lnTo>
                  <a:pt x="23049" y="36141"/>
                </a:lnTo>
                <a:lnTo>
                  <a:pt x="23230" y="36202"/>
                </a:lnTo>
                <a:lnTo>
                  <a:pt x="23712" y="36202"/>
                </a:lnTo>
                <a:lnTo>
                  <a:pt x="23893" y="36141"/>
                </a:lnTo>
                <a:lnTo>
                  <a:pt x="24135" y="36021"/>
                </a:lnTo>
                <a:lnTo>
                  <a:pt x="24316" y="35900"/>
                </a:lnTo>
                <a:lnTo>
                  <a:pt x="24436" y="35719"/>
                </a:lnTo>
                <a:lnTo>
                  <a:pt x="24557" y="35478"/>
                </a:lnTo>
                <a:lnTo>
                  <a:pt x="24617" y="35297"/>
                </a:lnTo>
                <a:lnTo>
                  <a:pt x="24617" y="35055"/>
                </a:lnTo>
                <a:lnTo>
                  <a:pt x="24617" y="34814"/>
                </a:lnTo>
                <a:lnTo>
                  <a:pt x="24557" y="34633"/>
                </a:lnTo>
                <a:lnTo>
                  <a:pt x="24436" y="34392"/>
                </a:lnTo>
                <a:lnTo>
                  <a:pt x="24316" y="34211"/>
                </a:lnTo>
                <a:lnTo>
                  <a:pt x="24135" y="34090"/>
                </a:lnTo>
                <a:lnTo>
                  <a:pt x="23893" y="33969"/>
                </a:lnTo>
                <a:lnTo>
                  <a:pt x="23712" y="33909"/>
                </a:lnTo>
                <a:close/>
                <a:moveTo>
                  <a:pt x="29022" y="33909"/>
                </a:moveTo>
                <a:lnTo>
                  <a:pt x="28841" y="33969"/>
                </a:lnTo>
                <a:lnTo>
                  <a:pt x="28599" y="34090"/>
                </a:lnTo>
                <a:lnTo>
                  <a:pt x="28418" y="34211"/>
                </a:lnTo>
                <a:lnTo>
                  <a:pt x="28298" y="34392"/>
                </a:lnTo>
                <a:lnTo>
                  <a:pt x="28177" y="34633"/>
                </a:lnTo>
                <a:lnTo>
                  <a:pt x="28117" y="34814"/>
                </a:lnTo>
                <a:lnTo>
                  <a:pt x="28117" y="35055"/>
                </a:lnTo>
                <a:lnTo>
                  <a:pt x="28117" y="35297"/>
                </a:lnTo>
                <a:lnTo>
                  <a:pt x="28177" y="35478"/>
                </a:lnTo>
                <a:lnTo>
                  <a:pt x="28298" y="35719"/>
                </a:lnTo>
                <a:lnTo>
                  <a:pt x="28418" y="35900"/>
                </a:lnTo>
                <a:lnTo>
                  <a:pt x="28599" y="36021"/>
                </a:lnTo>
                <a:lnTo>
                  <a:pt x="28841" y="36141"/>
                </a:lnTo>
                <a:lnTo>
                  <a:pt x="29022" y="36202"/>
                </a:lnTo>
                <a:lnTo>
                  <a:pt x="29505" y="36202"/>
                </a:lnTo>
                <a:lnTo>
                  <a:pt x="29686" y="36141"/>
                </a:lnTo>
                <a:lnTo>
                  <a:pt x="29927" y="36021"/>
                </a:lnTo>
                <a:lnTo>
                  <a:pt x="30108" y="35900"/>
                </a:lnTo>
                <a:lnTo>
                  <a:pt x="30229" y="35719"/>
                </a:lnTo>
                <a:lnTo>
                  <a:pt x="30349" y="35478"/>
                </a:lnTo>
                <a:lnTo>
                  <a:pt x="30410" y="35297"/>
                </a:lnTo>
                <a:lnTo>
                  <a:pt x="30410" y="35055"/>
                </a:lnTo>
                <a:lnTo>
                  <a:pt x="30410" y="34814"/>
                </a:lnTo>
                <a:lnTo>
                  <a:pt x="30349" y="34633"/>
                </a:lnTo>
                <a:lnTo>
                  <a:pt x="30229" y="34392"/>
                </a:lnTo>
                <a:lnTo>
                  <a:pt x="30108" y="34211"/>
                </a:lnTo>
                <a:lnTo>
                  <a:pt x="29927" y="34090"/>
                </a:lnTo>
                <a:lnTo>
                  <a:pt x="29686" y="33969"/>
                </a:lnTo>
                <a:lnTo>
                  <a:pt x="29505" y="33909"/>
                </a:lnTo>
                <a:close/>
                <a:moveTo>
                  <a:pt x="34814" y="33909"/>
                </a:moveTo>
                <a:lnTo>
                  <a:pt x="34633" y="33969"/>
                </a:lnTo>
                <a:lnTo>
                  <a:pt x="34392" y="34090"/>
                </a:lnTo>
                <a:lnTo>
                  <a:pt x="34211" y="34211"/>
                </a:lnTo>
                <a:lnTo>
                  <a:pt x="34090" y="34392"/>
                </a:lnTo>
                <a:lnTo>
                  <a:pt x="33969" y="34633"/>
                </a:lnTo>
                <a:lnTo>
                  <a:pt x="33909" y="34814"/>
                </a:lnTo>
                <a:lnTo>
                  <a:pt x="33909" y="35055"/>
                </a:lnTo>
                <a:lnTo>
                  <a:pt x="33909" y="35297"/>
                </a:lnTo>
                <a:lnTo>
                  <a:pt x="33969" y="35478"/>
                </a:lnTo>
                <a:lnTo>
                  <a:pt x="34090" y="35719"/>
                </a:lnTo>
                <a:lnTo>
                  <a:pt x="34211" y="35900"/>
                </a:lnTo>
                <a:lnTo>
                  <a:pt x="34392" y="36021"/>
                </a:lnTo>
                <a:lnTo>
                  <a:pt x="34633" y="36141"/>
                </a:lnTo>
                <a:lnTo>
                  <a:pt x="34814" y="36202"/>
                </a:lnTo>
                <a:lnTo>
                  <a:pt x="35297" y="36202"/>
                </a:lnTo>
                <a:lnTo>
                  <a:pt x="35478" y="36141"/>
                </a:lnTo>
                <a:lnTo>
                  <a:pt x="35719" y="36021"/>
                </a:lnTo>
                <a:lnTo>
                  <a:pt x="35900" y="35900"/>
                </a:lnTo>
                <a:lnTo>
                  <a:pt x="36021" y="35719"/>
                </a:lnTo>
                <a:lnTo>
                  <a:pt x="36141" y="35478"/>
                </a:lnTo>
                <a:lnTo>
                  <a:pt x="36202" y="35297"/>
                </a:lnTo>
                <a:lnTo>
                  <a:pt x="36202" y="35055"/>
                </a:lnTo>
                <a:lnTo>
                  <a:pt x="36202" y="34814"/>
                </a:lnTo>
                <a:lnTo>
                  <a:pt x="36141" y="34633"/>
                </a:lnTo>
                <a:lnTo>
                  <a:pt x="36021" y="34392"/>
                </a:lnTo>
                <a:lnTo>
                  <a:pt x="35900" y="34211"/>
                </a:lnTo>
                <a:lnTo>
                  <a:pt x="35719" y="34090"/>
                </a:lnTo>
                <a:lnTo>
                  <a:pt x="35478" y="33969"/>
                </a:lnTo>
                <a:lnTo>
                  <a:pt x="35297" y="33909"/>
                </a:lnTo>
                <a:close/>
                <a:moveTo>
                  <a:pt x="40606" y="33909"/>
                </a:moveTo>
                <a:lnTo>
                  <a:pt x="40425" y="33969"/>
                </a:lnTo>
                <a:lnTo>
                  <a:pt x="40184" y="34090"/>
                </a:lnTo>
                <a:lnTo>
                  <a:pt x="40003" y="34211"/>
                </a:lnTo>
                <a:lnTo>
                  <a:pt x="39882" y="34392"/>
                </a:lnTo>
                <a:lnTo>
                  <a:pt x="39762" y="34633"/>
                </a:lnTo>
                <a:lnTo>
                  <a:pt x="39701" y="34814"/>
                </a:lnTo>
                <a:lnTo>
                  <a:pt x="39701" y="35055"/>
                </a:lnTo>
                <a:lnTo>
                  <a:pt x="39701" y="35297"/>
                </a:lnTo>
                <a:lnTo>
                  <a:pt x="39762" y="35478"/>
                </a:lnTo>
                <a:lnTo>
                  <a:pt x="39882" y="35719"/>
                </a:lnTo>
                <a:lnTo>
                  <a:pt x="40003" y="35900"/>
                </a:lnTo>
                <a:lnTo>
                  <a:pt x="40184" y="36021"/>
                </a:lnTo>
                <a:lnTo>
                  <a:pt x="40425" y="36141"/>
                </a:lnTo>
                <a:lnTo>
                  <a:pt x="40606" y="36202"/>
                </a:lnTo>
                <a:lnTo>
                  <a:pt x="41089" y="36202"/>
                </a:lnTo>
                <a:lnTo>
                  <a:pt x="41270" y="36141"/>
                </a:lnTo>
                <a:lnTo>
                  <a:pt x="41511" y="36021"/>
                </a:lnTo>
                <a:lnTo>
                  <a:pt x="41692" y="35900"/>
                </a:lnTo>
                <a:lnTo>
                  <a:pt x="41813" y="35719"/>
                </a:lnTo>
                <a:lnTo>
                  <a:pt x="41934" y="35478"/>
                </a:lnTo>
                <a:lnTo>
                  <a:pt x="41994" y="35297"/>
                </a:lnTo>
                <a:lnTo>
                  <a:pt x="41994" y="35055"/>
                </a:lnTo>
                <a:lnTo>
                  <a:pt x="41994" y="34814"/>
                </a:lnTo>
                <a:lnTo>
                  <a:pt x="41934" y="34633"/>
                </a:lnTo>
                <a:lnTo>
                  <a:pt x="41813" y="34392"/>
                </a:lnTo>
                <a:lnTo>
                  <a:pt x="41692" y="34211"/>
                </a:lnTo>
                <a:lnTo>
                  <a:pt x="41511" y="34090"/>
                </a:lnTo>
                <a:lnTo>
                  <a:pt x="41270" y="33969"/>
                </a:lnTo>
                <a:lnTo>
                  <a:pt x="41089" y="33909"/>
                </a:lnTo>
                <a:close/>
                <a:moveTo>
                  <a:pt x="46399" y="33909"/>
                </a:moveTo>
                <a:lnTo>
                  <a:pt x="46218" y="33969"/>
                </a:lnTo>
                <a:lnTo>
                  <a:pt x="45976" y="34090"/>
                </a:lnTo>
                <a:lnTo>
                  <a:pt x="45795" y="34211"/>
                </a:lnTo>
                <a:lnTo>
                  <a:pt x="45674" y="34392"/>
                </a:lnTo>
                <a:lnTo>
                  <a:pt x="45554" y="34633"/>
                </a:lnTo>
                <a:lnTo>
                  <a:pt x="45493" y="34814"/>
                </a:lnTo>
                <a:lnTo>
                  <a:pt x="45493" y="35055"/>
                </a:lnTo>
                <a:lnTo>
                  <a:pt x="45493" y="35297"/>
                </a:lnTo>
                <a:lnTo>
                  <a:pt x="45554" y="35478"/>
                </a:lnTo>
                <a:lnTo>
                  <a:pt x="45674" y="35719"/>
                </a:lnTo>
                <a:lnTo>
                  <a:pt x="45795" y="35900"/>
                </a:lnTo>
                <a:lnTo>
                  <a:pt x="45976" y="36021"/>
                </a:lnTo>
                <a:lnTo>
                  <a:pt x="46218" y="36141"/>
                </a:lnTo>
                <a:lnTo>
                  <a:pt x="46399" y="36202"/>
                </a:lnTo>
                <a:lnTo>
                  <a:pt x="46881" y="36202"/>
                </a:lnTo>
                <a:lnTo>
                  <a:pt x="47062" y="36141"/>
                </a:lnTo>
                <a:lnTo>
                  <a:pt x="47304" y="36021"/>
                </a:lnTo>
                <a:lnTo>
                  <a:pt x="47485" y="35900"/>
                </a:lnTo>
                <a:lnTo>
                  <a:pt x="47605" y="35719"/>
                </a:lnTo>
                <a:lnTo>
                  <a:pt x="47726" y="35478"/>
                </a:lnTo>
                <a:lnTo>
                  <a:pt x="47786" y="35297"/>
                </a:lnTo>
                <a:lnTo>
                  <a:pt x="47786" y="35055"/>
                </a:lnTo>
                <a:lnTo>
                  <a:pt x="47786" y="34814"/>
                </a:lnTo>
                <a:lnTo>
                  <a:pt x="47726" y="34633"/>
                </a:lnTo>
                <a:lnTo>
                  <a:pt x="47605" y="34392"/>
                </a:lnTo>
                <a:lnTo>
                  <a:pt x="47485" y="34211"/>
                </a:lnTo>
                <a:lnTo>
                  <a:pt x="47304" y="34090"/>
                </a:lnTo>
                <a:lnTo>
                  <a:pt x="47062" y="33969"/>
                </a:lnTo>
                <a:lnTo>
                  <a:pt x="46881" y="33909"/>
                </a:lnTo>
                <a:close/>
                <a:moveTo>
                  <a:pt x="52191" y="33909"/>
                </a:moveTo>
                <a:lnTo>
                  <a:pt x="52010" y="33969"/>
                </a:lnTo>
                <a:lnTo>
                  <a:pt x="51768" y="34090"/>
                </a:lnTo>
                <a:lnTo>
                  <a:pt x="51587" y="34211"/>
                </a:lnTo>
                <a:lnTo>
                  <a:pt x="51467" y="34392"/>
                </a:lnTo>
                <a:lnTo>
                  <a:pt x="51346" y="34633"/>
                </a:lnTo>
                <a:lnTo>
                  <a:pt x="51286" y="34814"/>
                </a:lnTo>
                <a:lnTo>
                  <a:pt x="51286" y="35055"/>
                </a:lnTo>
                <a:lnTo>
                  <a:pt x="51286" y="35297"/>
                </a:lnTo>
                <a:lnTo>
                  <a:pt x="51346" y="35478"/>
                </a:lnTo>
                <a:lnTo>
                  <a:pt x="51467" y="35719"/>
                </a:lnTo>
                <a:lnTo>
                  <a:pt x="51587" y="35900"/>
                </a:lnTo>
                <a:lnTo>
                  <a:pt x="51768" y="36021"/>
                </a:lnTo>
                <a:lnTo>
                  <a:pt x="52010" y="36141"/>
                </a:lnTo>
                <a:lnTo>
                  <a:pt x="52191" y="36202"/>
                </a:lnTo>
                <a:lnTo>
                  <a:pt x="52673" y="36202"/>
                </a:lnTo>
                <a:lnTo>
                  <a:pt x="52854" y="36141"/>
                </a:lnTo>
                <a:lnTo>
                  <a:pt x="53096" y="36021"/>
                </a:lnTo>
                <a:lnTo>
                  <a:pt x="53277" y="35900"/>
                </a:lnTo>
                <a:lnTo>
                  <a:pt x="53397" y="35719"/>
                </a:lnTo>
                <a:lnTo>
                  <a:pt x="53518" y="35478"/>
                </a:lnTo>
                <a:lnTo>
                  <a:pt x="53578" y="35297"/>
                </a:lnTo>
                <a:lnTo>
                  <a:pt x="53578" y="35055"/>
                </a:lnTo>
                <a:lnTo>
                  <a:pt x="53578" y="34814"/>
                </a:lnTo>
                <a:lnTo>
                  <a:pt x="53518" y="34633"/>
                </a:lnTo>
                <a:lnTo>
                  <a:pt x="53397" y="34392"/>
                </a:lnTo>
                <a:lnTo>
                  <a:pt x="53277" y="34211"/>
                </a:lnTo>
                <a:lnTo>
                  <a:pt x="53096" y="34090"/>
                </a:lnTo>
                <a:lnTo>
                  <a:pt x="52854" y="33969"/>
                </a:lnTo>
                <a:lnTo>
                  <a:pt x="52673" y="33909"/>
                </a:lnTo>
                <a:close/>
                <a:moveTo>
                  <a:pt x="57983" y="33909"/>
                </a:moveTo>
                <a:lnTo>
                  <a:pt x="57802" y="33969"/>
                </a:lnTo>
                <a:lnTo>
                  <a:pt x="57561" y="34090"/>
                </a:lnTo>
                <a:lnTo>
                  <a:pt x="57380" y="34211"/>
                </a:lnTo>
                <a:lnTo>
                  <a:pt x="57259" y="34392"/>
                </a:lnTo>
                <a:lnTo>
                  <a:pt x="57138" y="34633"/>
                </a:lnTo>
                <a:lnTo>
                  <a:pt x="57078" y="34814"/>
                </a:lnTo>
                <a:lnTo>
                  <a:pt x="57078" y="35055"/>
                </a:lnTo>
                <a:lnTo>
                  <a:pt x="57078" y="35297"/>
                </a:lnTo>
                <a:lnTo>
                  <a:pt x="57138" y="35478"/>
                </a:lnTo>
                <a:lnTo>
                  <a:pt x="57259" y="35719"/>
                </a:lnTo>
                <a:lnTo>
                  <a:pt x="57380" y="35900"/>
                </a:lnTo>
                <a:lnTo>
                  <a:pt x="57561" y="36021"/>
                </a:lnTo>
                <a:lnTo>
                  <a:pt x="57802" y="36141"/>
                </a:lnTo>
                <a:lnTo>
                  <a:pt x="57983" y="36202"/>
                </a:lnTo>
                <a:lnTo>
                  <a:pt x="58466" y="36202"/>
                </a:lnTo>
                <a:lnTo>
                  <a:pt x="58647" y="36141"/>
                </a:lnTo>
                <a:lnTo>
                  <a:pt x="58888" y="36021"/>
                </a:lnTo>
                <a:lnTo>
                  <a:pt x="59069" y="35900"/>
                </a:lnTo>
                <a:lnTo>
                  <a:pt x="59190" y="35719"/>
                </a:lnTo>
                <a:lnTo>
                  <a:pt x="59310" y="35478"/>
                </a:lnTo>
                <a:lnTo>
                  <a:pt x="59371" y="35297"/>
                </a:lnTo>
                <a:lnTo>
                  <a:pt x="59371" y="35055"/>
                </a:lnTo>
                <a:lnTo>
                  <a:pt x="59371" y="34814"/>
                </a:lnTo>
                <a:lnTo>
                  <a:pt x="59310" y="34633"/>
                </a:lnTo>
                <a:lnTo>
                  <a:pt x="59190" y="34392"/>
                </a:lnTo>
                <a:lnTo>
                  <a:pt x="59069" y="34211"/>
                </a:lnTo>
                <a:lnTo>
                  <a:pt x="58888" y="34090"/>
                </a:lnTo>
                <a:lnTo>
                  <a:pt x="58647" y="33969"/>
                </a:lnTo>
                <a:lnTo>
                  <a:pt x="58466" y="33909"/>
                </a:lnTo>
                <a:close/>
                <a:moveTo>
                  <a:pt x="63775" y="33909"/>
                </a:moveTo>
                <a:lnTo>
                  <a:pt x="63594" y="33969"/>
                </a:lnTo>
                <a:lnTo>
                  <a:pt x="63353" y="34090"/>
                </a:lnTo>
                <a:lnTo>
                  <a:pt x="63172" y="34211"/>
                </a:lnTo>
                <a:lnTo>
                  <a:pt x="63051" y="34392"/>
                </a:lnTo>
                <a:lnTo>
                  <a:pt x="62931" y="34633"/>
                </a:lnTo>
                <a:lnTo>
                  <a:pt x="62870" y="34814"/>
                </a:lnTo>
                <a:lnTo>
                  <a:pt x="62870" y="35055"/>
                </a:lnTo>
                <a:lnTo>
                  <a:pt x="62870" y="35297"/>
                </a:lnTo>
                <a:lnTo>
                  <a:pt x="62931" y="35478"/>
                </a:lnTo>
                <a:lnTo>
                  <a:pt x="63051" y="35719"/>
                </a:lnTo>
                <a:lnTo>
                  <a:pt x="63172" y="35900"/>
                </a:lnTo>
                <a:lnTo>
                  <a:pt x="63353" y="36021"/>
                </a:lnTo>
                <a:lnTo>
                  <a:pt x="63594" y="36141"/>
                </a:lnTo>
                <a:lnTo>
                  <a:pt x="63775" y="36202"/>
                </a:lnTo>
                <a:lnTo>
                  <a:pt x="64258" y="36202"/>
                </a:lnTo>
                <a:lnTo>
                  <a:pt x="64439" y="36141"/>
                </a:lnTo>
                <a:lnTo>
                  <a:pt x="64680" y="36021"/>
                </a:lnTo>
                <a:lnTo>
                  <a:pt x="64861" y="35900"/>
                </a:lnTo>
                <a:lnTo>
                  <a:pt x="64982" y="35719"/>
                </a:lnTo>
                <a:lnTo>
                  <a:pt x="65103" y="35478"/>
                </a:lnTo>
                <a:lnTo>
                  <a:pt x="65163" y="35297"/>
                </a:lnTo>
                <a:lnTo>
                  <a:pt x="65163" y="35055"/>
                </a:lnTo>
                <a:lnTo>
                  <a:pt x="65163" y="34814"/>
                </a:lnTo>
                <a:lnTo>
                  <a:pt x="65103" y="34633"/>
                </a:lnTo>
                <a:lnTo>
                  <a:pt x="64982" y="34392"/>
                </a:lnTo>
                <a:lnTo>
                  <a:pt x="64861" y="34211"/>
                </a:lnTo>
                <a:lnTo>
                  <a:pt x="64680" y="34090"/>
                </a:lnTo>
                <a:lnTo>
                  <a:pt x="64439" y="33969"/>
                </a:lnTo>
                <a:lnTo>
                  <a:pt x="64258" y="33909"/>
                </a:lnTo>
                <a:close/>
                <a:moveTo>
                  <a:pt x="69567" y="33909"/>
                </a:moveTo>
                <a:lnTo>
                  <a:pt x="69386" y="33969"/>
                </a:lnTo>
                <a:lnTo>
                  <a:pt x="69145" y="34090"/>
                </a:lnTo>
                <a:lnTo>
                  <a:pt x="68964" y="34211"/>
                </a:lnTo>
                <a:lnTo>
                  <a:pt x="68843" y="34392"/>
                </a:lnTo>
                <a:lnTo>
                  <a:pt x="68723" y="34633"/>
                </a:lnTo>
                <a:lnTo>
                  <a:pt x="68662" y="34814"/>
                </a:lnTo>
                <a:lnTo>
                  <a:pt x="68662" y="35055"/>
                </a:lnTo>
                <a:lnTo>
                  <a:pt x="68662" y="35297"/>
                </a:lnTo>
                <a:lnTo>
                  <a:pt x="68723" y="35478"/>
                </a:lnTo>
                <a:lnTo>
                  <a:pt x="68843" y="35719"/>
                </a:lnTo>
                <a:lnTo>
                  <a:pt x="68964" y="35900"/>
                </a:lnTo>
                <a:lnTo>
                  <a:pt x="69145" y="36021"/>
                </a:lnTo>
                <a:lnTo>
                  <a:pt x="69386" y="36141"/>
                </a:lnTo>
                <a:lnTo>
                  <a:pt x="69567" y="36202"/>
                </a:lnTo>
                <a:lnTo>
                  <a:pt x="70050" y="36202"/>
                </a:lnTo>
                <a:lnTo>
                  <a:pt x="70231" y="36141"/>
                </a:lnTo>
                <a:lnTo>
                  <a:pt x="70472" y="36021"/>
                </a:lnTo>
                <a:lnTo>
                  <a:pt x="70653" y="35900"/>
                </a:lnTo>
                <a:lnTo>
                  <a:pt x="70774" y="35719"/>
                </a:lnTo>
                <a:lnTo>
                  <a:pt x="70895" y="35478"/>
                </a:lnTo>
                <a:lnTo>
                  <a:pt x="70955" y="35297"/>
                </a:lnTo>
                <a:lnTo>
                  <a:pt x="70955" y="35055"/>
                </a:lnTo>
                <a:lnTo>
                  <a:pt x="70955" y="34814"/>
                </a:lnTo>
                <a:lnTo>
                  <a:pt x="70895" y="34633"/>
                </a:lnTo>
                <a:lnTo>
                  <a:pt x="70774" y="34392"/>
                </a:lnTo>
                <a:lnTo>
                  <a:pt x="70653" y="34211"/>
                </a:lnTo>
                <a:lnTo>
                  <a:pt x="70472" y="34090"/>
                </a:lnTo>
                <a:lnTo>
                  <a:pt x="70231" y="33969"/>
                </a:lnTo>
                <a:lnTo>
                  <a:pt x="70050" y="33909"/>
                </a:lnTo>
                <a:close/>
                <a:moveTo>
                  <a:pt x="75360" y="33909"/>
                </a:moveTo>
                <a:lnTo>
                  <a:pt x="75179" y="33969"/>
                </a:lnTo>
                <a:lnTo>
                  <a:pt x="74937" y="34090"/>
                </a:lnTo>
                <a:lnTo>
                  <a:pt x="74756" y="34211"/>
                </a:lnTo>
                <a:lnTo>
                  <a:pt x="74636" y="34392"/>
                </a:lnTo>
                <a:lnTo>
                  <a:pt x="74515" y="34633"/>
                </a:lnTo>
                <a:lnTo>
                  <a:pt x="74455" y="34814"/>
                </a:lnTo>
                <a:lnTo>
                  <a:pt x="74455" y="35055"/>
                </a:lnTo>
                <a:lnTo>
                  <a:pt x="74455" y="35297"/>
                </a:lnTo>
                <a:lnTo>
                  <a:pt x="74515" y="35478"/>
                </a:lnTo>
                <a:lnTo>
                  <a:pt x="74636" y="35719"/>
                </a:lnTo>
                <a:lnTo>
                  <a:pt x="74756" y="35900"/>
                </a:lnTo>
                <a:lnTo>
                  <a:pt x="74937" y="36021"/>
                </a:lnTo>
                <a:lnTo>
                  <a:pt x="75179" y="36141"/>
                </a:lnTo>
                <a:lnTo>
                  <a:pt x="75360" y="36202"/>
                </a:lnTo>
                <a:lnTo>
                  <a:pt x="75601" y="36202"/>
                </a:lnTo>
                <a:lnTo>
                  <a:pt x="75903" y="36141"/>
                </a:lnTo>
                <a:lnTo>
                  <a:pt x="75722" y="33909"/>
                </a:lnTo>
                <a:close/>
                <a:moveTo>
                  <a:pt x="2896" y="36805"/>
                </a:moveTo>
                <a:lnTo>
                  <a:pt x="2655" y="36926"/>
                </a:lnTo>
                <a:lnTo>
                  <a:pt x="2414" y="37107"/>
                </a:lnTo>
                <a:lnTo>
                  <a:pt x="2233" y="37288"/>
                </a:lnTo>
                <a:lnTo>
                  <a:pt x="2112" y="37589"/>
                </a:lnTo>
                <a:lnTo>
                  <a:pt x="2052" y="37951"/>
                </a:lnTo>
                <a:lnTo>
                  <a:pt x="2052" y="38193"/>
                </a:lnTo>
                <a:lnTo>
                  <a:pt x="2112" y="38374"/>
                </a:lnTo>
                <a:lnTo>
                  <a:pt x="2233" y="38615"/>
                </a:lnTo>
                <a:lnTo>
                  <a:pt x="2353" y="38796"/>
                </a:lnTo>
                <a:lnTo>
                  <a:pt x="2534" y="38917"/>
                </a:lnTo>
                <a:lnTo>
                  <a:pt x="2776" y="39037"/>
                </a:lnTo>
                <a:lnTo>
                  <a:pt x="2957" y="39098"/>
                </a:lnTo>
                <a:lnTo>
                  <a:pt x="3439" y="39098"/>
                </a:lnTo>
                <a:lnTo>
                  <a:pt x="3620" y="39037"/>
                </a:lnTo>
                <a:lnTo>
                  <a:pt x="3862" y="38917"/>
                </a:lnTo>
                <a:lnTo>
                  <a:pt x="4043" y="38796"/>
                </a:lnTo>
                <a:lnTo>
                  <a:pt x="4164" y="38615"/>
                </a:lnTo>
                <a:lnTo>
                  <a:pt x="4284" y="38374"/>
                </a:lnTo>
                <a:lnTo>
                  <a:pt x="4345" y="38193"/>
                </a:lnTo>
                <a:lnTo>
                  <a:pt x="4345" y="37951"/>
                </a:lnTo>
                <a:lnTo>
                  <a:pt x="4284" y="37589"/>
                </a:lnTo>
                <a:lnTo>
                  <a:pt x="4164" y="37288"/>
                </a:lnTo>
                <a:lnTo>
                  <a:pt x="3982" y="37107"/>
                </a:lnTo>
                <a:lnTo>
                  <a:pt x="3741" y="36926"/>
                </a:lnTo>
                <a:lnTo>
                  <a:pt x="3500" y="36805"/>
                </a:lnTo>
                <a:close/>
                <a:moveTo>
                  <a:pt x="8689" y="36805"/>
                </a:moveTo>
                <a:lnTo>
                  <a:pt x="8447" y="36926"/>
                </a:lnTo>
                <a:lnTo>
                  <a:pt x="8206" y="37107"/>
                </a:lnTo>
                <a:lnTo>
                  <a:pt x="8025" y="37288"/>
                </a:lnTo>
                <a:lnTo>
                  <a:pt x="7904" y="37589"/>
                </a:lnTo>
                <a:lnTo>
                  <a:pt x="7844" y="37951"/>
                </a:lnTo>
                <a:lnTo>
                  <a:pt x="7844" y="38193"/>
                </a:lnTo>
                <a:lnTo>
                  <a:pt x="7904" y="38374"/>
                </a:lnTo>
                <a:lnTo>
                  <a:pt x="8025" y="38615"/>
                </a:lnTo>
                <a:lnTo>
                  <a:pt x="8146" y="38796"/>
                </a:lnTo>
                <a:lnTo>
                  <a:pt x="8327" y="38917"/>
                </a:lnTo>
                <a:lnTo>
                  <a:pt x="8568" y="39037"/>
                </a:lnTo>
                <a:lnTo>
                  <a:pt x="8749" y="39098"/>
                </a:lnTo>
                <a:lnTo>
                  <a:pt x="9232" y="39098"/>
                </a:lnTo>
                <a:lnTo>
                  <a:pt x="9413" y="39037"/>
                </a:lnTo>
                <a:lnTo>
                  <a:pt x="9654" y="38917"/>
                </a:lnTo>
                <a:lnTo>
                  <a:pt x="9835" y="38796"/>
                </a:lnTo>
                <a:lnTo>
                  <a:pt x="9956" y="38615"/>
                </a:lnTo>
                <a:lnTo>
                  <a:pt x="10076" y="38374"/>
                </a:lnTo>
                <a:lnTo>
                  <a:pt x="10137" y="38193"/>
                </a:lnTo>
                <a:lnTo>
                  <a:pt x="10137" y="37951"/>
                </a:lnTo>
                <a:lnTo>
                  <a:pt x="10076" y="37589"/>
                </a:lnTo>
                <a:lnTo>
                  <a:pt x="9956" y="37288"/>
                </a:lnTo>
                <a:lnTo>
                  <a:pt x="9775" y="37107"/>
                </a:lnTo>
                <a:lnTo>
                  <a:pt x="9533" y="36926"/>
                </a:lnTo>
                <a:lnTo>
                  <a:pt x="9292" y="36805"/>
                </a:lnTo>
                <a:close/>
                <a:moveTo>
                  <a:pt x="14481" y="36805"/>
                </a:moveTo>
                <a:lnTo>
                  <a:pt x="14240" y="36926"/>
                </a:lnTo>
                <a:lnTo>
                  <a:pt x="13998" y="37107"/>
                </a:lnTo>
                <a:lnTo>
                  <a:pt x="13817" y="37288"/>
                </a:lnTo>
                <a:lnTo>
                  <a:pt x="13697" y="37589"/>
                </a:lnTo>
                <a:lnTo>
                  <a:pt x="13636" y="37951"/>
                </a:lnTo>
                <a:lnTo>
                  <a:pt x="13636" y="38193"/>
                </a:lnTo>
                <a:lnTo>
                  <a:pt x="13697" y="38374"/>
                </a:lnTo>
                <a:lnTo>
                  <a:pt x="13817" y="38615"/>
                </a:lnTo>
                <a:lnTo>
                  <a:pt x="13938" y="38796"/>
                </a:lnTo>
                <a:lnTo>
                  <a:pt x="14119" y="38917"/>
                </a:lnTo>
                <a:lnTo>
                  <a:pt x="14360" y="39037"/>
                </a:lnTo>
                <a:lnTo>
                  <a:pt x="14541" y="39098"/>
                </a:lnTo>
                <a:lnTo>
                  <a:pt x="15024" y="39098"/>
                </a:lnTo>
                <a:lnTo>
                  <a:pt x="15205" y="39037"/>
                </a:lnTo>
                <a:lnTo>
                  <a:pt x="15446" y="38917"/>
                </a:lnTo>
                <a:lnTo>
                  <a:pt x="15627" y="38796"/>
                </a:lnTo>
                <a:lnTo>
                  <a:pt x="15748" y="38615"/>
                </a:lnTo>
                <a:lnTo>
                  <a:pt x="15869" y="38374"/>
                </a:lnTo>
                <a:lnTo>
                  <a:pt x="15929" y="38193"/>
                </a:lnTo>
                <a:lnTo>
                  <a:pt x="15929" y="37951"/>
                </a:lnTo>
                <a:lnTo>
                  <a:pt x="15869" y="37589"/>
                </a:lnTo>
                <a:lnTo>
                  <a:pt x="15748" y="37288"/>
                </a:lnTo>
                <a:lnTo>
                  <a:pt x="15567" y="37107"/>
                </a:lnTo>
                <a:lnTo>
                  <a:pt x="15326" y="36926"/>
                </a:lnTo>
                <a:lnTo>
                  <a:pt x="15084" y="36805"/>
                </a:lnTo>
                <a:close/>
                <a:moveTo>
                  <a:pt x="20273" y="36805"/>
                </a:moveTo>
                <a:lnTo>
                  <a:pt x="20032" y="36926"/>
                </a:lnTo>
                <a:lnTo>
                  <a:pt x="19790" y="37107"/>
                </a:lnTo>
                <a:lnTo>
                  <a:pt x="19609" y="37288"/>
                </a:lnTo>
                <a:lnTo>
                  <a:pt x="19489" y="37589"/>
                </a:lnTo>
                <a:lnTo>
                  <a:pt x="19428" y="37951"/>
                </a:lnTo>
                <a:lnTo>
                  <a:pt x="19428" y="38193"/>
                </a:lnTo>
                <a:lnTo>
                  <a:pt x="19489" y="38374"/>
                </a:lnTo>
                <a:lnTo>
                  <a:pt x="19609" y="38615"/>
                </a:lnTo>
                <a:lnTo>
                  <a:pt x="19730" y="38796"/>
                </a:lnTo>
                <a:lnTo>
                  <a:pt x="19911" y="38917"/>
                </a:lnTo>
                <a:lnTo>
                  <a:pt x="20152" y="39037"/>
                </a:lnTo>
                <a:lnTo>
                  <a:pt x="20333" y="39098"/>
                </a:lnTo>
                <a:lnTo>
                  <a:pt x="20816" y="39098"/>
                </a:lnTo>
                <a:lnTo>
                  <a:pt x="20997" y="39037"/>
                </a:lnTo>
                <a:lnTo>
                  <a:pt x="21239" y="38917"/>
                </a:lnTo>
                <a:lnTo>
                  <a:pt x="21420" y="38796"/>
                </a:lnTo>
                <a:lnTo>
                  <a:pt x="21540" y="38615"/>
                </a:lnTo>
                <a:lnTo>
                  <a:pt x="21661" y="38374"/>
                </a:lnTo>
                <a:lnTo>
                  <a:pt x="21721" y="38193"/>
                </a:lnTo>
                <a:lnTo>
                  <a:pt x="21721" y="37951"/>
                </a:lnTo>
                <a:lnTo>
                  <a:pt x="21661" y="37589"/>
                </a:lnTo>
                <a:lnTo>
                  <a:pt x="21540" y="37288"/>
                </a:lnTo>
                <a:lnTo>
                  <a:pt x="21359" y="37107"/>
                </a:lnTo>
                <a:lnTo>
                  <a:pt x="21118" y="36926"/>
                </a:lnTo>
                <a:lnTo>
                  <a:pt x="20876" y="36805"/>
                </a:lnTo>
                <a:close/>
                <a:moveTo>
                  <a:pt x="26065" y="36805"/>
                </a:moveTo>
                <a:lnTo>
                  <a:pt x="25824" y="36926"/>
                </a:lnTo>
                <a:lnTo>
                  <a:pt x="25583" y="37107"/>
                </a:lnTo>
                <a:lnTo>
                  <a:pt x="25402" y="37288"/>
                </a:lnTo>
                <a:lnTo>
                  <a:pt x="25281" y="37589"/>
                </a:lnTo>
                <a:lnTo>
                  <a:pt x="25221" y="37951"/>
                </a:lnTo>
                <a:lnTo>
                  <a:pt x="25221" y="38193"/>
                </a:lnTo>
                <a:lnTo>
                  <a:pt x="25281" y="38374"/>
                </a:lnTo>
                <a:lnTo>
                  <a:pt x="25402" y="38615"/>
                </a:lnTo>
                <a:lnTo>
                  <a:pt x="25522" y="38796"/>
                </a:lnTo>
                <a:lnTo>
                  <a:pt x="25703" y="38917"/>
                </a:lnTo>
                <a:lnTo>
                  <a:pt x="25945" y="39037"/>
                </a:lnTo>
                <a:lnTo>
                  <a:pt x="26126" y="39098"/>
                </a:lnTo>
                <a:lnTo>
                  <a:pt x="26608" y="39098"/>
                </a:lnTo>
                <a:lnTo>
                  <a:pt x="26789" y="39037"/>
                </a:lnTo>
                <a:lnTo>
                  <a:pt x="27031" y="38917"/>
                </a:lnTo>
                <a:lnTo>
                  <a:pt x="27212" y="38796"/>
                </a:lnTo>
                <a:lnTo>
                  <a:pt x="27332" y="38615"/>
                </a:lnTo>
                <a:lnTo>
                  <a:pt x="27453" y="38374"/>
                </a:lnTo>
                <a:lnTo>
                  <a:pt x="27513" y="38193"/>
                </a:lnTo>
                <a:lnTo>
                  <a:pt x="27513" y="37951"/>
                </a:lnTo>
                <a:lnTo>
                  <a:pt x="27453" y="37589"/>
                </a:lnTo>
                <a:lnTo>
                  <a:pt x="27332" y="37288"/>
                </a:lnTo>
                <a:lnTo>
                  <a:pt x="27151" y="37107"/>
                </a:lnTo>
                <a:lnTo>
                  <a:pt x="26910" y="36926"/>
                </a:lnTo>
                <a:lnTo>
                  <a:pt x="26669" y="36805"/>
                </a:lnTo>
                <a:close/>
                <a:moveTo>
                  <a:pt x="31858" y="36805"/>
                </a:moveTo>
                <a:lnTo>
                  <a:pt x="31616" y="36926"/>
                </a:lnTo>
                <a:lnTo>
                  <a:pt x="31375" y="37107"/>
                </a:lnTo>
                <a:lnTo>
                  <a:pt x="31194" y="37288"/>
                </a:lnTo>
                <a:lnTo>
                  <a:pt x="31073" y="37589"/>
                </a:lnTo>
                <a:lnTo>
                  <a:pt x="31013" y="37951"/>
                </a:lnTo>
                <a:lnTo>
                  <a:pt x="31013" y="38193"/>
                </a:lnTo>
                <a:lnTo>
                  <a:pt x="31073" y="38374"/>
                </a:lnTo>
                <a:lnTo>
                  <a:pt x="31194" y="38615"/>
                </a:lnTo>
                <a:lnTo>
                  <a:pt x="31315" y="38796"/>
                </a:lnTo>
                <a:lnTo>
                  <a:pt x="31496" y="38917"/>
                </a:lnTo>
                <a:lnTo>
                  <a:pt x="31737" y="39037"/>
                </a:lnTo>
                <a:lnTo>
                  <a:pt x="31918" y="39098"/>
                </a:lnTo>
                <a:lnTo>
                  <a:pt x="32401" y="39098"/>
                </a:lnTo>
                <a:lnTo>
                  <a:pt x="32582" y="39037"/>
                </a:lnTo>
                <a:lnTo>
                  <a:pt x="32823" y="38917"/>
                </a:lnTo>
                <a:lnTo>
                  <a:pt x="33004" y="38796"/>
                </a:lnTo>
                <a:lnTo>
                  <a:pt x="33125" y="38615"/>
                </a:lnTo>
                <a:lnTo>
                  <a:pt x="33245" y="38374"/>
                </a:lnTo>
                <a:lnTo>
                  <a:pt x="33306" y="38193"/>
                </a:lnTo>
                <a:lnTo>
                  <a:pt x="33306" y="37951"/>
                </a:lnTo>
                <a:lnTo>
                  <a:pt x="33245" y="37589"/>
                </a:lnTo>
                <a:lnTo>
                  <a:pt x="33125" y="37288"/>
                </a:lnTo>
                <a:lnTo>
                  <a:pt x="32944" y="37107"/>
                </a:lnTo>
                <a:lnTo>
                  <a:pt x="32702" y="36926"/>
                </a:lnTo>
                <a:lnTo>
                  <a:pt x="32461" y="36805"/>
                </a:lnTo>
                <a:close/>
                <a:moveTo>
                  <a:pt x="37650" y="36805"/>
                </a:moveTo>
                <a:lnTo>
                  <a:pt x="37408" y="36926"/>
                </a:lnTo>
                <a:lnTo>
                  <a:pt x="37167" y="37107"/>
                </a:lnTo>
                <a:lnTo>
                  <a:pt x="36986" y="37288"/>
                </a:lnTo>
                <a:lnTo>
                  <a:pt x="36865" y="37589"/>
                </a:lnTo>
                <a:lnTo>
                  <a:pt x="36805" y="37951"/>
                </a:lnTo>
                <a:lnTo>
                  <a:pt x="36805" y="38193"/>
                </a:lnTo>
                <a:lnTo>
                  <a:pt x="36865" y="38374"/>
                </a:lnTo>
                <a:lnTo>
                  <a:pt x="36986" y="38615"/>
                </a:lnTo>
                <a:lnTo>
                  <a:pt x="37107" y="38796"/>
                </a:lnTo>
                <a:lnTo>
                  <a:pt x="37288" y="38917"/>
                </a:lnTo>
                <a:lnTo>
                  <a:pt x="37529" y="39037"/>
                </a:lnTo>
                <a:lnTo>
                  <a:pt x="37710" y="39098"/>
                </a:lnTo>
                <a:lnTo>
                  <a:pt x="38193" y="39098"/>
                </a:lnTo>
                <a:lnTo>
                  <a:pt x="38374" y="39037"/>
                </a:lnTo>
                <a:lnTo>
                  <a:pt x="38615" y="38917"/>
                </a:lnTo>
                <a:lnTo>
                  <a:pt x="38796" y="38796"/>
                </a:lnTo>
                <a:lnTo>
                  <a:pt x="38917" y="38615"/>
                </a:lnTo>
                <a:lnTo>
                  <a:pt x="39038" y="38374"/>
                </a:lnTo>
                <a:lnTo>
                  <a:pt x="39098" y="38193"/>
                </a:lnTo>
                <a:lnTo>
                  <a:pt x="39098" y="37951"/>
                </a:lnTo>
                <a:lnTo>
                  <a:pt x="39038" y="37589"/>
                </a:lnTo>
                <a:lnTo>
                  <a:pt x="38917" y="37288"/>
                </a:lnTo>
                <a:lnTo>
                  <a:pt x="38736" y="37107"/>
                </a:lnTo>
                <a:lnTo>
                  <a:pt x="38495" y="36926"/>
                </a:lnTo>
                <a:lnTo>
                  <a:pt x="38253" y="36805"/>
                </a:lnTo>
                <a:close/>
                <a:moveTo>
                  <a:pt x="43442" y="36805"/>
                </a:moveTo>
                <a:lnTo>
                  <a:pt x="43201" y="36926"/>
                </a:lnTo>
                <a:lnTo>
                  <a:pt x="42959" y="37107"/>
                </a:lnTo>
                <a:lnTo>
                  <a:pt x="42778" y="37288"/>
                </a:lnTo>
                <a:lnTo>
                  <a:pt x="42658" y="37589"/>
                </a:lnTo>
                <a:lnTo>
                  <a:pt x="42597" y="37951"/>
                </a:lnTo>
                <a:lnTo>
                  <a:pt x="42597" y="38193"/>
                </a:lnTo>
                <a:lnTo>
                  <a:pt x="42658" y="38374"/>
                </a:lnTo>
                <a:lnTo>
                  <a:pt x="42778" y="38615"/>
                </a:lnTo>
                <a:lnTo>
                  <a:pt x="42899" y="38796"/>
                </a:lnTo>
                <a:lnTo>
                  <a:pt x="43080" y="38917"/>
                </a:lnTo>
                <a:lnTo>
                  <a:pt x="43321" y="39037"/>
                </a:lnTo>
                <a:lnTo>
                  <a:pt x="43502" y="39098"/>
                </a:lnTo>
                <a:lnTo>
                  <a:pt x="43985" y="39098"/>
                </a:lnTo>
                <a:lnTo>
                  <a:pt x="44166" y="39037"/>
                </a:lnTo>
                <a:lnTo>
                  <a:pt x="44407" y="38917"/>
                </a:lnTo>
                <a:lnTo>
                  <a:pt x="44588" y="38796"/>
                </a:lnTo>
                <a:lnTo>
                  <a:pt x="44709" y="38615"/>
                </a:lnTo>
                <a:lnTo>
                  <a:pt x="44830" y="38374"/>
                </a:lnTo>
                <a:lnTo>
                  <a:pt x="44890" y="38193"/>
                </a:lnTo>
                <a:lnTo>
                  <a:pt x="44890" y="37951"/>
                </a:lnTo>
                <a:lnTo>
                  <a:pt x="44830" y="37589"/>
                </a:lnTo>
                <a:lnTo>
                  <a:pt x="44709" y="37288"/>
                </a:lnTo>
                <a:lnTo>
                  <a:pt x="44528" y="37107"/>
                </a:lnTo>
                <a:lnTo>
                  <a:pt x="44287" y="36926"/>
                </a:lnTo>
                <a:lnTo>
                  <a:pt x="44045" y="36805"/>
                </a:lnTo>
                <a:close/>
                <a:moveTo>
                  <a:pt x="49234" y="36805"/>
                </a:moveTo>
                <a:lnTo>
                  <a:pt x="48993" y="36926"/>
                </a:lnTo>
                <a:lnTo>
                  <a:pt x="48752" y="37107"/>
                </a:lnTo>
                <a:lnTo>
                  <a:pt x="48571" y="37288"/>
                </a:lnTo>
                <a:lnTo>
                  <a:pt x="48450" y="37589"/>
                </a:lnTo>
                <a:lnTo>
                  <a:pt x="48390" y="37951"/>
                </a:lnTo>
                <a:lnTo>
                  <a:pt x="48390" y="38193"/>
                </a:lnTo>
                <a:lnTo>
                  <a:pt x="48450" y="38374"/>
                </a:lnTo>
                <a:lnTo>
                  <a:pt x="48571" y="38615"/>
                </a:lnTo>
                <a:lnTo>
                  <a:pt x="48691" y="38796"/>
                </a:lnTo>
                <a:lnTo>
                  <a:pt x="48872" y="38917"/>
                </a:lnTo>
                <a:lnTo>
                  <a:pt x="49114" y="39037"/>
                </a:lnTo>
                <a:lnTo>
                  <a:pt x="49295" y="39098"/>
                </a:lnTo>
                <a:lnTo>
                  <a:pt x="49777" y="39098"/>
                </a:lnTo>
                <a:lnTo>
                  <a:pt x="49958" y="39037"/>
                </a:lnTo>
                <a:lnTo>
                  <a:pt x="50200" y="38917"/>
                </a:lnTo>
                <a:lnTo>
                  <a:pt x="50381" y="38796"/>
                </a:lnTo>
                <a:lnTo>
                  <a:pt x="50501" y="38615"/>
                </a:lnTo>
                <a:lnTo>
                  <a:pt x="50622" y="38374"/>
                </a:lnTo>
                <a:lnTo>
                  <a:pt x="50682" y="38193"/>
                </a:lnTo>
                <a:lnTo>
                  <a:pt x="50682" y="37951"/>
                </a:lnTo>
                <a:lnTo>
                  <a:pt x="50622" y="37589"/>
                </a:lnTo>
                <a:lnTo>
                  <a:pt x="50501" y="37288"/>
                </a:lnTo>
                <a:lnTo>
                  <a:pt x="50320" y="37107"/>
                </a:lnTo>
                <a:lnTo>
                  <a:pt x="50079" y="36926"/>
                </a:lnTo>
                <a:lnTo>
                  <a:pt x="49838" y="36805"/>
                </a:lnTo>
                <a:close/>
                <a:moveTo>
                  <a:pt x="55027" y="36805"/>
                </a:moveTo>
                <a:lnTo>
                  <a:pt x="54785" y="36926"/>
                </a:lnTo>
                <a:lnTo>
                  <a:pt x="54544" y="37107"/>
                </a:lnTo>
                <a:lnTo>
                  <a:pt x="54363" y="37288"/>
                </a:lnTo>
                <a:lnTo>
                  <a:pt x="54242" y="37589"/>
                </a:lnTo>
                <a:lnTo>
                  <a:pt x="54182" y="37951"/>
                </a:lnTo>
                <a:lnTo>
                  <a:pt x="54182" y="38193"/>
                </a:lnTo>
                <a:lnTo>
                  <a:pt x="54242" y="38374"/>
                </a:lnTo>
                <a:lnTo>
                  <a:pt x="54363" y="38615"/>
                </a:lnTo>
                <a:lnTo>
                  <a:pt x="54483" y="38796"/>
                </a:lnTo>
                <a:lnTo>
                  <a:pt x="54665" y="38917"/>
                </a:lnTo>
                <a:lnTo>
                  <a:pt x="54906" y="39037"/>
                </a:lnTo>
                <a:lnTo>
                  <a:pt x="55087" y="39098"/>
                </a:lnTo>
                <a:lnTo>
                  <a:pt x="55570" y="39098"/>
                </a:lnTo>
                <a:lnTo>
                  <a:pt x="55751" y="39037"/>
                </a:lnTo>
                <a:lnTo>
                  <a:pt x="55992" y="38917"/>
                </a:lnTo>
                <a:lnTo>
                  <a:pt x="56173" y="38796"/>
                </a:lnTo>
                <a:lnTo>
                  <a:pt x="56294" y="38615"/>
                </a:lnTo>
                <a:lnTo>
                  <a:pt x="56414" y="38374"/>
                </a:lnTo>
                <a:lnTo>
                  <a:pt x="56475" y="38193"/>
                </a:lnTo>
                <a:lnTo>
                  <a:pt x="56475" y="37951"/>
                </a:lnTo>
                <a:lnTo>
                  <a:pt x="56414" y="37589"/>
                </a:lnTo>
                <a:lnTo>
                  <a:pt x="56294" y="37288"/>
                </a:lnTo>
                <a:lnTo>
                  <a:pt x="56113" y="37107"/>
                </a:lnTo>
                <a:lnTo>
                  <a:pt x="55871" y="36926"/>
                </a:lnTo>
                <a:lnTo>
                  <a:pt x="55630" y="36805"/>
                </a:lnTo>
                <a:close/>
                <a:moveTo>
                  <a:pt x="60819" y="36805"/>
                </a:moveTo>
                <a:lnTo>
                  <a:pt x="60577" y="36926"/>
                </a:lnTo>
                <a:lnTo>
                  <a:pt x="60336" y="37107"/>
                </a:lnTo>
                <a:lnTo>
                  <a:pt x="60155" y="37288"/>
                </a:lnTo>
                <a:lnTo>
                  <a:pt x="60034" y="37589"/>
                </a:lnTo>
                <a:lnTo>
                  <a:pt x="59974" y="37951"/>
                </a:lnTo>
                <a:lnTo>
                  <a:pt x="59974" y="38193"/>
                </a:lnTo>
                <a:lnTo>
                  <a:pt x="60034" y="38374"/>
                </a:lnTo>
                <a:lnTo>
                  <a:pt x="60155" y="38615"/>
                </a:lnTo>
                <a:lnTo>
                  <a:pt x="60276" y="38796"/>
                </a:lnTo>
                <a:lnTo>
                  <a:pt x="60457" y="38917"/>
                </a:lnTo>
                <a:lnTo>
                  <a:pt x="60698" y="39037"/>
                </a:lnTo>
                <a:lnTo>
                  <a:pt x="60879" y="39098"/>
                </a:lnTo>
                <a:lnTo>
                  <a:pt x="61362" y="39098"/>
                </a:lnTo>
                <a:lnTo>
                  <a:pt x="61543" y="39037"/>
                </a:lnTo>
                <a:lnTo>
                  <a:pt x="61784" y="38917"/>
                </a:lnTo>
                <a:lnTo>
                  <a:pt x="61965" y="38796"/>
                </a:lnTo>
                <a:lnTo>
                  <a:pt x="62086" y="38615"/>
                </a:lnTo>
                <a:lnTo>
                  <a:pt x="62206" y="38374"/>
                </a:lnTo>
                <a:lnTo>
                  <a:pt x="62267" y="38193"/>
                </a:lnTo>
                <a:lnTo>
                  <a:pt x="62267" y="37951"/>
                </a:lnTo>
                <a:lnTo>
                  <a:pt x="62206" y="37589"/>
                </a:lnTo>
                <a:lnTo>
                  <a:pt x="62086" y="37288"/>
                </a:lnTo>
                <a:lnTo>
                  <a:pt x="61905" y="37107"/>
                </a:lnTo>
                <a:lnTo>
                  <a:pt x="61663" y="36926"/>
                </a:lnTo>
                <a:lnTo>
                  <a:pt x="61422" y="36805"/>
                </a:lnTo>
                <a:close/>
                <a:moveTo>
                  <a:pt x="66611" y="36805"/>
                </a:moveTo>
                <a:lnTo>
                  <a:pt x="66370" y="36926"/>
                </a:lnTo>
                <a:lnTo>
                  <a:pt x="66128" y="37107"/>
                </a:lnTo>
                <a:lnTo>
                  <a:pt x="65947" y="37288"/>
                </a:lnTo>
                <a:lnTo>
                  <a:pt x="65827" y="37589"/>
                </a:lnTo>
                <a:lnTo>
                  <a:pt x="65766" y="37951"/>
                </a:lnTo>
                <a:lnTo>
                  <a:pt x="65766" y="38193"/>
                </a:lnTo>
                <a:lnTo>
                  <a:pt x="65827" y="38374"/>
                </a:lnTo>
                <a:lnTo>
                  <a:pt x="65947" y="38615"/>
                </a:lnTo>
                <a:lnTo>
                  <a:pt x="66068" y="38796"/>
                </a:lnTo>
                <a:lnTo>
                  <a:pt x="66249" y="38917"/>
                </a:lnTo>
                <a:lnTo>
                  <a:pt x="66490" y="39037"/>
                </a:lnTo>
                <a:lnTo>
                  <a:pt x="66671" y="39098"/>
                </a:lnTo>
                <a:lnTo>
                  <a:pt x="67154" y="39098"/>
                </a:lnTo>
                <a:lnTo>
                  <a:pt x="67335" y="39037"/>
                </a:lnTo>
                <a:lnTo>
                  <a:pt x="67576" y="38917"/>
                </a:lnTo>
                <a:lnTo>
                  <a:pt x="67757" y="38796"/>
                </a:lnTo>
                <a:lnTo>
                  <a:pt x="67878" y="38615"/>
                </a:lnTo>
                <a:lnTo>
                  <a:pt x="67999" y="38374"/>
                </a:lnTo>
                <a:lnTo>
                  <a:pt x="68059" y="38193"/>
                </a:lnTo>
                <a:lnTo>
                  <a:pt x="68059" y="37951"/>
                </a:lnTo>
                <a:lnTo>
                  <a:pt x="67999" y="37589"/>
                </a:lnTo>
                <a:lnTo>
                  <a:pt x="67878" y="37288"/>
                </a:lnTo>
                <a:lnTo>
                  <a:pt x="67697" y="37107"/>
                </a:lnTo>
                <a:lnTo>
                  <a:pt x="67456" y="36926"/>
                </a:lnTo>
                <a:lnTo>
                  <a:pt x="67214" y="36805"/>
                </a:lnTo>
                <a:close/>
                <a:moveTo>
                  <a:pt x="72403" y="36805"/>
                </a:moveTo>
                <a:lnTo>
                  <a:pt x="72162" y="36926"/>
                </a:lnTo>
                <a:lnTo>
                  <a:pt x="71921" y="37107"/>
                </a:lnTo>
                <a:lnTo>
                  <a:pt x="71740" y="37288"/>
                </a:lnTo>
                <a:lnTo>
                  <a:pt x="71619" y="37589"/>
                </a:lnTo>
                <a:lnTo>
                  <a:pt x="71559" y="37951"/>
                </a:lnTo>
                <a:lnTo>
                  <a:pt x="71559" y="38193"/>
                </a:lnTo>
                <a:lnTo>
                  <a:pt x="71619" y="38374"/>
                </a:lnTo>
                <a:lnTo>
                  <a:pt x="71740" y="38615"/>
                </a:lnTo>
                <a:lnTo>
                  <a:pt x="71860" y="38796"/>
                </a:lnTo>
                <a:lnTo>
                  <a:pt x="72041" y="38917"/>
                </a:lnTo>
                <a:lnTo>
                  <a:pt x="72283" y="39037"/>
                </a:lnTo>
                <a:lnTo>
                  <a:pt x="72464" y="39098"/>
                </a:lnTo>
                <a:lnTo>
                  <a:pt x="72946" y="39098"/>
                </a:lnTo>
                <a:lnTo>
                  <a:pt x="73127" y="39037"/>
                </a:lnTo>
                <a:lnTo>
                  <a:pt x="73369" y="38917"/>
                </a:lnTo>
                <a:lnTo>
                  <a:pt x="73550" y="38796"/>
                </a:lnTo>
                <a:lnTo>
                  <a:pt x="73670" y="38615"/>
                </a:lnTo>
                <a:lnTo>
                  <a:pt x="73791" y="38374"/>
                </a:lnTo>
                <a:lnTo>
                  <a:pt x="73851" y="38193"/>
                </a:lnTo>
                <a:lnTo>
                  <a:pt x="73851" y="37951"/>
                </a:lnTo>
                <a:lnTo>
                  <a:pt x="73791" y="37589"/>
                </a:lnTo>
                <a:lnTo>
                  <a:pt x="73670" y="37288"/>
                </a:lnTo>
                <a:lnTo>
                  <a:pt x="73489" y="37107"/>
                </a:lnTo>
                <a:lnTo>
                  <a:pt x="73248" y="36926"/>
                </a:lnTo>
                <a:lnTo>
                  <a:pt x="73007" y="36805"/>
                </a:lnTo>
                <a:close/>
                <a:moveTo>
                  <a:pt x="302" y="39701"/>
                </a:moveTo>
                <a:lnTo>
                  <a:pt x="0" y="39761"/>
                </a:lnTo>
                <a:lnTo>
                  <a:pt x="181" y="41994"/>
                </a:lnTo>
                <a:lnTo>
                  <a:pt x="543" y="41994"/>
                </a:lnTo>
                <a:lnTo>
                  <a:pt x="724" y="41934"/>
                </a:lnTo>
                <a:lnTo>
                  <a:pt x="966" y="41813"/>
                </a:lnTo>
                <a:lnTo>
                  <a:pt x="1147" y="41692"/>
                </a:lnTo>
                <a:lnTo>
                  <a:pt x="1267" y="41511"/>
                </a:lnTo>
                <a:lnTo>
                  <a:pt x="1388" y="41270"/>
                </a:lnTo>
                <a:lnTo>
                  <a:pt x="1448" y="41089"/>
                </a:lnTo>
                <a:lnTo>
                  <a:pt x="1448" y="40847"/>
                </a:lnTo>
                <a:lnTo>
                  <a:pt x="1448" y="40606"/>
                </a:lnTo>
                <a:lnTo>
                  <a:pt x="1388" y="40425"/>
                </a:lnTo>
                <a:lnTo>
                  <a:pt x="1267" y="40184"/>
                </a:lnTo>
                <a:lnTo>
                  <a:pt x="1147" y="40003"/>
                </a:lnTo>
                <a:lnTo>
                  <a:pt x="966" y="39882"/>
                </a:lnTo>
                <a:lnTo>
                  <a:pt x="724" y="39761"/>
                </a:lnTo>
                <a:lnTo>
                  <a:pt x="543" y="39701"/>
                </a:lnTo>
                <a:close/>
                <a:moveTo>
                  <a:pt x="5853" y="39701"/>
                </a:moveTo>
                <a:lnTo>
                  <a:pt x="5672" y="39761"/>
                </a:lnTo>
                <a:lnTo>
                  <a:pt x="5431" y="39882"/>
                </a:lnTo>
                <a:lnTo>
                  <a:pt x="5250" y="40003"/>
                </a:lnTo>
                <a:lnTo>
                  <a:pt x="5129" y="40184"/>
                </a:lnTo>
                <a:lnTo>
                  <a:pt x="5008" y="40425"/>
                </a:lnTo>
                <a:lnTo>
                  <a:pt x="4948" y="40606"/>
                </a:lnTo>
                <a:lnTo>
                  <a:pt x="4948" y="40847"/>
                </a:lnTo>
                <a:lnTo>
                  <a:pt x="4948" y="41089"/>
                </a:lnTo>
                <a:lnTo>
                  <a:pt x="5008" y="41270"/>
                </a:lnTo>
                <a:lnTo>
                  <a:pt x="5129" y="41511"/>
                </a:lnTo>
                <a:lnTo>
                  <a:pt x="5250" y="41692"/>
                </a:lnTo>
                <a:lnTo>
                  <a:pt x="5431" y="41813"/>
                </a:lnTo>
                <a:lnTo>
                  <a:pt x="5672" y="41934"/>
                </a:lnTo>
                <a:lnTo>
                  <a:pt x="5853" y="41994"/>
                </a:lnTo>
                <a:lnTo>
                  <a:pt x="6336" y="41994"/>
                </a:lnTo>
                <a:lnTo>
                  <a:pt x="6517" y="41934"/>
                </a:lnTo>
                <a:lnTo>
                  <a:pt x="6758" y="41813"/>
                </a:lnTo>
                <a:lnTo>
                  <a:pt x="6939" y="41692"/>
                </a:lnTo>
                <a:lnTo>
                  <a:pt x="7060" y="41511"/>
                </a:lnTo>
                <a:lnTo>
                  <a:pt x="7180" y="41270"/>
                </a:lnTo>
                <a:lnTo>
                  <a:pt x="7241" y="41089"/>
                </a:lnTo>
                <a:lnTo>
                  <a:pt x="7241" y="40847"/>
                </a:lnTo>
                <a:lnTo>
                  <a:pt x="7241" y="40606"/>
                </a:lnTo>
                <a:lnTo>
                  <a:pt x="7180" y="40425"/>
                </a:lnTo>
                <a:lnTo>
                  <a:pt x="7060" y="40184"/>
                </a:lnTo>
                <a:lnTo>
                  <a:pt x="6939" y="40003"/>
                </a:lnTo>
                <a:lnTo>
                  <a:pt x="6758" y="39882"/>
                </a:lnTo>
                <a:lnTo>
                  <a:pt x="6517" y="39761"/>
                </a:lnTo>
                <a:lnTo>
                  <a:pt x="6336" y="39701"/>
                </a:lnTo>
                <a:close/>
                <a:moveTo>
                  <a:pt x="11645" y="39701"/>
                </a:moveTo>
                <a:lnTo>
                  <a:pt x="11464" y="39761"/>
                </a:lnTo>
                <a:lnTo>
                  <a:pt x="11223" y="39882"/>
                </a:lnTo>
                <a:lnTo>
                  <a:pt x="11042" y="40003"/>
                </a:lnTo>
                <a:lnTo>
                  <a:pt x="10921" y="40184"/>
                </a:lnTo>
                <a:lnTo>
                  <a:pt x="10800" y="40425"/>
                </a:lnTo>
                <a:lnTo>
                  <a:pt x="10740" y="40606"/>
                </a:lnTo>
                <a:lnTo>
                  <a:pt x="10740" y="40847"/>
                </a:lnTo>
                <a:lnTo>
                  <a:pt x="10740" y="41089"/>
                </a:lnTo>
                <a:lnTo>
                  <a:pt x="10800" y="41270"/>
                </a:lnTo>
                <a:lnTo>
                  <a:pt x="10921" y="41511"/>
                </a:lnTo>
                <a:lnTo>
                  <a:pt x="11042" y="41692"/>
                </a:lnTo>
                <a:lnTo>
                  <a:pt x="11223" y="41813"/>
                </a:lnTo>
                <a:lnTo>
                  <a:pt x="11464" y="41934"/>
                </a:lnTo>
                <a:lnTo>
                  <a:pt x="11645" y="41994"/>
                </a:lnTo>
                <a:lnTo>
                  <a:pt x="12128" y="41994"/>
                </a:lnTo>
                <a:lnTo>
                  <a:pt x="12309" y="41934"/>
                </a:lnTo>
                <a:lnTo>
                  <a:pt x="12550" y="41813"/>
                </a:lnTo>
                <a:lnTo>
                  <a:pt x="12731" y="41692"/>
                </a:lnTo>
                <a:lnTo>
                  <a:pt x="12852" y="41511"/>
                </a:lnTo>
                <a:lnTo>
                  <a:pt x="12973" y="41270"/>
                </a:lnTo>
                <a:lnTo>
                  <a:pt x="13033" y="41089"/>
                </a:lnTo>
                <a:lnTo>
                  <a:pt x="13033" y="40847"/>
                </a:lnTo>
                <a:lnTo>
                  <a:pt x="13033" y="40606"/>
                </a:lnTo>
                <a:lnTo>
                  <a:pt x="12973" y="40425"/>
                </a:lnTo>
                <a:lnTo>
                  <a:pt x="12852" y="40184"/>
                </a:lnTo>
                <a:lnTo>
                  <a:pt x="12731" y="40003"/>
                </a:lnTo>
                <a:lnTo>
                  <a:pt x="12550" y="39882"/>
                </a:lnTo>
                <a:lnTo>
                  <a:pt x="12309" y="39761"/>
                </a:lnTo>
                <a:lnTo>
                  <a:pt x="12128" y="39701"/>
                </a:lnTo>
                <a:close/>
                <a:moveTo>
                  <a:pt x="17437" y="39701"/>
                </a:moveTo>
                <a:lnTo>
                  <a:pt x="17256" y="39761"/>
                </a:lnTo>
                <a:lnTo>
                  <a:pt x="17015" y="39882"/>
                </a:lnTo>
                <a:lnTo>
                  <a:pt x="16834" y="40003"/>
                </a:lnTo>
                <a:lnTo>
                  <a:pt x="16713" y="40184"/>
                </a:lnTo>
                <a:lnTo>
                  <a:pt x="16593" y="40425"/>
                </a:lnTo>
                <a:lnTo>
                  <a:pt x="16532" y="40606"/>
                </a:lnTo>
                <a:lnTo>
                  <a:pt x="16532" y="40847"/>
                </a:lnTo>
                <a:lnTo>
                  <a:pt x="16532" y="41089"/>
                </a:lnTo>
                <a:lnTo>
                  <a:pt x="16593" y="41270"/>
                </a:lnTo>
                <a:lnTo>
                  <a:pt x="16713" y="41511"/>
                </a:lnTo>
                <a:lnTo>
                  <a:pt x="16834" y="41692"/>
                </a:lnTo>
                <a:lnTo>
                  <a:pt x="17015" y="41813"/>
                </a:lnTo>
                <a:lnTo>
                  <a:pt x="17256" y="41934"/>
                </a:lnTo>
                <a:lnTo>
                  <a:pt x="17437" y="41994"/>
                </a:lnTo>
                <a:lnTo>
                  <a:pt x="17920" y="41994"/>
                </a:lnTo>
                <a:lnTo>
                  <a:pt x="18101" y="41934"/>
                </a:lnTo>
                <a:lnTo>
                  <a:pt x="18342" y="41813"/>
                </a:lnTo>
                <a:lnTo>
                  <a:pt x="18523" y="41692"/>
                </a:lnTo>
                <a:lnTo>
                  <a:pt x="18644" y="41511"/>
                </a:lnTo>
                <a:lnTo>
                  <a:pt x="18765" y="41270"/>
                </a:lnTo>
                <a:lnTo>
                  <a:pt x="18825" y="41089"/>
                </a:lnTo>
                <a:lnTo>
                  <a:pt x="18825" y="40847"/>
                </a:lnTo>
                <a:lnTo>
                  <a:pt x="18825" y="40606"/>
                </a:lnTo>
                <a:lnTo>
                  <a:pt x="18765" y="40425"/>
                </a:lnTo>
                <a:lnTo>
                  <a:pt x="18644" y="40184"/>
                </a:lnTo>
                <a:lnTo>
                  <a:pt x="18523" y="40003"/>
                </a:lnTo>
                <a:lnTo>
                  <a:pt x="18342" y="39882"/>
                </a:lnTo>
                <a:lnTo>
                  <a:pt x="18101" y="39761"/>
                </a:lnTo>
                <a:lnTo>
                  <a:pt x="17920" y="39701"/>
                </a:lnTo>
                <a:close/>
                <a:moveTo>
                  <a:pt x="23230" y="39701"/>
                </a:moveTo>
                <a:lnTo>
                  <a:pt x="23049" y="39761"/>
                </a:lnTo>
                <a:lnTo>
                  <a:pt x="22807" y="39882"/>
                </a:lnTo>
                <a:lnTo>
                  <a:pt x="22626" y="40003"/>
                </a:lnTo>
                <a:lnTo>
                  <a:pt x="22506" y="40184"/>
                </a:lnTo>
                <a:lnTo>
                  <a:pt x="22385" y="40425"/>
                </a:lnTo>
                <a:lnTo>
                  <a:pt x="22325" y="40606"/>
                </a:lnTo>
                <a:lnTo>
                  <a:pt x="22325" y="40847"/>
                </a:lnTo>
                <a:lnTo>
                  <a:pt x="22325" y="41089"/>
                </a:lnTo>
                <a:lnTo>
                  <a:pt x="22385" y="41270"/>
                </a:lnTo>
                <a:lnTo>
                  <a:pt x="22506" y="41511"/>
                </a:lnTo>
                <a:lnTo>
                  <a:pt x="22626" y="41692"/>
                </a:lnTo>
                <a:lnTo>
                  <a:pt x="22807" y="41813"/>
                </a:lnTo>
                <a:lnTo>
                  <a:pt x="23049" y="41934"/>
                </a:lnTo>
                <a:lnTo>
                  <a:pt x="23230" y="41994"/>
                </a:lnTo>
                <a:lnTo>
                  <a:pt x="23712" y="41994"/>
                </a:lnTo>
                <a:lnTo>
                  <a:pt x="23893" y="41934"/>
                </a:lnTo>
                <a:lnTo>
                  <a:pt x="24135" y="41813"/>
                </a:lnTo>
                <a:lnTo>
                  <a:pt x="24316" y="41692"/>
                </a:lnTo>
                <a:lnTo>
                  <a:pt x="24436" y="41511"/>
                </a:lnTo>
                <a:lnTo>
                  <a:pt x="24557" y="41270"/>
                </a:lnTo>
                <a:lnTo>
                  <a:pt x="24617" y="41089"/>
                </a:lnTo>
                <a:lnTo>
                  <a:pt x="24617" y="40847"/>
                </a:lnTo>
                <a:lnTo>
                  <a:pt x="24617" y="40606"/>
                </a:lnTo>
                <a:lnTo>
                  <a:pt x="24557" y="40425"/>
                </a:lnTo>
                <a:lnTo>
                  <a:pt x="24436" y="40184"/>
                </a:lnTo>
                <a:lnTo>
                  <a:pt x="24316" y="40003"/>
                </a:lnTo>
                <a:lnTo>
                  <a:pt x="24135" y="39882"/>
                </a:lnTo>
                <a:lnTo>
                  <a:pt x="23893" y="39761"/>
                </a:lnTo>
                <a:lnTo>
                  <a:pt x="23712" y="39701"/>
                </a:lnTo>
                <a:close/>
                <a:moveTo>
                  <a:pt x="29022" y="39701"/>
                </a:moveTo>
                <a:lnTo>
                  <a:pt x="28841" y="39761"/>
                </a:lnTo>
                <a:lnTo>
                  <a:pt x="28599" y="39882"/>
                </a:lnTo>
                <a:lnTo>
                  <a:pt x="28418" y="40003"/>
                </a:lnTo>
                <a:lnTo>
                  <a:pt x="28298" y="40184"/>
                </a:lnTo>
                <a:lnTo>
                  <a:pt x="28177" y="40425"/>
                </a:lnTo>
                <a:lnTo>
                  <a:pt x="28117" y="40606"/>
                </a:lnTo>
                <a:lnTo>
                  <a:pt x="28117" y="40847"/>
                </a:lnTo>
                <a:lnTo>
                  <a:pt x="28117" y="41089"/>
                </a:lnTo>
                <a:lnTo>
                  <a:pt x="28177" y="41270"/>
                </a:lnTo>
                <a:lnTo>
                  <a:pt x="28298" y="41511"/>
                </a:lnTo>
                <a:lnTo>
                  <a:pt x="28418" y="41692"/>
                </a:lnTo>
                <a:lnTo>
                  <a:pt x="28599" y="41813"/>
                </a:lnTo>
                <a:lnTo>
                  <a:pt x="28841" y="41934"/>
                </a:lnTo>
                <a:lnTo>
                  <a:pt x="29022" y="41994"/>
                </a:lnTo>
                <a:lnTo>
                  <a:pt x="29505" y="41994"/>
                </a:lnTo>
                <a:lnTo>
                  <a:pt x="29686" y="41934"/>
                </a:lnTo>
                <a:lnTo>
                  <a:pt x="29927" y="41813"/>
                </a:lnTo>
                <a:lnTo>
                  <a:pt x="30108" y="41692"/>
                </a:lnTo>
                <a:lnTo>
                  <a:pt x="30229" y="41511"/>
                </a:lnTo>
                <a:lnTo>
                  <a:pt x="30349" y="41270"/>
                </a:lnTo>
                <a:lnTo>
                  <a:pt x="30410" y="41089"/>
                </a:lnTo>
                <a:lnTo>
                  <a:pt x="30410" y="40847"/>
                </a:lnTo>
                <a:lnTo>
                  <a:pt x="30410" y="40606"/>
                </a:lnTo>
                <a:lnTo>
                  <a:pt x="30349" y="40425"/>
                </a:lnTo>
                <a:lnTo>
                  <a:pt x="30229" y="40184"/>
                </a:lnTo>
                <a:lnTo>
                  <a:pt x="30108" y="40003"/>
                </a:lnTo>
                <a:lnTo>
                  <a:pt x="29927" y="39882"/>
                </a:lnTo>
                <a:lnTo>
                  <a:pt x="29686" y="39761"/>
                </a:lnTo>
                <a:lnTo>
                  <a:pt x="29505" y="39701"/>
                </a:lnTo>
                <a:close/>
                <a:moveTo>
                  <a:pt x="34814" y="39701"/>
                </a:moveTo>
                <a:lnTo>
                  <a:pt x="34633" y="39761"/>
                </a:lnTo>
                <a:lnTo>
                  <a:pt x="34392" y="39882"/>
                </a:lnTo>
                <a:lnTo>
                  <a:pt x="34211" y="40003"/>
                </a:lnTo>
                <a:lnTo>
                  <a:pt x="34090" y="40184"/>
                </a:lnTo>
                <a:lnTo>
                  <a:pt x="33969" y="40425"/>
                </a:lnTo>
                <a:lnTo>
                  <a:pt x="33909" y="40606"/>
                </a:lnTo>
                <a:lnTo>
                  <a:pt x="33909" y="40847"/>
                </a:lnTo>
                <a:lnTo>
                  <a:pt x="33909" y="41089"/>
                </a:lnTo>
                <a:lnTo>
                  <a:pt x="33969" y="41270"/>
                </a:lnTo>
                <a:lnTo>
                  <a:pt x="34090" y="41511"/>
                </a:lnTo>
                <a:lnTo>
                  <a:pt x="34211" y="41692"/>
                </a:lnTo>
                <a:lnTo>
                  <a:pt x="34392" y="41813"/>
                </a:lnTo>
                <a:lnTo>
                  <a:pt x="34633" y="41934"/>
                </a:lnTo>
                <a:lnTo>
                  <a:pt x="34814" y="41994"/>
                </a:lnTo>
                <a:lnTo>
                  <a:pt x="35297" y="41994"/>
                </a:lnTo>
                <a:lnTo>
                  <a:pt x="35478" y="41934"/>
                </a:lnTo>
                <a:lnTo>
                  <a:pt x="35719" y="41813"/>
                </a:lnTo>
                <a:lnTo>
                  <a:pt x="35900" y="41692"/>
                </a:lnTo>
                <a:lnTo>
                  <a:pt x="36021" y="41511"/>
                </a:lnTo>
                <a:lnTo>
                  <a:pt x="36141" y="41270"/>
                </a:lnTo>
                <a:lnTo>
                  <a:pt x="36202" y="41089"/>
                </a:lnTo>
                <a:lnTo>
                  <a:pt x="36202" y="40847"/>
                </a:lnTo>
                <a:lnTo>
                  <a:pt x="36202" y="40606"/>
                </a:lnTo>
                <a:lnTo>
                  <a:pt x="36141" y="40425"/>
                </a:lnTo>
                <a:lnTo>
                  <a:pt x="36021" y="40184"/>
                </a:lnTo>
                <a:lnTo>
                  <a:pt x="35900" y="40003"/>
                </a:lnTo>
                <a:lnTo>
                  <a:pt x="35719" y="39882"/>
                </a:lnTo>
                <a:lnTo>
                  <a:pt x="35478" y="39761"/>
                </a:lnTo>
                <a:lnTo>
                  <a:pt x="35297" y="39701"/>
                </a:lnTo>
                <a:close/>
                <a:moveTo>
                  <a:pt x="40606" y="39701"/>
                </a:moveTo>
                <a:lnTo>
                  <a:pt x="40425" y="39761"/>
                </a:lnTo>
                <a:lnTo>
                  <a:pt x="40184" y="39882"/>
                </a:lnTo>
                <a:lnTo>
                  <a:pt x="40003" y="40003"/>
                </a:lnTo>
                <a:lnTo>
                  <a:pt x="39882" y="40184"/>
                </a:lnTo>
                <a:lnTo>
                  <a:pt x="39762" y="40425"/>
                </a:lnTo>
                <a:lnTo>
                  <a:pt x="39701" y="40606"/>
                </a:lnTo>
                <a:lnTo>
                  <a:pt x="39701" y="40847"/>
                </a:lnTo>
                <a:lnTo>
                  <a:pt x="39701" y="41089"/>
                </a:lnTo>
                <a:lnTo>
                  <a:pt x="39762" y="41270"/>
                </a:lnTo>
                <a:lnTo>
                  <a:pt x="39882" y="41511"/>
                </a:lnTo>
                <a:lnTo>
                  <a:pt x="40003" y="41692"/>
                </a:lnTo>
                <a:lnTo>
                  <a:pt x="40184" y="41813"/>
                </a:lnTo>
                <a:lnTo>
                  <a:pt x="40425" y="41934"/>
                </a:lnTo>
                <a:lnTo>
                  <a:pt x="40606" y="41994"/>
                </a:lnTo>
                <a:lnTo>
                  <a:pt x="41089" y="41994"/>
                </a:lnTo>
                <a:lnTo>
                  <a:pt x="41270" y="41934"/>
                </a:lnTo>
                <a:lnTo>
                  <a:pt x="41511" y="41813"/>
                </a:lnTo>
                <a:lnTo>
                  <a:pt x="41692" y="41692"/>
                </a:lnTo>
                <a:lnTo>
                  <a:pt x="41813" y="41511"/>
                </a:lnTo>
                <a:lnTo>
                  <a:pt x="41934" y="41270"/>
                </a:lnTo>
                <a:lnTo>
                  <a:pt x="41994" y="41089"/>
                </a:lnTo>
                <a:lnTo>
                  <a:pt x="41994" y="40847"/>
                </a:lnTo>
                <a:lnTo>
                  <a:pt x="41994" y="40606"/>
                </a:lnTo>
                <a:lnTo>
                  <a:pt x="41934" y="40425"/>
                </a:lnTo>
                <a:lnTo>
                  <a:pt x="41813" y="40184"/>
                </a:lnTo>
                <a:lnTo>
                  <a:pt x="41692" y="40003"/>
                </a:lnTo>
                <a:lnTo>
                  <a:pt x="41511" y="39882"/>
                </a:lnTo>
                <a:lnTo>
                  <a:pt x="41270" y="39761"/>
                </a:lnTo>
                <a:lnTo>
                  <a:pt x="41089" y="39701"/>
                </a:lnTo>
                <a:close/>
                <a:moveTo>
                  <a:pt x="46399" y="39701"/>
                </a:moveTo>
                <a:lnTo>
                  <a:pt x="46218" y="39761"/>
                </a:lnTo>
                <a:lnTo>
                  <a:pt x="45976" y="39882"/>
                </a:lnTo>
                <a:lnTo>
                  <a:pt x="45795" y="40003"/>
                </a:lnTo>
                <a:lnTo>
                  <a:pt x="45674" y="40184"/>
                </a:lnTo>
                <a:lnTo>
                  <a:pt x="45554" y="40425"/>
                </a:lnTo>
                <a:lnTo>
                  <a:pt x="45493" y="40606"/>
                </a:lnTo>
                <a:lnTo>
                  <a:pt x="45493" y="40847"/>
                </a:lnTo>
                <a:lnTo>
                  <a:pt x="45493" y="41089"/>
                </a:lnTo>
                <a:lnTo>
                  <a:pt x="45554" y="41270"/>
                </a:lnTo>
                <a:lnTo>
                  <a:pt x="45674" y="41511"/>
                </a:lnTo>
                <a:lnTo>
                  <a:pt x="45795" y="41692"/>
                </a:lnTo>
                <a:lnTo>
                  <a:pt x="45976" y="41813"/>
                </a:lnTo>
                <a:lnTo>
                  <a:pt x="46218" y="41934"/>
                </a:lnTo>
                <a:lnTo>
                  <a:pt x="46399" y="41994"/>
                </a:lnTo>
                <a:lnTo>
                  <a:pt x="46881" y="41994"/>
                </a:lnTo>
                <a:lnTo>
                  <a:pt x="47062" y="41934"/>
                </a:lnTo>
                <a:lnTo>
                  <a:pt x="47304" y="41813"/>
                </a:lnTo>
                <a:lnTo>
                  <a:pt x="47485" y="41692"/>
                </a:lnTo>
                <a:lnTo>
                  <a:pt x="47605" y="41511"/>
                </a:lnTo>
                <a:lnTo>
                  <a:pt x="47726" y="41270"/>
                </a:lnTo>
                <a:lnTo>
                  <a:pt x="47786" y="41089"/>
                </a:lnTo>
                <a:lnTo>
                  <a:pt x="47786" y="40847"/>
                </a:lnTo>
                <a:lnTo>
                  <a:pt x="47786" y="40606"/>
                </a:lnTo>
                <a:lnTo>
                  <a:pt x="47726" y="40425"/>
                </a:lnTo>
                <a:lnTo>
                  <a:pt x="47605" y="40184"/>
                </a:lnTo>
                <a:lnTo>
                  <a:pt x="47485" y="40003"/>
                </a:lnTo>
                <a:lnTo>
                  <a:pt x="47304" y="39882"/>
                </a:lnTo>
                <a:lnTo>
                  <a:pt x="47062" y="39761"/>
                </a:lnTo>
                <a:lnTo>
                  <a:pt x="46881" y="39701"/>
                </a:lnTo>
                <a:close/>
                <a:moveTo>
                  <a:pt x="52191" y="39701"/>
                </a:moveTo>
                <a:lnTo>
                  <a:pt x="52010" y="39761"/>
                </a:lnTo>
                <a:lnTo>
                  <a:pt x="51768" y="39882"/>
                </a:lnTo>
                <a:lnTo>
                  <a:pt x="51587" y="40003"/>
                </a:lnTo>
                <a:lnTo>
                  <a:pt x="51467" y="40184"/>
                </a:lnTo>
                <a:lnTo>
                  <a:pt x="51346" y="40425"/>
                </a:lnTo>
                <a:lnTo>
                  <a:pt x="51286" y="40606"/>
                </a:lnTo>
                <a:lnTo>
                  <a:pt x="51286" y="40847"/>
                </a:lnTo>
                <a:lnTo>
                  <a:pt x="51286" y="41089"/>
                </a:lnTo>
                <a:lnTo>
                  <a:pt x="51346" y="41270"/>
                </a:lnTo>
                <a:lnTo>
                  <a:pt x="51467" y="41511"/>
                </a:lnTo>
                <a:lnTo>
                  <a:pt x="51587" y="41692"/>
                </a:lnTo>
                <a:lnTo>
                  <a:pt x="51768" y="41813"/>
                </a:lnTo>
                <a:lnTo>
                  <a:pt x="52010" y="41934"/>
                </a:lnTo>
                <a:lnTo>
                  <a:pt x="52191" y="41994"/>
                </a:lnTo>
                <a:lnTo>
                  <a:pt x="52673" y="41994"/>
                </a:lnTo>
                <a:lnTo>
                  <a:pt x="52854" y="41934"/>
                </a:lnTo>
                <a:lnTo>
                  <a:pt x="53096" y="41813"/>
                </a:lnTo>
                <a:lnTo>
                  <a:pt x="53277" y="41692"/>
                </a:lnTo>
                <a:lnTo>
                  <a:pt x="53397" y="41511"/>
                </a:lnTo>
                <a:lnTo>
                  <a:pt x="53518" y="41270"/>
                </a:lnTo>
                <a:lnTo>
                  <a:pt x="53578" y="41089"/>
                </a:lnTo>
                <a:lnTo>
                  <a:pt x="53578" y="40847"/>
                </a:lnTo>
                <a:lnTo>
                  <a:pt x="53578" y="40606"/>
                </a:lnTo>
                <a:lnTo>
                  <a:pt x="53518" y="40425"/>
                </a:lnTo>
                <a:lnTo>
                  <a:pt x="53397" y="40184"/>
                </a:lnTo>
                <a:lnTo>
                  <a:pt x="53277" y="40003"/>
                </a:lnTo>
                <a:lnTo>
                  <a:pt x="53096" y="39882"/>
                </a:lnTo>
                <a:lnTo>
                  <a:pt x="52854" y="39761"/>
                </a:lnTo>
                <a:lnTo>
                  <a:pt x="52673" y="39701"/>
                </a:lnTo>
                <a:close/>
                <a:moveTo>
                  <a:pt x="57983" y="39701"/>
                </a:moveTo>
                <a:lnTo>
                  <a:pt x="57802" y="39761"/>
                </a:lnTo>
                <a:lnTo>
                  <a:pt x="57561" y="39882"/>
                </a:lnTo>
                <a:lnTo>
                  <a:pt x="57380" y="40003"/>
                </a:lnTo>
                <a:lnTo>
                  <a:pt x="57259" y="40184"/>
                </a:lnTo>
                <a:lnTo>
                  <a:pt x="57138" y="40425"/>
                </a:lnTo>
                <a:lnTo>
                  <a:pt x="57078" y="40606"/>
                </a:lnTo>
                <a:lnTo>
                  <a:pt x="57078" y="40847"/>
                </a:lnTo>
                <a:lnTo>
                  <a:pt x="57078" y="41089"/>
                </a:lnTo>
                <a:lnTo>
                  <a:pt x="57138" y="41270"/>
                </a:lnTo>
                <a:lnTo>
                  <a:pt x="57259" y="41511"/>
                </a:lnTo>
                <a:lnTo>
                  <a:pt x="57380" y="41692"/>
                </a:lnTo>
                <a:lnTo>
                  <a:pt x="57561" y="41813"/>
                </a:lnTo>
                <a:lnTo>
                  <a:pt x="57802" y="41934"/>
                </a:lnTo>
                <a:lnTo>
                  <a:pt x="57983" y="41994"/>
                </a:lnTo>
                <a:lnTo>
                  <a:pt x="58466" y="41994"/>
                </a:lnTo>
                <a:lnTo>
                  <a:pt x="58647" y="41934"/>
                </a:lnTo>
                <a:lnTo>
                  <a:pt x="58888" y="41813"/>
                </a:lnTo>
                <a:lnTo>
                  <a:pt x="59069" y="41692"/>
                </a:lnTo>
                <a:lnTo>
                  <a:pt x="59190" y="41511"/>
                </a:lnTo>
                <a:lnTo>
                  <a:pt x="59310" y="41270"/>
                </a:lnTo>
                <a:lnTo>
                  <a:pt x="59371" y="41089"/>
                </a:lnTo>
                <a:lnTo>
                  <a:pt x="59371" y="40847"/>
                </a:lnTo>
                <a:lnTo>
                  <a:pt x="59371" y="40606"/>
                </a:lnTo>
                <a:lnTo>
                  <a:pt x="59310" y="40425"/>
                </a:lnTo>
                <a:lnTo>
                  <a:pt x="59190" y="40184"/>
                </a:lnTo>
                <a:lnTo>
                  <a:pt x="59069" y="40003"/>
                </a:lnTo>
                <a:lnTo>
                  <a:pt x="58888" y="39882"/>
                </a:lnTo>
                <a:lnTo>
                  <a:pt x="58647" y="39761"/>
                </a:lnTo>
                <a:lnTo>
                  <a:pt x="58466" y="39701"/>
                </a:lnTo>
                <a:close/>
                <a:moveTo>
                  <a:pt x="63775" y="39701"/>
                </a:moveTo>
                <a:lnTo>
                  <a:pt x="63594" y="39761"/>
                </a:lnTo>
                <a:lnTo>
                  <a:pt x="63353" y="39882"/>
                </a:lnTo>
                <a:lnTo>
                  <a:pt x="63172" y="40003"/>
                </a:lnTo>
                <a:lnTo>
                  <a:pt x="63051" y="40184"/>
                </a:lnTo>
                <a:lnTo>
                  <a:pt x="62931" y="40425"/>
                </a:lnTo>
                <a:lnTo>
                  <a:pt x="62870" y="40606"/>
                </a:lnTo>
                <a:lnTo>
                  <a:pt x="62870" y="40847"/>
                </a:lnTo>
                <a:lnTo>
                  <a:pt x="62870" y="41089"/>
                </a:lnTo>
                <a:lnTo>
                  <a:pt x="62931" y="41270"/>
                </a:lnTo>
                <a:lnTo>
                  <a:pt x="63051" y="41511"/>
                </a:lnTo>
                <a:lnTo>
                  <a:pt x="63172" y="41692"/>
                </a:lnTo>
                <a:lnTo>
                  <a:pt x="63353" y="41813"/>
                </a:lnTo>
                <a:lnTo>
                  <a:pt x="63594" y="41934"/>
                </a:lnTo>
                <a:lnTo>
                  <a:pt x="63775" y="41994"/>
                </a:lnTo>
                <a:lnTo>
                  <a:pt x="64258" y="41994"/>
                </a:lnTo>
                <a:lnTo>
                  <a:pt x="64439" y="41934"/>
                </a:lnTo>
                <a:lnTo>
                  <a:pt x="64680" y="41813"/>
                </a:lnTo>
                <a:lnTo>
                  <a:pt x="64861" y="41692"/>
                </a:lnTo>
                <a:lnTo>
                  <a:pt x="64982" y="41511"/>
                </a:lnTo>
                <a:lnTo>
                  <a:pt x="65103" y="41270"/>
                </a:lnTo>
                <a:lnTo>
                  <a:pt x="65163" y="41089"/>
                </a:lnTo>
                <a:lnTo>
                  <a:pt x="65163" y="40847"/>
                </a:lnTo>
                <a:lnTo>
                  <a:pt x="65163" y="40606"/>
                </a:lnTo>
                <a:lnTo>
                  <a:pt x="65103" y="40425"/>
                </a:lnTo>
                <a:lnTo>
                  <a:pt x="64982" y="40184"/>
                </a:lnTo>
                <a:lnTo>
                  <a:pt x="64861" y="40003"/>
                </a:lnTo>
                <a:lnTo>
                  <a:pt x="64680" y="39882"/>
                </a:lnTo>
                <a:lnTo>
                  <a:pt x="64439" y="39761"/>
                </a:lnTo>
                <a:lnTo>
                  <a:pt x="64258" y="39701"/>
                </a:lnTo>
                <a:close/>
                <a:moveTo>
                  <a:pt x="69567" y="39701"/>
                </a:moveTo>
                <a:lnTo>
                  <a:pt x="69386" y="39761"/>
                </a:lnTo>
                <a:lnTo>
                  <a:pt x="69145" y="39882"/>
                </a:lnTo>
                <a:lnTo>
                  <a:pt x="68964" y="40003"/>
                </a:lnTo>
                <a:lnTo>
                  <a:pt x="68843" y="40184"/>
                </a:lnTo>
                <a:lnTo>
                  <a:pt x="68723" y="40425"/>
                </a:lnTo>
                <a:lnTo>
                  <a:pt x="68662" y="40606"/>
                </a:lnTo>
                <a:lnTo>
                  <a:pt x="68662" y="40847"/>
                </a:lnTo>
                <a:lnTo>
                  <a:pt x="68662" y="41089"/>
                </a:lnTo>
                <a:lnTo>
                  <a:pt x="68723" y="41270"/>
                </a:lnTo>
                <a:lnTo>
                  <a:pt x="68843" y="41511"/>
                </a:lnTo>
                <a:lnTo>
                  <a:pt x="68964" y="41692"/>
                </a:lnTo>
                <a:lnTo>
                  <a:pt x="69145" y="41813"/>
                </a:lnTo>
                <a:lnTo>
                  <a:pt x="69386" y="41934"/>
                </a:lnTo>
                <a:lnTo>
                  <a:pt x="69567" y="41994"/>
                </a:lnTo>
                <a:lnTo>
                  <a:pt x="70050" y="41994"/>
                </a:lnTo>
                <a:lnTo>
                  <a:pt x="70231" y="41934"/>
                </a:lnTo>
                <a:lnTo>
                  <a:pt x="70472" y="41813"/>
                </a:lnTo>
                <a:lnTo>
                  <a:pt x="70653" y="41692"/>
                </a:lnTo>
                <a:lnTo>
                  <a:pt x="70774" y="41511"/>
                </a:lnTo>
                <a:lnTo>
                  <a:pt x="70895" y="41270"/>
                </a:lnTo>
                <a:lnTo>
                  <a:pt x="70955" y="41089"/>
                </a:lnTo>
                <a:lnTo>
                  <a:pt x="70955" y="40847"/>
                </a:lnTo>
                <a:lnTo>
                  <a:pt x="70955" y="40606"/>
                </a:lnTo>
                <a:lnTo>
                  <a:pt x="70895" y="40425"/>
                </a:lnTo>
                <a:lnTo>
                  <a:pt x="70774" y="40184"/>
                </a:lnTo>
                <a:lnTo>
                  <a:pt x="70653" y="40003"/>
                </a:lnTo>
                <a:lnTo>
                  <a:pt x="70472" y="39882"/>
                </a:lnTo>
                <a:lnTo>
                  <a:pt x="70231" y="39761"/>
                </a:lnTo>
                <a:lnTo>
                  <a:pt x="70050" y="39701"/>
                </a:lnTo>
                <a:close/>
                <a:moveTo>
                  <a:pt x="75360" y="39701"/>
                </a:moveTo>
                <a:lnTo>
                  <a:pt x="75179" y="39761"/>
                </a:lnTo>
                <a:lnTo>
                  <a:pt x="74937" y="39882"/>
                </a:lnTo>
                <a:lnTo>
                  <a:pt x="74756" y="40003"/>
                </a:lnTo>
                <a:lnTo>
                  <a:pt x="74636" y="40184"/>
                </a:lnTo>
                <a:lnTo>
                  <a:pt x="74515" y="40425"/>
                </a:lnTo>
                <a:lnTo>
                  <a:pt x="74455" y="40606"/>
                </a:lnTo>
                <a:lnTo>
                  <a:pt x="74455" y="40847"/>
                </a:lnTo>
                <a:lnTo>
                  <a:pt x="74455" y="41089"/>
                </a:lnTo>
                <a:lnTo>
                  <a:pt x="74515" y="41270"/>
                </a:lnTo>
                <a:lnTo>
                  <a:pt x="74636" y="41511"/>
                </a:lnTo>
                <a:lnTo>
                  <a:pt x="74756" y="41692"/>
                </a:lnTo>
                <a:lnTo>
                  <a:pt x="74937" y="41813"/>
                </a:lnTo>
                <a:lnTo>
                  <a:pt x="75179" y="41934"/>
                </a:lnTo>
                <a:lnTo>
                  <a:pt x="75360" y="41994"/>
                </a:lnTo>
                <a:lnTo>
                  <a:pt x="75722" y="41994"/>
                </a:lnTo>
                <a:lnTo>
                  <a:pt x="75903" y="39761"/>
                </a:lnTo>
                <a:lnTo>
                  <a:pt x="75601" y="39701"/>
                </a:lnTo>
                <a:close/>
                <a:moveTo>
                  <a:pt x="2957" y="42597"/>
                </a:moveTo>
                <a:lnTo>
                  <a:pt x="2776" y="42658"/>
                </a:lnTo>
                <a:lnTo>
                  <a:pt x="2534" y="42778"/>
                </a:lnTo>
                <a:lnTo>
                  <a:pt x="2353" y="42899"/>
                </a:lnTo>
                <a:lnTo>
                  <a:pt x="2233" y="43080"/>
                </a:lnTo>
                <a:lnTo>
                  <a:pt x="2112" y="43321"/>
                </a:lnTo>
                <a:lnTo>
                  <a:pt x="2052" y="43502"/>
                </a:lnTo>
                <a:lnTo>
                  <a:pt x="2052" y="43744"/>
                </a:lnTo>
                <a:lnTo>
                  <a:pt x="2052" y="43985"/>
                </a:lnTo>
                <a:lnTo>
                  <a:pt x="2112" y="44166"/>
                </a:lnTo>
                <a:lnTo>
                  <a:pt x="2233" y="44407"/>
                </a:lnTo>
                <a:lnTo>
                  <a:pt x="2353" y="44588"/>
                </a:lnTo>
                <a:lnTo>
                  <a:pt x="2534" y="44709"/>
                </a:lnTo>
                <a:lnTo>
                  <a:pt x="2776" y="44830"/>
                </a:lnTo>
                <a:lnTo>
                  <a:pt x="2957" y="44890"/>
                </a:lnTo>
                <a:lnTo>
                  <a:pt x="3439" y="44890"/>
                </a:lnTo>
                <a:lnTo>
                  <a:pt x="3620" y="44830"/>
                </a:lnTo>
                <a:lnTo>
                  <a:pt x="3862" y="44709"/>
                </a:lnTo>
                <a:lnTo>
                  <a:pt x="4043" y="44588"/>
                </a:lnTo>
                <a:lnTo>
                  <a:pt x="4164" y="44407"/>
                </a:lnTo>
                <a:lnTo>
                  <a:pt x="4284" y="44166"/>
                </a:lnTo>
                <a:lnTo>
                  <a:pt x="4345" y="43985"/>
                </a:lnTo>
                <a:lnTo>
                  <a:pt x="4345" y="43744"/>
                </a:lnTo>
                <a:lnTo>
                  <a:pt x="4345" y="43502"/>
                </a:lnTo>
                <a:lnTo>
                  <a:pt x="4284" y="43321"/>
                </a:lnTo>
                <a:lnTo>
                  <a:pt x="4164" y="43080"/>
                </a:lnTo>
                <a:lnTo>
                  <a:pt x="4043" y="42899"/>
                </a:lnTo>
                <a:lnTo>
                  <a:pt x="3862" y="42778"/>
                </a:lnTo>
                <a:lnTo>
                  <a:pt x="3620" y="42658"/>
                </a:lnTo>
                <a:lnTo>
                  <a:pt x="3439" y="42597"/>
                </a:lnTo>
                <a:close/>
                <a:moveTo>
                  <a:pt x="8749" y="42597"/>
                </a:moveTo>
                <a:lnTo>
                  <a:pt x="8568" y="42658"/>
                </a:lnTo>
                <a:lnTo>
                  <a:pt x="8327" y="42778"/>
                </a:lnTo>
                <a:lnTo>
                  <a:pt x="8146" y="42899"/>
                </a:lnTo>
                <a:lnTo>
                  <a:pt x="8025" y="43080"/>
                </a:lnTo>
                <a:lnTo>
                  <a:pt x="7904" y="43321"/>
                </a:lnTo>
                <a:lnTo>
                  <a:pt x="7844" y="43502"/>
                </a:lnTo>
                <a:lnTo>
                  <a:pt x="7844" y="43744"/>
                </a:lnTo>
                <a:lnTo>
                  <a:pt x="7844" y="43985"/>
                </a:lnTo>
                <a:lnTo>
                  <a:pt x="7904" y="44166"/>
                </a:lnTo>
                <a:lnTo>
                  <a:pt x="8025" y="44407"/>
                </a:lnTo>
                <a:lnTo>
                  <a:pt x="8146" y="44588"/>
                </a:lnTo>
                <a:lnTo>
                  <a:pt x="8327" y="44709"/>
                </a:lnTo>
                <a:lnTo>
                  <a:pt x="8568" y="44830"/>
                </a:lnTo>
                <a:lnTo>
                  <a:pt x="8749" y="44890"/>
                </a:lnTo>
                <a:lnTo>
                  <a:pt x="9232" y="44890"/>
                </a:lnTo>
                <a:lnTo>
                  <a:pt x="9413" y="44830"/>
                </a:lnTo>
                <a:lnTo>
                  <a:pt x="9654" y="44709"/>
                </a:lnTo>
                <a:lnTo>
                  <a:pt x="9835" y="44588"/>
                </a:lnTo>
                <a:lnTo>
                  <a:pt x="9956" y="44407"/>
                </a:lnTo>
                <a:lnTo>
                  <a:pt x="10076" y="44166"/>
                </a:lnTo>
                <a:lnTo>
                  <a:pt x="10137" y="43985"/>
                </a:lnTo>
                <a:lnTo>
                  <a:pt x="10137" y="43744"/>
                </a:lnTo>
                <a:lnTo>
                  <a:pt x="10137" y="43502"/>
                </a:lnTo>
                <a:lnTo>
                  <a:pt x="10076" y="43321"/>
                </a:lnTo>
                <a:lnTo>
                  <a:pt x="9956" y="43080"/>
                </a:lnTo>
                <a:lnTo>
                  <a:pt x="9835" y="42899"/>
                </a:lnTo>
                <a:lnTo>
                  <a:pt x="9654" y="42778"/>
                </a:lnTo>
                <a:lnTo>
                  <a:pt x="9413" y="42658"/>
                </a:lnTo>
                <a:lnTo>
                  <a:pt x="9232" y="42597"/>
                </a:lnTo>
                <a:close/>
                <a:moveTo>
                  <a:pt x="14541" y="42597"/>
                </a:moveTo>
                <a:lnTo>
                  <a:pt x="14360" y="42658"/>
                </a:lnTo>
                <a:lnTo>
                  <a:pt x="14119" y="42778"/>
                </a:lnTo>
                <a:lnTo>
                  <a:pt x="13938" y="42899"/>
                </a:lnTo>
                <a:lnTo>
                  <a:pt x="13817" y="43080"/>
                </a:lnTo>
                <a:lnTo>
                  <a:pt x="13697" y="43321"/>
                </a:lnTo>
                <a:lnTo>
                  <a:pt x="13636" y="43502"/>
                </a:lnTo>
                <a:lnTo>
                  <a:pt x="13636" y="43744"/>
                </a:lnTo>
                <a:lnTo>
                  <a:pt x="13636" y="43985"/>
                </a:lnTo>
                <a:lnTo>
                  <a:pt x="13697" y="44166"/>
                </a:lnTo>
                <a:lnTo>
                  <a:pt x="13817" y="44407"/>
                </a:lnTo>
                <a:lnTo>
                  <a:pt x="13938" y="44588"/>
                </a:lnTo>
                <a:lnTo>
                  <a:pt x="14119" y="44709"/>
                </a:lnTo>
                <a:lnTo>
                  <a:pt x="14360" y="44830"/>
                </a:lnTo>
                <a:lnTo>
                  <a:pt x="14541" y="44890"/>
                </a:lnTo>
                <a:lnTo>
                  <a:pt x="15024" y="44890"/>
                </a:lnTo>
                <a:lnTo>
                  <a:pt x="15205" y="44830"/>
                </a:lnTo>
                <a:lnTo>
                  <a:pt x="15446" y="44709"/>
                </a:lnTo>
                <a:lnTo>
                  <a:pt x="15627" y="44588"/>
                </a:lnTo>
                <a:lnTo>
                  <a:pt x="15748" y="44407"/>
                </a:lnTo>
                <a:lnTo>
                  <a:pt x="15869" y="44166"/>
                </a:lnTo>
                <a:lnTo>
                  <a:pt x="15929" y="43985"/>
                </a:lnTo>
                <a:lnTo>
                  <a:pt x="15929" y="43744"/>
                </a:lnTo>
                <a:lnTo>
                  <a:pt x="15929" y="43502"/>
                </a:lnTo>
                <a:lnTo>
                  <a:pt x="15869" y="43321"/>
                </a:lnTo>
                <a:lnTo>
                  <a:pt x="15748" y="43080"/>
                </a:lnTo>
                <a:lnTo>
                  <a:pt x="15627" y="42899"/>
                </a:lnTo>
                <a:lnTo>
                  <a:pt x="15446" y="42778"/>
                </a:lnTo>
                <a:lnTo>
                  <a:pt x="15205" y="42658"/>
                </a:lnTo>
                <a:lnTo>
                  <a:pt x="15024" y="42597"/>
                </a:lnTo>
                <a:close/>
                <a:moveTo>
                  <a:pt x="20333" y="42597"/>
                </a:moveTo>
                <a:lnTo>
                  <a:pt x="20152" y="42658"/>
                </a:lnTo>
                <a:lnTo>
                  <a:pt x="19911" y="42778"/>
                </a:lnTo>
                <a:lnTo>
                  <a:pt x="19730" y="42899"/>
                </a:lnTo>
                <a:lnTo>
                  <a:pt x="19609" y="43080"/>
                </a:lnTo>
                <a:lnTo>
                  <a:pt x="19489" y="43321"/>
                </a:lnTo>
                <a:lnTo>
                  <a:pt x="19428" y="43502"/>
                </a:lnTo>
                <a:lnTo>
                  <a:pt x="19428" y="43744"/>
                </a:lnTo>
                <a:lnTo>
                  <a:pt x="19428" y="43985"/>
                </a:lnTo>
                <a:lnTo>
                  <a:pt x="19489" y="44166"/>
                </a:lnTo>
                <a:lnTo>
                  <a:pt x="19609" y="44407"/>
                </a:lnTo>
                <a:lnTo>
                  <a:pt x="19730" y="44588"/>
                </a:lnTo>
                <a:lnTo>
                  <a:pt x="19911" y="44709"/>
                </a:lnTo>
                <a:lnTo>
                  <a:pt x="20152" y="44830"/>
                </a:lnTo>
                <a:lnTo>
                  <a:pt x="20333" y="44890"/>
                </a:lnTo>
                <a:lnTo>
                  <a:pt x="20816" y="44890"/>
                </a:lnTo>
                <a:lnTo>
                  <a:pt x="20997" y="44830"/>
                </a:lnTo>
                <a:lnTo>
                  <a:pt x="21239" y="44709"/>
                </a:lnTo>
                <a:lnTo>
                  <a:pt x="21420" y="44588"/>
                </a:lnTo>
                <a:lnTo>
                  <a:pt x="21540" y="44407"/>
                </a:lnTo>
                <a:lnTo>
                  <a:pt x="21661" y="44166"/>
                </a:lnTo>
                <a:lnTo>
                  <a:pt x="21721" y="43985"/>
                </a:lnTo>
                <a:lnTo>
                  <a:pt x="21721" y="43744"/>
                </a:lnTo>
                <a:lnTo>
                  <a:pt x="21721" y="43502"/>
                </a:lnTo>
                <a:lnTo>
                  <a:pt x="21661" y="43321"/>
                </a:lnTo>
                <a:lnTo>
                  <a:pt x="21540" y="43080"/>
                </a:lnTo>
                <a:lnTo>
                  <a:pt x="21420" y="42899"/>
                </a:lnTo>
                <a:lnTo>
                  <a:pt x="21239" y="42778"/>
                </a:lnTo>
                <a:lnTo>
                  <a:pt x="20997" y="42658"/>
                </a:lnTo>
                <a:lnTo>
                  <a:pt x="20816" y="42597"/>
                </a:lnTo>
                <a:close/>
                <a:moveTo>
                  <a:pt x="26126" y="42597"/>
                </a:moveTo>
                <a:lnTo>
                  <a:pt x="25945" y="42658"/>
                </a:lnTo>
                <a:lnTo>
                  <a:pt x="25703" y="42778"/>
                </a:lnTo>
                <a:lnTo>
                  <a:pt x="25522" y="42899"/>
                </a:lnTo>
                <a:lnTo>
                  <a:pt x="25402" y="43080"/>
                </a:lnTo>
                <a:lnTo>
                  <a:pt x="25281" y="43321"/>
                </a:lnTo>
                <a:lnTo>
                  <a:pt x="25221" y="43502"/>
                </a:lnTo>
                <a:lnTo>
                  <a:pt x="25221" y="43744"/>
                </a:lnTo>
                <a:lnTo>
                  <a:pt x="25221" y="43985"/>
                </a:lnTo>
                <a:lnTo>
                  <a:pt x="25281" y="44166"/>
                </a:lnTo>
                <a:lnTo>
                  <a:pt x="25402" y="44407"/>
                </a:lnTo>
                <a:lnTo>
                  <a:pt x="25522" y="44588"/>
                </a:lnTo>
                <a:lnTo>
                  <a:pt x="25703" y="44709"/>
                </a:lnTo>
                <a:lnTo>
                  <a:pt x="25945" y="44830"/>
                </a:lnTo>
                <a:lnTo>
                  <a:pt x="26126" y="44890"/>
                </a:lnTo>
                <a:lnTo>
                  <a:pt x="26608" y="44890"/>
                </a:lnTo>
                <a:lnTo>
                  <a:pt x="26789" y="44830"/>
                </a:lnTo>
                <a:lnTo>
                  <a:pt x="27031" y="44709"/>
                </a:lnTo>
                <a:lnTo>
                  <a:pt x="27212" y="44588"/>
                </a:lnTo>
                <a:lnTo>
                  <a:pt x="27332" y="44407"/>
                </a:lnTo>
                <a:lnTo>
                  <a:pt x="27453" y="44166"/>
                </a:lnTo>
                <a:lnTo>
                  <a:pt x="27513" y="43985"/>
                </a:lnTo>
                <a:lnTo>
                  <a:pt x="27513" y="43744"/>
                </a:lnTo>
                <a:lnTo>
                  <a:pt x="27513" y="43502"/>
                </a:lnTo>
                <a:lnTo>
                  <a:pt x="27453" y="43321"/>
                </a:lnTo>
                <a:lnTo>
                  <a:pt x="27332" y="43080"/>
                </a:lnTo>
                <a:lnTo>
                  <a:pt x="27212" y="42899"/>
                </a:lnTo>
                <a:lnTo>
                  <a:pt x="27031" y="42778"/>
                </a:lnTo>
                <a:lnTo>
                  <a:pt x="26789" y="42658"/>
                </a:lnTo>
                <a:lnTo>
                  <a:pt x="26608" y="42597"/>
                </a:lnTo>
                <a:close/>
                <a:moveTo>
                  <a:pt x="31918" y="42597"/>
                </a:moveTo>
                <a:lnTo>
                  <a:pt x="31737" y="42658"/>
                </a:lnTo>
                <a:lnTo>
                  <a:pt x="31496" y="42778"/>
                </a:lnTo>
                <a:lnTo>
                  <a:pt x="31315" y="42899"/>
                </a:lnTo>
                <a:lnTo>
                  <a:pt x="31194" y="43080"/>
                </a:lnTo>
                <a:lnTo>
                  <a:pt x="31073" y="43321"/>
                </a:lnTo>
                <a:lnTo>
                  <a:pt x="31013" y="43502"/>
                </a:lnTo>
                <a:lnTo>
                  <a:pt x="31013" y="43744"/>
                </a:lnTo>
                <a:lnTo>
                  <a:pt x="31013" y="43985"/>
                </a:lnTo>
                <a:lnTo>
                  <a:pt x="31073" y="44166"/>
                </a:lnTo>
                <a:lnTo>
                  <a:pt x="31194" y="44407"/>
                </a:lnTo>
                <a:lnTo>
                  <a:pt x="31315" y="44588"/>
                </a:lnTo>
                <a:lnTo>
                  <a:pt x="31496" y="44709"/>
                </a:lnTo>
                <a:lnTo>
                  <a:pt x="31737" y="44830"/>
                </a:lnTo>
                <a:lnTo>
                  <a:pt x="31918" y="44890"/>
                </a:lnTo>
                <a:lnTo>
                  <a:pt x="32401" y="44890"/>
                </a:lnTo>
                <a:lnTo>
                  <a:pt x="32582" y="44830"/>
                </a:lnTo>
                <a:lnTo>
                  <a:pt x="32823" y="44709"/>
                </a:lnTo>
                <a:lnTo>
                  <a:pt x="33004" y="44588"/>
                </a:lnTo>
                <a:lnTo>
                  <a:pt x="33125" y="44407"/>
                </a:lnTo>
                <a:lnTo>
                  <a:pt x="33245" y="44166"/>
                </a:lnTo>
                <a:lnTo>
                  <a:pt x="33306" y="43985"/>
                </a:lnTo>
                <a:lnTo>
                  <a:pt x="33306" y="43744"/>
                </a:lnTo>
                <a:lnTo>
                  <a:pt x="33306" y="43502"/>
                </a:lnTo>
                <a:lnTo>
                  <a:pt x="33245" y="43321"/>
                </a:lnTo>
                <a:lnTo>
                  <a:pt x="33125" y="43080"/>
                </a:lnTo>
                <a:lnTo>
                  <a:pt x="33004" y="42899"/>
                </a:lnTo>
                <a:lnTo>
                  <a:pt x="32823" y="42778"/>
                </a:lnTo>
                <a:lnTo>
                  <a:pt x="32582" y="42658"/>
                </a:lnTo>
                <a:lnTo>
                  <a:pt x="32401" y="42597"/>
                </a:lnTo>
                <a:close/>
                <a:moveTo>
                  <a:pt x="37710" y="42597"/>
                </a:moveTo>
                <a:lnTo>
                  <a:pt x="37529" y="42658"/>
                </a:lnTo>
                <a:lnTo>
                  <a:pt x="37288" y="42778"/>
                </a:lnTo>
                <a:lnTo>
                  <a:pt x="37107" y="42899"/>
                </a:lnTo>
                <a:lnTo>
                  <a:pt x="36986" y="43080"/>
                </a:lnTo>
                <a:lnTo>
                  <a:pt x="36865" y="43321"/>
                </a:lnTo>
                <a:lnTo>
                  <a:pt x="36805" y="43502"/>
                </a:lnTo>
                <a:lnTo>
                  <a:pt x="36805" y="43744"/>
                </a:lnTo>
                <a:lnTo>
                  <a:pt x="36805" y="43985"/>
                </a:lnTo>
                <a:lnTo>
                  <a:pt x="36865" y="44166"/>
                </a:lnTo>
                <a:lnTo>
                  <a:pt x="36986" y="44407"/>
                </a:lnTo>
                <a:lnTo>
                  <a:pt x="37107" y="44588"/>
                </a:lnTo>
                <a:lnTo>
                  <a:pt x="37288" y="44709"/>
                </a:lnTo>
                <a:lnTo>
                  <a:pt x="37529" y="44830"/>
                </a:lnTo>
                <a:lnTo>
                  <a:pt x="37710" y="44890"/>
                </a:lnTo>
                <a:lnTo>
                  <a:pt x="38193" y="44890"/>
                </a:lnTo>
                <a:lnTo>
                  <a:pt x="38374" y="44830"/>
                </a:lnTo>
                <a:lnTo>
                  <a:pt x="38615" y="44709"/>
                </a:lnTo>
                <a:lnTo>
                  <a:pt x="38796" y="44588"/>
                </a:lnTo>
                <a:lnTo>
                  <a:pt x="38917" y="44407"/>
                </a:lnTo>
                <a:lnTo>
                  <a:pt x="39038" y="44166"/>
                </a:lnTo>
                <a:lnTo>
                  <a:pt x="39098" y="43985"/>
                </a:lnTo>
                <a:lnTo>
                  <a:pt x="39098" y="43744"/>
                </a:lnTo>
                <a:lnTo>
                  <a:pt x="39098" y="43502"/>
                </a:lnTo>
                <a:lnTo>
                  <a:pt x="39038" y="43321"/>
                </a:lnTo>
                <a:lnTo>
                  <a:pt x="38917" y="43080"/>
                </a:lnTo>
                <a:lnTo>
                  <a:pt x="38796" y="42899"/>
                </a:lnTo>
                <a:lnTo>
                  <a:pt x="38615" y="42778"/>
                </a:lnTo>
                <a:lnTo>
                  <a:pt x="38374" y="42658"/>
                </a:lnTo>
                <a:lnTo>
                  <a:pt x="38193" y="42597"/>
                </a:lnTo>
                <a:close/>
                <a:moveTo>
                  <a:pt x="43502" y="42597"/>
                </a:moveTo>
                <a:lnTo>
                  <a:pt x="43321" y="42658"/>
                </a:lnTo>
                <a:lnTo>
                  <a:pt x="43080" y="42778"/>
                </a:lnTo>
                <a:lnTo>
                  <a:pt x="42899" y="42899"/>
                </a:lnTo>
                <a:lnTo>
                  <a:pt x="42778" y="43080"/>
                </a:lnTo>
                <a:lnTo>
                  <a:pt x="42658" y="43321"/>
                </a:lnTo>
                <a:lnTo>
                  <a:pt x="42597" y="43502"/>
                </a:lnTo>
                <a:lnTo>
                  <a:pt x="42597" y="43744"/>
                </a:lnTo>
                <a:lnTo>
                  <a:pt x="42597" y="43985"/>
                </a:lnTo>
                <a:lnTo>
                  <a:pt x="42658" y="44166"/>
                </a:lnTo>
                <a:lnTo>
                  <a:pt x="42778" y="44407"/>
                </a:lnTo>
                <a:lnTo>
                  <a:pt x="42899" y="44588"/>
                </a:lnTo>
                <a:lnTo>
                  <a:pt x="43080" y="44709"/>
                </a:lnTo>
                <a:lnTo>
                  <a:pt x="43321" y="44830"/>
                </a:lnTo>
                <a:lnTo>
                  <a:pt x="43502" y="44890"/>
                </a:lnTo>
                <a:lnTo>
                  <a:pt x="43985" y="44890"/>
                </a:lnTo>
                <a:lnTo>
                  <a:pt x="44166" y="44830"/>
                </a:lnTo>
                <a:lnTo>
                  <a:pt x="44407" y="44709"/>
                </a:lnTo>
                <a:lnTo>
                  <a:pt x="44588" y="44588"/>
                </a:lnTo>
                <a:lnTo>
                  <a:pt x="44709" y="44407"/>
                </a:lnTo>
                <a:lnTo>
                  <a:pt x="44830" y="44166"/>
                </a:lnTo>
                <a:lnTo>
                  <a:pt x="44890" y="43985"/>
                </a:lnTo>
                <a:lnTo>
                  <a:pt x="44890" y="43744"/>
                </a:lnTo>
                <a:lnTo>
                  <a:pt x="44890" y="43502"/>
                </a:lnTo>
                <a:lnTo>
                  <a:pt x="44830" y="43321"/>
                </a:lnTo>
                <a:lnTo>
                  <a:pt x="44709" y="43080"/>
                </a:lnTo>
                <a:lnTo>
                  <a:pt x="44588" y="42899"/>
                </a:lnTo>
                <a:lnTo>
                  <a:pt x="44407" y="42778"/>
                </a:lnTo>
                <a:lnTo>
                  <a:pt x="44166" y="42658"/>
                </a:lnTo>
                <a:lnTo>
                  <a:pt x="43985" y="42597"/>
                </a:lnTo>
                <a:close/>
                <a:moveTo>
                  <a:pt x="49295" y="42597"/>
                </a:moveTo>
                <a:lnTo>
                  <a:pt x="49114" y="42658"/>
                </a:lnTo>
                <a:lnTo>
                  <a:pt x="48872" y="42778"/>
                </a:lnTo>
                <a:lnTo>
                  <a:pt x="48691" y="42899"/>
                </a:lnTo>
                <a:lnTo>
                  <a:pt x="48571" y="43080"/>
                </a:lnTo>
                <a:lnTo>
                  <a:pt x="48450" y="43321"/>
                </a:lnTo>
                <a:lnTo>
                  <a:pt x="48390" y="43502"/>
                </a:lnTo>
                <a:lnTo>
                  <a:pt x="48390" y="43744"/>
                </a:lnTo>
                <a:lnTo>
                  <a:pt x="48390" y="43985"/>
                </a:lnTo>
                <a:lnTo>
                  <a:pt x="48450" y="44166"/>
                </a:lnTo>
                <a:lnTo>
                  <a:pt x="48571" y="44407"/>
                </a:lnTo>
                <a:lnTo>
                  <a:pt x="48691" y="44588"/>
                </a:lnTo>
                <a:lnTo>
                  <a:pt x="48872" y="44709"/>
                </a:lnTo>
                <a:lnTo>
                  <a:pt x="49114" y="44830"/>
                </a:lnTo>
                <a:lnTo>
                  <a:pt x="49295" y="44890"/>
                </a:lnTo>
                <a:lnTo>
                  <a:pt x="49777" y="44890"/>
                </a:lnTo>
                <a:lnTo>
                  <a:pt x="49958" y="44830"/>
                </a:lnTo>
                <a:lnTo>
                  <a:pt x="50200" y="44709"/>
                </a:lnTo>
                <a:lnTo>
                  <a:pt x="50381" y="44588"/>
                </a:lnTo>
                <a:lnTo>
                  <a:pt x="50501" y="44407"/>
                </a:lnTo>
                <a:lnTo>
                  <a:pt x="50622" y="44166"/>
                </a:lnTo>
                <a:lnTo>
                  <a:pt x="50682" y="43985"/>
                </a:lnTo>
                <a:lnTo>
                  <a:pt x="50682" y="43744"/>
                </a:lnTo>
                <a:lnTo>
                  <a:pt x="50682" y="43502"/>
                </a:lnTo>
                <a:lnTo>
                  <a:pt x="50622" y="43321"/>
                </a:lnTo>
                <a:lnTo>
                  <a:pt x="50501" y="43080"/>
                </a:lnTo>
                <a:lnTo>
                  <a:pt x="50381" y="42899"/>
                </a:lnTo>
                <a:lnTo>
                  <a:pt x="50200" y="42778"/>
                </a:lnTo>
                <a:lnTo>
                  <a:pt x="49958" y="42658"/>
                </a:lnTo>
                <a:lnTo>
                  <a:pt x="49777" y="42597"/>
                </a:lnTo>
                <a:close/>
                <a:moveTo>
                  <a:pt x="55087" y="42597"/>
                </a:moveTo>
                <a:lnTo>
                  <a:pt x="54906" y="42658"/>
                </a:lnTo>
                <a:lnTo>
                  <a:pt x="54665" y="42778"/>
                </a:lnTo>
                <a:lnTo>
                  <a:pt x="54483" y="42899"/>
                </a:lnTo>
                <a:lnTo>
                  <a:pt x="54363" y="43080"/>
                </a:lnTo>
                <a:lnTo>
                  <a:pt x="54242" y="43321"/>
                </a:lnTo>
                <a:lnTo>
                  <a:pt x="54182" y="43502"/>
                </a:lnTo>
                <a:lnTo>
                  <a:pt x="54182" y="43744"/>
                </a:lnTo>
                <a:lnTo>
                  <a:pt x="54182" y="43985"/>
                </a:lnTo>
                <a:lnTo>
                  <a:pt x="54242" y="44166"/>
                </a:lnTo>
                <a:lnTo>
                  <a:pt x="54363" y="44407"/>
                </a:lnTo>
                <a:lnTo>
                  <a:pt x="54483" y="44588"/>
                </a:lnTo>
                <a:lnTo>
                  <a:pt x="54665" y="44709"/>
                </a:lnTo>
                <a:lnTo>
                  <a:pt x="54906" y="44830"/>
                </a:lnTo>
                <a:lnTo>
                  <a:pt x="55087" y="44890"/>
                </a:lnTo>
                <a:lnTo>
                  <a:pt x="55570" y="44890"/>
                </a:lnTo>
                <a:lnTo>
                  <a:pt x="55751" y="44830"/>
                </a:lnTo>
                <a:lnTo>
                  <a:pt x="55992" y="44709"/>
                </a:lnTo>
                <a:lnTo>
                  <a:pt x="56173" y="44588"/>
                </a:lnTo>
                <a:lnTo>
                  <a:pt x="56294" y="44407"/>
                </a:lnTo>
                <a:lnTo>
                  <a:pt x="56414" y="44166"/>
                </a:lnTo>
                <a:lnTo>
                  <a:pt x="56475" y="43985"/>
                </a:lnTo>
                <a:lnTo>
                  <a:pt x="56475" y="43744"/>
                </a:lnTo>
                <a:lnTo>
                  <a:pt x="56475" y="43502"/>
                </a:lnTo>
                <a:lnTo>
                  <a:pt x="56414" y="43321"/>
                </a:lnTo>
                <a:lnTo>
                  <a:pt x="56294" y="43080"/>
                </a:lnTo>
                <a:lnTo>
                  <a:pt x="56173" y="42899"/>
                </a:lnTo>
                <a:lnTo>
                  <a:pt x="55992" y="42778"/>
                </a:lnTo>
                <a:lnTo>
                  <a:pt x="55751" y="42658"/>
                </a:lnTo>
                <a:lnTo>
                  <a:pt x="55570" y="42597"/>
                </a:lnTo>
                <a:close/>
                <a:moveTo>
                  <a:pt x="60879" y="42597"/>
                </a:moveTo>
                <a:lnTo>
                  <a:pt x="60698" y="42658"/>
                </a:lnTo>
                <a:lnTo>
                  <a:pt x="60457" y="42778"/>
                </a:lnTo>
                <a:lnTo>
                  <a:pt x="60276" y="42899"/>
                </a:lnTo>
                <a:lnTo>
                  <a:pt x="60155" y="43080"/>
                </a:lnTo>
                <a:lnTo>
                  <a:pt x="60034" y="43321"/>
                </a:lnTo>
                <a:lnTo>
                  <a:pt x="59974" y="43502"/>
                </a:lnTo>
                <a:lnTo>
                  <a:pt x="59974" y="43744"/>
                </a:lnTo>
                <a:lnTo>
                  <a:pt x="59974" y="43985"/>
                </a:lnTo>
                <a:lnTo>
                  <a:pt x="60034" y="44166"/>
                </a:lnTo>
                <a:lnTo>
                  <a:pt x="60155" y="44407"/>
                </a:lnTo>
                <a:lnTo>
                  <a:pt x="60276" y="44588"/>
                </a:lnTo>
                <a:lnTo>
                  <a:pt x="60457" y="44709"/>
                </a:lnTo>
                <a:lnTo>
                  <a:pt x="60698" y="44830"/>
                </a:lnTo>
                <a:lnTo>
                  <a:pt x="60879" y="44890"/>
                </a:lnTo>
                <a:lnTo>
                  <a:pt x="61362" y="44890"/>
                </a:lnTo>
                <a:lnTo>
                  <a:pt x="61543" y="44830"/>
                </a:lnTo>
                <a:lnTo>
                  <a:pt x="61784" y="44709"/>
                </a:lnTo>
                <a:lnTo>
                  <a:pt x="61965" y="44588"/>
                </a:lnTo>
                <a:lnTo>
                  <a:pt x="62086" y="44407"/>
                </a:lnTo>
                <a:lnTo>
                  <a:pt x="62206" y="44166"/>
                </a:lnTo>
                <a:lnTo>
                  <a:pt x="62267" y="43985"/>
                </a:lnTo>
                <a:lnTo>
                  <a:pt x="62267" y="43744"/>
                </a:lnTo>
                <a:lnTo>
                  <a:pt x="62267" y="43502"/>
                </a:lnTo>
                <a:lnTo>
                  <a:pt x="62206" y="43321"/>
                </a:lnTo>
                <a:lnTo>
                  <a:pt x="62086" y="43080"/>
                </a:lnTo>
                <a:lnTo>
                  <a:pt x="61965" y="42899"/>
                </a:lnTo>
                <a:lnTo>
                  <a:pt x="61784" y="42778"/>
                </a:lnTo>
                <a:lnTo>
                  <a:pt x="61543" y="42658"/>
                </a:lnTo>
                <a:lnTo>
                  <a:pt x="61362" y="42597"/>
                </a:lnTo>
                <a:close/>
                <a:moveTo>
                  <a:pt x="66671" y="42597"/>
                </a:moveTo>
                <a:lnTo>
                  <a:pt x="66490" y="42658"/>
                </a:lnTo>
                <a:lnTo>
                  <a:pt x="66249" y="42778"/>
                </a:lnTo>
                <a:lnTo>
                  <a:pt x="66068" y="42899"/>
                </a:lnTo>
                <a:lnTo>
                  <a:pt x="65947" y="43080"/>
                </a:lnTo>
                <a:lnTo>
                  <a:pt x="65827" y="43321"/>
                </a:lnTo>
                <a:lnTo>
                  <a:pt x="65766" y="43502"/>
                </a:lnTo>
                <a:lnTo>
                  <a:pt x="65766" y="43744"/>
                </a:lnTo>
                <a:lnTo>
                  <a:pt x="65766" y="43985"/>
                </a:lnTo>
                <a:lnTo>
                  <a:pt x="65827" y="44166"/>
                </a:lnTo>
                <a:lnTo>
                  <a:pt x="65947" y="44407"/>
                </a:lnTo>
                <a:lnTo>
                  <a:pt x="66068" y="44588"/>
                </a:lnTo>
                <a:lnTo>
                  <a:pt x="66249" y="44709"/>
                </a:lnTo>
                <a:lnTo>
                  <a:pt x="66490" y="44830"/>
                </a:lnTo>
                <a:lnTo>
                  <a:pt x="66671" y="44890"/>
                </a:lnTo>
                <a:lnTo>
                  <a:pt x="67154" y="44890"/>
                </a:lnTo>
                <a:lnTo>
                  <a:pt x="67335" y="44830"/>
                </a:lnTo>
                <a:lnTo>
                  <a:pt x="67576" y="44709"/>
                </a:lnTo>
                <a:lnTo>
                  <a:pt x="67757" y="44588"/>
                </a:lnTo>
                <a:lnTo>
                  <a:pt x="67878" y="44407"/>
                </a:lnTo>
                <a:lnTo>
                  <a:pt x="67999" y="44166"/>
                </a:lnTo>
                <a:lnTo>
                  <a:pt x="68059" y="43985"/>
                </a:lnTo>
                <a:lnTo>
                  <a:pt x="68059" y="43744"/>
                </a:lnTo>
                <a:lnTo>
                  <a:pt x="68059" y="43502"/>
                </a:lnTo>
                <a:lnTo>
                  <a:pt x="67999" y="43321"/>
                </a:lnTo>
                <a:lnTo>
                  <a:pt x="67878" y="43080"/>
                </a:lnTo>
                <a:lnTo>
                  <a:pt x="67757" y="42899"/>
                </a:lnTo>
                <a:lnTo>
                  <a:pt x="67576" y="42778"/>
                </a:lnTo>
                <a:lnTo>
                  <a:pt x="67335" y="42658"/>
                </a:lnTo>
                <a:lnTo>
                  <a:pt x="67154" y="42597"/>
                </a:lnTo>
                <a:close/>
                <a:moveTo>
                  <a:pt x="72464" y="42597"/>
                </a:moveTo>
                <a:lnTo>
                  <a:pt x="72283" y="42658"/>
                </a:lnTo>
                <a:lnTo>
                  <a:pt x="72041" y="42778"/>
                </a:lnTo>
                <a:lnTo>
                  <a:pt x="71860" y="42899"/>
                </a:lnTo>
                <a:lnTo>
                  <a:pt x="71740" y="43080"/>
                </a:lnTo>
                <a:lnTo>
                  <a:pt x="71619" y="43321"/>
                </a:lnTo>
                <a:lnTo>
                  <a:pt x="71559" y="43502"/>
                </a:lnTo>
                <a:lnTo>
                  <a:pt x="71559" y="43744"/>
                </a:lnTo>
                <a:lnTo>
                  <a:pt x="71559" y="43985"/>
                </a:lnTo>
                <a:lnTo>
                  <a:pt x="71619" y="44166"/>
                </a:lnTo>
                <a:lnTo>
                  <a:pt x="71740" y="44407"/>
                </a:lnTo>
                <a:lnTo>
                  <a:pt x="71860" y="44588"/>
                </a:lnTo>
                <a:lnTo>
                  <a:pt x="72041" y="44709"/>
                </a:lnTo>
                <a:lnTo>
                  <a:pt x="72283" y="44830"/>
                </a:lnTo>
                <a:lnTo>
                  <a:pt x="72464" y="44890"/>
                </a:lnTo>
                <a:lnTo>
                  <a:pt x="72946" y="44890"/>
                </a:lnTo>
                <a:lnTo>
                  <a:pt x="73127" y="44830"/>
                </a:lnTo>
                <a:lnTo>
                  <a:pt x="73369" y="44709"/>
                </a:lnTo>
                <a:lnTo>
                  <a:pt x="73550" y="44588"/>
                </a:lnTo>
                <a:lnTo>
                  <a:pt x="73670" y="44407"/>
                </a:lnTo>
                <a:lnTo>
                  <a:pt x="73791" y="44166"/>
                </a:lnTo>
                <a:lnTo>
                  <a:pt x="73851" y="43985"/>
                </a:lnTo>
                <a:lnTo>
                  <a:pt x="73851" y="43744"/>
                </a:lnTo>
                <a:lnTo>
                  <a:pt x="73851" y="43502"/>
                </a:lnTo>
                <a:lnTo>
                  <a:pt x="73791" y="43321"/>
                </a:lnTo>
                <a:lnTo>
                  <a:pt x="73670" y="43080"/>
                </a:lnTo>
                <a:lnTo>
                  <a:pt x="73550" y="42899"/>
                </a:lnTo>
                <a:lnTo>
                  <a:pt x="73369" y="42778"/>
                </a:lnTo>
                <a:lnTo>
                  <a:pt x="73127" y="42658"/>
                </a:lnTo>
                <a:lnTo>
                  <a:pt x="72946" y="42597"/>
                </a:lnTo>
                <a:close/>
                <a:moveTo>
                  <a:pt x="724" y="45554"/>
                </a:moveTo>
                <a:lnTo>
                  <a:pt x="1147" y="47424"/>
                </a:lnTo>
                <a:lnTo>
                  <a:pt x="1267" y="47243"/>
                </a:lnTo>
                <a:lnTo>
                  <a:pt x="1388" y="47062"/>
                </a:lnTo>
                <a:lnTo>
                  <a:pt x="1448" y="46881"/>
                </a:lnTo>
                <a:lnTo>
                  <a:pt x="1448" y="46640"/>
                </a:lnTo>
                <a:lnTo>
                  <a:pt x="1388" y="46278"/>
                </a:lnTo>
                <a:lnTo>
                  <a:pt x="1267" y="45976"/>
                </a:lnTo>
                <a:lnTo>
                  <a:pt x="1026" y="45735"/>
                </a:lnTo>
                <a:lnTo>
                  <a:pt x="724" y="45554"/>
                </a:lnTo>
                <a:close/>
                <a:moveTo>
                  <a:pt x="75179" y="45554"/>
                </a:moveTo>
                <a:lnTo>
                  <a:pt x="74877" y="45735"/>
                </a:lnTo>
                <a:lnTo>
                  <a:pt x="74636" y="45976"/>
                </a:lnTo>
                <a:lnTo>
                  <a:pt x="74515" y="46278"/>
                </a:lnTo>
                <a:lnTo>
                  <a:pt x="74455" y="46640"/>
                </a:lnTo>
                <a:lnTo>
                  <a:pt x="74455" y="46881"/>
                </a:lnTo>
                <a:lnTo>
                  <a:pt x="74515" y="47062"/>
                </a:lnTo>
                <a:lnTo>
                  <a:pt x="74636" y="47303"/>
                </a:lnTo>
                <a:lnTo>
                  <a:pt x="74756" y="47424"/>
                </a:lnTo>
                <a:lnTo>
                  <a:pt x="75179" y="45554"/>
                </a:lnTo>
                <a:close/>
                <a:moveTo>
                  <a:pt x="5853" y="45493"/>
                </a:moveTo>
                <a:lnTo>
                  <a:pt x="5672" y="45554"/>
                </a:lnTo>
                <a:lnTo>
                  <a:pt x="5431" y="45674"/>
                </a:lnTo>
                <a:lnTo>
                  <a:pt x="5250" y="45795"/>
                </a:lnTo>
                <a:lnTo>
                  <a:pt x="5129" y="45976"/>
                </a:lnTo>
                <a:lnTo>
                  <a:pt x="5008" y="46217"/>
                </a:lnTo>
                <a:lnTo>
                  <a:pt x="4948" y="46398"/>
                </a:lnTo>
                <a:lnTo>
                  <a:pt x="4948" y="46640"/>
                </a:lnTo>
                <a:lnTo>
                  <a:pt x="4948" y="46881"/>
                </a:lnTo>
                <a:lnTo>
                  <a:pt x="5008" y="47062"/>
                </a:lnTo>
                <a:lnTo>
                  <a:pt x="5129" y="47303"/>
                </a:lnTo>
                <a:lnTo>
                  <a:pt x="5250" y="47484"/>
                </a:lnTo>
                <a:lnTo>
                  <a:pt x="5431" y="47605"/>
                </a:lnTo>
                <a:lnTo>
                  <a:pt x="5672" y="47726"/>
                </a:lnTo>
                <a:lnTo>
                  <a:pt x="5853" y="47786"/>
                </a:lnTo>
                <a:lnTo>
                  <a:pt x="6336" y="47786"/>
                </a:lnTo>
                <a:lnTo>
                  <a:pt x="6517" y="47726"/>
                </a:lnTo>
                <a:lnTo>
                  <a:pt x="6758" y="47605"/>
                </a:lnTo>
                <a:lnTo>
                  <a:pt x="6939" y="47484"/>
                </a:lnTo>
                <a:lnTo>
                  <a:pt x="7060" y="47303"/>
                </a:lnTo>
                <a:lnTo>
                  <a:pt x="7180" y="47062"/>
                </a:lnTo>
                <a:lnTo>
                  <a:pt x="7241" y="46881"/>
                </a:lnTo>
                <a:lnTo>
                  <a:pt x="7241" y="46640"/>
                </a:lnTo>
                <a:lnTo>
                  <a:pt x="7241" y="46398"/>
                </a:lnTo>
                <a:lnTo>
                  <a:pt x="7180" y="46217"/>
                </a:lnTo>
                <a:lnTo>
                  <a:pt x="7060" y="45976"/>
                </a:lnTo>
                <a:lnTo>
                  <a:pt x="6939" y="45795"/>
                </a:lnTo>
                <a:lnTo>
                  <a:pt x="6758" y="45674"/>
                </a:lnTo>
                <a:lnTo>
                  <a:pt x="6517" y="45554"/>
                </a:lnTo>
                <a:lnTo>
                  <a:pt x="6336" y="45493"/>
                </a:lnTo>
                <a:close/>
                <a:moveTo>
                  <a:pt x="11645" y="45493"/>
                </a:moveTo>
                <a:lnTo>
                  <a:pt x="11464" y="45554"/>
                </a:lnTo>
                <a:lnTo>
                  <a:pt x="11223" y="45674"/>
                </a:lnTo>
                <a:lnTo>
                  <a:pt x="11042" y="45795"/>
                </a:lnTo>
                <a:lnTo>
                  <a:pt x="10921" y="45976"/>
                </a:lnTo>
                <a:lnTo>
                  <a:pt x="10800" y="46217"/>
                </a:lnTo>
                <a:lnTo>
                  <a:pt x="10740" y="46398"/>
                </a:lnTo>
                <a:lnTo>
                  <a:pt x="10740" y="46640"/>
                </a:lnTo>
                <a:lnTo>
                  <a:pt x="10740" y="46881"/>
                </a:lnTo>
                <a:lnTo>
                  <a:pt x="10800" y="47062"/>
                </a:lnTo>
                <a:lnTo>
                  <a:pt x="10921" y="47303"/>
                </a:lnTo>
                <a:lnTo>
                  <a:pt x="11042" y="47484"/>
                </a:lnTo>
                <a:lnTo>
                  <a:pt x="11223" y="47605"/>
                </a:lnTo>
                <a:lnTo>
                  <a:pt x="11464" y="47726"/>
                </a:lnTo>
                <a:lnTo>
                  <a:pt x="11645" y="47786"/>
                </a:lnTo>
                <a:lnTo>
                  <a:pt x="12128" y="47786"/>
                </a:lnTo>
                <a:lnTo>
                  <a:pt x="12309" y="47726"/>
                </a:lnTo>
                <a:lnTo>
                  <a:pt x="12550" y="47605"/>
                </a:lnTo>
                <a:lnTo>
                  <a:pt x="12731" y="47484"/>
                </a:lnTo>
                <a:lnTo>
                  <a:pt x="12852" y="47303"/>
                </a:lnTo>
                <a:lnTo>
                  <a:pt x="12973" y="47062"/>
                </a:lnTo>
                <a:lnTo>
                  <a:pt x="13033" y="46881"/>
                </a:lnTo>
                <a:lnTo>
                  <a:pt x="13033" y="46640"/>
                </a:lnTo>
                <a:lnTo>
                  <a:pt x="13033" y="46398"/>
                </a:lnTo>
                <a:lnTo>
                  <a:pt x="12973" y="46217"/>
                </a:lnTo>
                <a:lnTo>
                  <a:pt x="12852" y="45976"/>
                </a:lnTo>
                <a:lnTo>
                  <a:pt x="12731" y="45795"/>
                </a:lnTo>
                <a:lnTo>
                  <a:pt x="12550" y="45674"/>
                </a:lnTo>
                <a:lnTo>
                  <a:pt x="12309" y="45554"/>
                </a:lnTo>
                <a:lnTo>
                  <a:pt x="12128" y="45493"/>
                </a:lnTo>
                <a:close/>
                <a:moveTo>
                  <a:pt x="17437" y="45493"/>
                </a:moveTo>
                <a:lnTo>
                  <a:pt x="17256" y="45554"/>
                </a:lnTo>
                <a:lnTo>
                  <a:pt x="17015" y="45674"/>
                </a:lnTo>
                <a:lnTo>
                  <a:pt x="16834" y="45795"/>
                </a:lnTo>
                <a:lnTo>
                  <a:pt x="16713" y="45976"/>
                </a:lnTo>
                <a:lnTo>
                  <a:pt x="16593" y="46217"/>
                </a:lnTo>
                <a:lnTo>
                  <a:pt x="16532" y="46398"/>
                </a:lnTo>
                <a:lnTo>
                  <a:pt x="16532" y="46640"/>
                </a:lnTo>
                <a:lnTo>
                  <a:pt x="16532" y="46881"/>
                </a:lnTo>
                <a:lnTo>
                  <a:pt x="16593" y="47062"/>
                </a:lnTo>
                <a:lnTo>
                  <a:pt x="16713" y="47303"/>
                </a:lnTo>
                <a:lnTo>
                  <a:pt x="16834" y="47484"/>
                </a:lnTo>
                <a:lnTo>
                  <a:pt x="17015" y="47605"/>
                </a:lnTo>
                <a:lnTo>
                  <a:pt x="17256" y="47726"/>
                </a:lnTo>
                <a:lnTo>
                  <a:pt x="17437" y="47786"/>
                </a:lnTo>
                <a:lnTo>
                  <a:pt x="17920" y="47786"/>
                </a:lnTo>
                <a:lnTo>
                  <a:pt x="18101" y="47726"/>
                </a:lnTo>
                <a:lnTo>
                  <a:pt x="18342" y="47605"/>
                </a:lnTo>
                <a:lnTo>
                  <a:pt x="18523" y="47484"/>
                </a:lnTo>
                <a:lnTo>
                  <a:pt x="18644" y="47303"/>
                </a:lnTo>
                <a:lnTo>
                  <a:pt x="18765" y="47062"/>
                </a:lnTo>
                <a:lnTo>
                  <a:pt x="18825" y="46881"/>
                </a:lnTo>
                <a:lnTo>
                  <a:pt x="18825" y="46640"/>
                </a:lnTo>
                <a:lnTo>
                  <a:pt x="18825" y="46398"/>
                </a:lnTo>
                <a:lnTo>
                  <a:pt x="18765" y="46217"/>
                </a:lnTo>
                <a:lnTo>
                  <a:pt x="18644" y="45976"/>
                </a:lnTo>
                <a:lnTo>
                  <a:pt x="18523" y="45795"/>
                </a:lnTo>
                <a:lnTo>
                  <a:pt x="18342" y="45674"/>
                </a:lnTo>
                <a:lnTo>
                  <a:pt x="18101" y="45554"/>
                </a:lnTo>
                <a:lnTo>
                  <a:pt x="17920" y="45493"/>
                </a:lnTo>
                <a:close/>
                <a:moveTo>
                  <a:pt x="23230" y="45493"/>
                </a:moveTo>
                <a:lnTo>
                  <a:pt x="23049" y="45554"/>
                </a:lnTo>
                <a:lnTo>
                  <a:pt x="22807" y="45674"/>
                </a:lnTo>
                <a:lnTo>
                  <a:pt x="22626" y="45795"/>
                </a:lnTo>
                <a:lnTo>
                  <a:pt x="22506" y="45976"/>
                </a:lnTo>
                <a:lnTo>
                  <a:pt x="22385" y="46217"/>
                </a:lnTo>
                <a:lnTo>
                  <a:pt x="22325" y="46398"/>
                </a:lnTo>
                <a:lnTo>
                  <a:pt x="22325" y="46640"/>
                </a:lnTo>
                <a:lnTo>
                  <a:pt x="22325" y="46881"/>
                </a:lnTo>
                <a:lnTo>
                  <a:pt x="22385" y="47062"/>
                </a:lnTo>
                <a:lnTo>
                  <a:pt x="22506" y="47303"/>
                </a:lnTo>
                <a:lnTo>
                  <a:pt x="22626" y="47484"/>
                </a:lnTo>
                <a:lnTo>
                  <a:pt x="22807" y="47605"/>
                </a:lnTo>
                <a:lnTo>
                  <a:pt x="23049" y="47726"/>
                </a:lnTo>
                <a:lnTo>
                  <a:pt x="23230" y="47786"/>
                </a:lnTo>
                <a:lnTo>
                  <a:pt x="23712" y="47786"/>
                </a:lnTo>
                <a:lnTo>
                  <a:pt x="23893" y="47726"/>
                </a:lnTo>
                <a:lnTo>
                  <a:pt x="24135" y="47605"/>
                </a:lnTo>
                <a:lnTo>
                  <a:pt x="24316" y="47484"/>
                </a:lnTo>
                <a:lnTo>
                  <a:pt x="24436" y="47303"/>
                </a:lnTo>
                <a:lnTo>
                  <a:pt x="24557" y="47062"/>
                </a:lnTo>
                <a:lnTo>
                  <a:pt x="24617" y="46881"/>
                </a:lnTo>
                <a:lnTo>
                  <a:pt x="24617" y="46640"/>
                </a:lnTo>
                <a:lnTo>
                  <a:pt x="24617" y="46398"/>
                </a:lnTo>
                <a:lnTo>
                  <a:pt x="24557" y="46217"/>
                </a:lnTo>
                <a:lnTo>
                  <a:pt x="24436" y="45976"/>
                </a:lnTo>
                <a:lnTo>
                  <a:pt x="24316" y="45795"/>
                </a:lnTo>
                <a:lnTo>
                  <a:pt x="24135" y="45674"/>
                </a:lnTo>
                <a:lnTo>
                  <a:pt x="23893" y="45554"/>
                </a:lnTo>
                <a:lnTo>
                  <a:pt x="23712" y="45493"/>
                </a:lnTo>
                <a:close/>
                <a:moveTo>
                  <a:pt x="29022" y="45493"/>
                </a:moveTo>
                <a:lnTo>
                  <a:pt x="28841" y="45554"/>
                </a:lnTo>
                <a:lnTo>
                  <a:pt x="28599" y="45674"/>
                </a:lnTo>
                <a:lnTo>
                  <a:pt x="28418" y="45795"/>
                </a:lnTo>
                <a:lnTo>
                  <a:pt x="28298" y="45976"/>
                </a:lnTo>
                <a:lnTo>
                  <a:pt x="28177" y="46217"/>
                </a:lnTo>
                <a:lnTo>
                  <a:pt x="28117" y="46398"/>
                </a:lnTo>
                <a:lnTo>
                  <a:pt x="28117" y="46640"/>
                </a:lnTo>
                <a:lnTo>
                  <a:pt x="28117" y="46881"/>
                </a:lnTo>
                <a:lnTo>
                  <a:pt x="28177" y="47062"/>
                </a:lnTo>
                <a:lnTo>
                  <a:pt x="28298" y="47303"/>
                </a:lnTo>
                <a:lnTo>
                  <a:pt x="28418" y="47484"/>
                </a:lnTo>
                <a:lnTo>
                  <a:pt x="28599" y="47605"/>
                </a:lnTo>
                <a:lnTo>
                  <a:pt x="28841" y="47726"/>
                </a:lnTo>
                <a:lnTo>
                  <a:pt x="29022" y="47786"/>
                </a:lnTo>
                <a:lnTo>
                  <a:pt x="29505" y="47786"/>
                </a:lnTo>
                <a:lnTo>
                  <a:pt x="29686" y="47726"/>
                </a:lnTo>
                <a:lnTo>
                  <a:pt x="29927" y="47605"/>
                </a:lnTo>
                <a:lnTo>
                  <a:pt x="30108" y="47484"/>
                </a:lnTo>
                <a:lnTo>
                  <a:pt x="30229" y="47303"/>
                </a:lnTo>
                <a:lnTo>
                  <a:pt x="30349" y="47062"/>
                </a:lnTo>
                <a:lnTo>
                  <a:pt x="30410" y="46881"/>
                </a:lnTo>
                <a:lnTo>
                  <a:pt x="30410" y="46640"/>
                </a:lnTo>
                <a:lnTo>
                  <a:pt x="30410" y="46398"/>
                </a:lnTo>
                <a:lnTo>
                  <a:pt x="30349" y="46217"/>
                </a:lnTo>
                <a:lnTo>
                  <a:pt x="30229" y="45976"/>
                </a:lnTo>
                <a:lnTo>
                  <a:pt x="30108" y="45795"/>
                </a:lnTo>
                <a:lnTo>
                  <a:pt x="29927" y="45674"/>
                </a:lnTo>
                <a:lnTo>
                  <a:pt x="29686" y="45554"/>
                </a:lnTo>
                <a:lnTo>
                  <a:pt x="29505" y="45493"/>
                </a:lnTo>
                <a:close/>
                <a:moveTo>
                  <a:pt x="34814" y="45493"/>
                </a:moveTo>
                <a:lnTo>
                  <a:pt x="34633" y="45554"/>
                </a:lnTo>
                <a:lnTo>
                  <a:pt x="34392" y="45674"/>
                </a:lnTo>
                <a:lnTo>
                  <a:pt x="34211" y="45795"/>
                </a:lnTo>
                <a:lnTo>
                  <a:pt x="34090" y="45976"/>
                </a:lnTo>
                <a:lnTo>
                  <a:pt x="33969" y="46217"/>
                </a:lnTo>
                <a:lnTo>
                  <a:pt x="33909" y="46398"/>
                </a:lnTo>
                <a:lnTo>
                  <a:pt x="33909" y="46640"/>
                </a:lnTo>
                <a:lnTo>
                  <a:pt x="33909" y="46881"/>
                </a:lnTo>
                <a:lnTo>
                  <a:pt x="33969" y="47062"/>
                </a:lnTo>
                <a:lnTo>
                  <a:pt x="34090" y="47303"/>
                </a:lnTo>
                <a:lnTo>
                  <a:pt x="34211" y="47484"/>
                </a:lnTo>
                <a:lnTo>
                  <a:pt x="34392" y="47605"/>
                </a:lnTo>
                <a:lnTo>
                  <a:pt x="34633" y="47726"/>
                </a:lnTo>
                <a:lnTo>
                  <a:pt x="34814" y="47786"/>
                </a:lnTo>
                <a:lnTo>
                  <a:pt x="35297" y="47786"/>
                </a:lnTo>
                <a:lnTo>
                  <a:pt x="35478" y="47726"/>
                </a:lnTo>
                <a:lnTo>
                  <a:pt x="35719" y="47605"/>
                </a:lnTo>
                <a:lnTo>
                  <a:pt x="35900" y="47484"/>
                </a:lnTo>
                <a:lnTo>
                  <a:pt x="36021" y="47303"/>
                </a:lnTo>
                <a:lnTo>
                  <a:pt x="36141" y="47062"/>
                </a:lnTo>
                <a:lnTo>
                  <a:pt x="36202" y="46881"/>
                </a:lnTo>
                <a:lnTo>
                  <a:pt x="36202" y="46640"/>
                </a:lnTo>
                <a:lnTo>
                  <a:pt x="36202" y="46398"/>
                </a:lnTo>
                <a:lnTo>
                  <a:pt x="36141" y="46217"/>
                </a:lnTo>
                <a:lnTo>
                  <a:pt x="36021" y="45976"/>
                </a:lnTo>
                <a:lnTo>
                  <a:pt x="35900" y="45795"/>
                </a:lnTo>
                <a:lnTo>
                  <a:pt x="35719" y="45674"/>
                </a:lnTo>
                <a:lnTo>
                  <a:pt x="35478" y="45554"/>
                </a:lnTo>
                <a:lnTo>
                  <a:pt x="35297" y="45493"/>
                </a:lnTo>
                <a:close/>
                <a:moveTo>
                  <a:pt x="40606" y="45493"/>
                </a:moveTo>
                <a:lnTo>
                  <a:pt x="40425" y="45554"/>
                </a:lnTo>
                <a:lnTo>
                  <a:pt x="40184" y="45674"/>
                </a:lnTo>
                <a:lnTo>
                  <a:pt x="40003" y="45795"/>
                </a:lnTo>
                <a:lnTo>
                  <a:pt x="39882" y="45976"/>
                </a:lnTo>
                <a:lnTo>
                  <a:pt x="39762" y="46217"/>
                </a:lnTo>
                <a:lnTo>
                  <a:pt x="39701" y="46398"/>
                </a:lnTo>
                <a:lnTo>
                  <a:pt x="39701" y="46640"/>
                </a:lnTo>
                <a:lnTo>
                  <a:pt x="39701" y="46881"/>
                </a:lnTo>
                <a:lnTo>
                  <a:pt x="39762" y="47062"/>
                </a:lnTo>
                <a:lnTo>
                  <a:pt x="39882" y="47303"/>
                </a:lnTo>
                <a:lnTo>
                  <a:pt x="40003" y="47484"/>
                </a:lnTo>
                <a:lnTo>
                  <a:pt x="40184" y="47605"/>
                </a:lnTo>
                <a:lnTo>
                  <a:pt x="40425" y="47726"/>
                </a:lnTo>
                <a:lnTo>
                  <a:pt x="40606" y="47786"/>
                </a:lnTo>
                <a:lnTo>
                  <a:pt x="41089" y="47786"/>
                </a:lnTo>
                <a:lnTo>
                  <a:pt x="41270" y="47726"/>
                </a:lnTo>
                <a:lnTo>
                  <a:pt x="41511" y="47605"/>
                </a:lnTo>
                <a:lnTo>
                  <a:pt x="41692" y="47484"/>
                </a:lnTo>
                <a:lnTo>
                  <a:pt x="41813" y="47303"/>
                </a:lnTo>
                <a:lnTo>
                  <a:pt x="41934" y="47062"/>
                </a:lnTo>
                <a:lnTo>
                  <a:pt x="41994" y="46881"/>
                </a:lnTo>
                <a:lnTo>
                  <a:pt x="41994" y="46640"/>
                </a:lnTo>
                <a:lnTo>
                  <a:pt x="41994" y="46398"/>
                </a:lnTo>
                <a:lnTo>
                  <a:pt x="41934" y="46217"/>
                </a:lnTo>
                <a:lnTo>
                  <a:pt x="41813" y="45976"/>
                </a:lnTo>
                <a:lnTo>
                  <a:pt x="41692" y="45795"/>
                </a:lnTo>
                <a:lnTo>
                  <a:pt x="41511" y="45674"/>
                </a:lnTo>
                <a:lnTo>
                  <a:pt x="41270" y="45554"/>
                </a:lnTo>
                <a:lnTo>
                  <a:pt x="41089" y="45493"/>
                </a:lnTo>
                <a:close/>
                <a:moveTo>
                  <a:pt x="46399" y="45493"/>
                </a:moveTo>
                <a:lnTo>
                  <a:pt x="46218" y="45554"/>
                </a:lnTo>
                <a:lnTo>
                  <a:pt x="45976" y="45674"/>
                </a:lnTo>
                <a:lnTo>
                  <a:pt x="45795" y="45795"/>
                </a:lnTo>
                <a:lnTo>
                  <a:pt x="45674" y="45976"/>
                </a:lnTo>
                <a:lnTo>
                  <a:pt x="45554" y="46217"/>
                </a:lnTo>
                <a:lnTo>
                  <a:pt x="45493" y="46398"/>
                </a:lnTo>
                <a:lnTo>
                  <a:pt x="45493" y="46640"/>
                </a:lnTo>
                <a:lnTo>
                  <a:pt x="45493" y="46881"/>
                </a:lnTo>
                <a:lnTo>
                  <a:pt x="45554" y="47062"/>
                </a:lnTo>
                <a:lnTo>
                  <a:pt x="45674" y="47303"/>
                </a:lnTo>
                <a:lnTo>
                  <a:pt x="45795" y="47484"/>
                </a:lnTo>
                <a:lnTo>
                  <a:pt x="45976" y="47605"/>
                </a:lnTo>
                <a:lnTo>
                  <a:pt x="46218" y="47726"/>
                </a:lnTo>
                <a:lnTo>
                  <a:pt x="46399" y="47786"/>
                </a:lnTo>
                <a:lnTo>
                  <a:pt x="46881" y="47786"/>
                </a:lnTo>
                <a:lnTo>
                  <a:pt x="47062" y="47726"/>
                </a:lnTo>
                <a:lnTo>
                  <a:pt x="47304" y="47605"/>
                </a:lnTo>
                <a:lnTo>
                  <a:pt x="47485" y="47484"/>
                </a:lnTo>
                <a:lnTo>
                  <a:pt x="47605" y="47303"/>
                </a:lnTo>
                <a:lnTo>
                  <a:pt x="47726" y="47062"/>
                </a:lnTo>
                <a:lnTo>
                  <a:pt x="47786" y="46881"/>
                </a:lnTo>
                <a:lnTo>
                  <a:pt x="47786" y="46640"/>
                </a:lnTo>
                <a:lnTo>
                  <a:pt x="47786" y="46398"/>
                </a:lnTo>
                <a:lnTo>
                  <a:pt x="47726" y="46217"/>
                </a:lnTo>
                <a:lnTo>
                  <a:pt x="47605" y="45976"/>
                </a:lnTo>
                <a:lnTo>
                  <a:pt x="47485" y="45795"/>
                </a:lnTo>
                <a:lnTo>
                  <a:pt x="47304" y="45674"/>
                </a:lnTo>
                <a:lnTo>
                  <a:pt x="47062" y="45554"/>
                </a:lnTo>
                <a:lnTo>
                  <a:pt x="46881" y="45493"/>
                </a:lnTo>
                <a:close/>
                <a:moveTo>
                  <a:pt x="52191" y="45493"/>
                </a:moveTo>
                <a:lnTo>
                  <a:pt x="52010" y="45554"/>
                </a:lnTo>
                <a:lnTo>
                  <a:pt x="51768" y="45674"/>
                </a:lnTo>
                <a:lnTo>
                  <a:pt x="51587" y="45795"/>
                </a:lnTo>
                <a:lnTo>
                  <a:pt x="51467" y="45976"/>
                </a:lnTo>
                <a:lnTo>
                  <a:pt x="51346" y="46217"/>
                </a:lnTo>
                <a:lnTo>
                  <a:pt x="51286" y="46398"/>
                </a:lnTo>
                <a:lnTo>
                  <a:pt x="51286" y="46640"/>
                </a:lnTo>
                <a:lnTo>
                  <a:pt x="51286" y="46881"/>
                </a:lnTo>
                <a:lnTo>
                  <a:pt x="51346" y="47062"/>
                </a:lnTo>
                <a:lnTo>
                  <a:pt x="51467" y="47303"/>
                </a:lnTo>
                <a:lnTo>
                  <a:pt x="51587" y="47484"/>
                </a:lnTo>
                <a:lnTo>
                  <a:pt x="51768" y="47605"/>
                </a:lnTo>
                <a:lnTo>
                  <a:pt x="52010" y="47726"/>
                </a:lnTo>
                <a:lnTo>
                  <a:pt x="52191" y="47786"/>
                </a:lnTo>
                <a:lnTo>
                  <a:pt x="52673" y="47786"/>
                </a:lnTo>
                <a:lnTo>
                  <a:pt x="52854" y="47726"/>
                </a:lnTo>
                <a:lnTo>
                  <a:pt x="53096" y="47605"/>
                </a:lnTo>
                <a:lnTo>
                  <a:pt x="53277" y="47484"/>
                </a:lnTo>
                <a:lnTo>
                  <a:pt x="53397" y="47303"/>
                </a:lnTo>
                <a:lnTo>
                  <a:pt x="53518" y="47062"/>
                </a:lnTo>
                <a:lnTo>
                  <a:pt x="53578" y="46881"/>
                </a:lnTo>
                <a:lnTo>
                  <a:pt x="53578" y="46640"/>
                </a:lnTo>
                <a:lnTo>
                  <a:pt x="53578" y="46398"/>
                </a:lnTo>
                <a:lnTo>
                  <a:pt x="53518" y="46217"/>
                </a:lnTo>
                <a:lnTo>
                  <a:pt x="53397" y="45976"/>
                </a:lnTo>
                <a:lnTo>
                  <a:pt x="53277" y="45795"/>
                </a:lnTo>
                <a:lnTo>
                  <a:pt x="53096" y="45674"/>
                </a:lnTo>
                <a:lnTo>
                  <a:pt x="52854" y="45554"/>
                </a:lnTo>
                <a:lnTo>
                  <a:pt x="52673" y="45493"/>
                </a:lnTo>
                <a:close/>
                <a:moveTo>
                  <a:pt x="57983" y="45493"/>
                </a:moveTo>
                <a:lnTo>
                  <a:pt x="57802" y="45554"/>
                </a:lnTo>
                <a:lnTo>
                  <a:pt x="57561" y="45674"/>
                </a:lnTo>
                <a:lnTo>
                  <a:pt x="57380" y="45795"/>
                </a:lnTo>
                <a:lnTo>
                  <a:pt x="57259" y="45976"/>
                </a:lnTo>
                <a:lnTo>
                  <a:pt x="57138" y="46217"/>
                </a:lnTo>
                <a:lnTo>
                  <a:pt x="57078" y="46398"/>
                </a:lnTo>
                <a:lnTo>
                  <a:pt x="57078" y="46640"/>
                </a:lnTo>
                <a:lnTo>
                  <a:pt x="57078" y="46881"/>
                </a:lnTo>
                <a:lnTo>
                  <a:pt x="57138" y="47062"/>
                </a:lnTo>
                <a:lnTo>
                  <a:pt x="57259" y="47303"/>
                </a:lnTo>
                <a:lnTo>
                  <a:pt x="57380" y="47484"/>
                </a:lnTo>
                <a:lnTo>
                  <a:pt x="57561" y="47605"/>
                </a:lnTo>
                <a:lnTo>
                  <a:pt x="57802" y="47726"/>
                </a:lnTo>
                <a:lnTo>
                  <a:pt x="57983" y="47786"/>
                </a:lnTo>
                <a:lnTo>
                  <a:pt x="58466" y="47786"/>
                </a:lnTo>
                <a:lnTo>
                  <a:pt x="58647" y="47726"/>
                </a:lnTo>
                <a:lnTo>
                  <a:pt x="58888" y="47605"/>
                </a:lnTo>
                <a:lnTo>
                  <a:pt x="59069" y="47484"/>
                </a:lnTo>
                <a:lnTo>
                  <a:pt x="59190" y="47303"/>
                </a:lnTo>
                <a:lnTo>
                  <a:pt x="59310" y="47062"/>
                </a:lnTo>
                <a:lnTo>
                  <a:pt x="59371" y="46881"/>
                </a:lnTo>
                <a:lnTo>
                  <a:pt x="59371" y="46640"/>
                </a:lnTo>
                <a:lnTo>
                  <a:pt x="59371" y="46398"/>
                </a:lnTo>
                <a:lnTo>
                  <a:pt x="59310" y="46217"/>
                </a:lnTo>
                <a:lnTo>
                  <a:pt x="59190" y="45976"/>
                </a:lnTo>
                <a:lnTo>
                  <a:pt x="59069" y="45795"/>
                </a:lnTo>
                <a:lnTo>
                  <a:pt x="58888" y="45674"/>
                </a:lnTo>
                <a:lnTo>
                  <a:pt x="58647" y="45554"/>
                </a:lnTo>
                <a:lnTo>
                  <a:pt x="58466" y="45493"/>
                </a:lnTo>
                <a:close/>
                <a:moveTo>
                  <a:pt x="63775" y="45493"/>
                </a:moveTo>
                <a:lnTo>
                  <a:pt x="63594" y="45554"/>
                </a:lnTo>
                <a:lnTo>
                  <a:pt x="63353" y="45674"/>
                </a:lnTo>
                <a:lnTo>
                  <a:pt x="63172" y="45795"/>
                </a:lnTo>
                <a:lnTo>
                  <a:pt x="63051" y="45976"/>
                </a:lnTo>
                <a:lnTo>
                  <a:pt x="62931" y="46217"/>
                </a:lnTo>
                <a:lnTo>
                  <a:pt x="62870" y="46398"/>
                </a:lnTo>
                <a:lnTo>
                  <a:pt x="62870" y="46640"/>
                </a:lnTo>
                <a:lnTo>
                  <a:pt x="62870" y="46881"/>
                </a:lnTo>
                <a:lnTo>
                  <a:pt x="62931" y="47062"/>
                </a:lnTo>
                <a:lnTo>
                  <a:pt x="63051" y="47303"/>
                </a:lnTo>
                <a:lnTo>
                  <a:pt x="63172" y="47484"/>
                </a:lnTo>
                <a:lnTo>
                  <a:pt x="63353" y="47605"/>
                </a:lnTo>
                <a:lnTo>
                  <a:pt x="63594" y="47726"/>
                </a:lnTo>
                <a:lnTo>
                  <a:pt x="63775" y="47786"/>
                </a:lnTo>
                <a:lnTo>
                  <a:pt x="64258" y="47786"/>
                </a:lnTo>
                <a:lnTo>
                  <a:pt x="64439" y="47726"/>
                </a:lnTo>
                <a:lnTo>
                  <a:pt x="64680" y="47605"/>
                </a:lnTo>
                <a:lnTo>
                  <a:pt x="64861" y="47484"/>
                </a:lnTo>
                <a:lnTo>
                  <a:pt x="64982" y="47303"/>
                </a:lnTo>
                <a:lnTo>
                  <a:pt x="65103" y="47062"/>
                </a:lnTo>
                <a:lnTo>
                  <a:pt x="65163" y="46881"/>
                </a:lnTo>
                <a:lnTo>
                  <a:pt x="65163" y="46640"/>
                </a:lnTo>
                <a:lnTo>
                  <a:pt x="65163" y="46398"/>
                </a:lnTo>
                <a:lnTo>
                  <a:pt x="65103" y="46217"/>
                </a:lnTo>
                <a:lnTo>
                  <a:pt x="64982" y="45976"/>
                </a:lnTo>
                <a:lnTo>
                  <a:pt x="64861" y="45795"/>
                </a:lnTo>
                <a:lnTo>
                  <a:pt x="64680" y="45674"/>
                </a:lnTo>
                <a:lnTo>
                  <a:pt x="64439" y="45554"/>
                </a:lnTo>
                <a:lnTo>
                  <a:pt x="64258" y="45493"/>
                </a:lnTo>
                <a:close/>
                <a:moveTo>
                  <a:pt x="69567" y="45493"/>
                </a:moveTo>
                <a:lnTo>
                  <a:pt x="69386" y="45554"/>
                </a:lnTo>
                <a:lnTo>
                  <a:pt x="69145" y="45674"/>
                </a:lnTo>
                <a:lnTo>
                  <a:pt x="68964" y="45795"/>
                </a:lnTo>
                <a:lnTo>
                  <a:pt x="68843" y="45976"/>
                </a:lnTo>
                <a:lnTo>
                  <a:pt x="68723" y="46217"/>
                </a:lnTo>
                <a:lnTo>
                  <a:pt x="68662" y="46398"/>
                </a:lnTo>
                <a:lnTo>
                  <a:pt x="68662" y="46640"/>
                </a:lnTo>
                <a:lnTo>
                  <a:pt x="68662" y="46881"/>
                </a:lnTo>
                <a:lnTo>
                  <a:pt x="68723" y="47062"/>
                </a:lnTo>
                <a:lnTo>
                  <a:pt x="68843" y="47303"/>
                </a:lnTo>
                <a:lnTo>
                  <a:pt x="68964" y="47484"/>
                </a:lnTo>
                <a:lnTo>
                  <a:pt x="69145" y="47605"/>
                </a:lnTo>
                <a:lnTo>
                  <a:pt x="69386" y="47726"/>
                </a:lnTo>
                <a:lnTo>
                  <a:pt x="69567" y="47786"/>
                </a:lnTo>
                <a:lnTo>
                  <a:pt x="70050" y="47786"/>
                </a:lnTo>
                <a:lnTo>
                  <a:pt x="70231" y="47726"/>
                </a:lnTo>
                <a:lnTo>
                  <a:pt x="70472" y="47605"/>
                </a:lnTo>
                <a:lnTo>
                  <a:pt x="70653" y="47484"/>
                </a:lnTo>
                <a:lnTo>
                  <a:pt x="70774" y="47303"/>
                </a:lnTo>
                <a:lnTo>
                  <a:pt x="70895" y="47062"/>
                </a:lnTo>
                <a:lnTo>
                  <a:pt x="70955" y="46881"/>
                </a:lnTo>
                <a:lnTo>
                  <a:pt x="70955" y="46640"/>
                </a:lnTo>
                <a:lnTo>
                  <a:pt x="70955" y="46398"/>
                </a:lnTo>
                <a:lnTo>
                  <a:pt x="70895" y="46217"/>
                </a:lnTo>
                <a:lnTo>
                  <a:pt x="70774" y="45976"/>
                </a:lnTo>
                <a:lnTo>
                  <a:pt x="70653" y="45795"/>
                </a:lnTo>
                <a:lnTo>
                  <a:pt x="70472" y="45674"/>
                </a:lnTo>
                <a:lnTo>
                  <a:pt x="70231" y="45554"/>
                </a:lnTo>
                <a:lnTo>
                  <a:pt x="70050" y="45493"/>
                </a:lnTo>
                <a:close/>
                <a:moveTo>
                  <a:pt x="2896" y="48389"/>
                </a:moveTo>
                <a:lnTo>
                  <a:pt x="2655" y="48510"/>
                </a:lnTo>
                <a:lnTo>
                  <a:pt x="2414" y="48691"/>
                </a:lnTo>
                <a:lnTo>
                  <a:pt x="2233" y="48872"/>
                </a:lnTo>
                <a:lnTo>
                  <a:pt x="2112" y="49174"/>
                </a:lnTo>
                <a:lnTo>
                  <a:pt x="2052" y="49536"/>
                </a:lnTo>
                <a:lnTo>
                  <a:pt x="2052" y="49777"/>
                </a:lnTo>
                <a:lnTo>
                  <a:pt x="2112" y="49958"/>
                </a:lnTo>
                <a:lnTo>
                  <a:pt x="2233" y="50200"/>
                </a:lnTo>
                <a:lnTo>
                  <a:pt x="2353" y="50381"/>
                </a:lnTo>
                <a:lnTo>
                  <a:pt x="2534" y="50501"/>
                </a:lnTo>
                <a:lnTo>
                  <a:pt x="2776" y="50622"/>
                </a:lnTo>
                <a:lnTo>
                  <a:pt x="2957" y="50682"/>
                </a:lnTo>
                <a:lnTo>
                  <a:pt x="3439" y="50682"/>
                </a:lnTo>
                <a:lnTo>
                  <a:pt x="3620" y="50622"/>
                </a:lnTo>
                <a:lnTo>
                  <a:pt x="3862" y="50501"/>
                </a:lnTo>
                <a:lnTo>
                  <a:pt x="4043" y="50381"/>
                </a:lnTo>
                <a:lnTo>
                  <a:pt x="4164" y="50200"/>
                </a:lnTo>
                <a:lnTo>
                  <a:pt x="4284" y="49958"/>
                </a:lnTo>
                <a:lnTo>
                  <a:pt x="4345" y="49777"/>
                </a:lnTo>
                <a:lnTo>
                  <a:pt x="4345" y="49536"/>
                </a:lnTo>
                <a:lnTo>
                  <a:pt x="4284" y="49174"/>
                </a:lnTo>
                <a:lnTo>
                  <a:pt x="4164" y="48872"/>
                </a:lnTo>
                <a:lnTo>
                  <a:pt x="3982" y="48691"/>
                </a:lnTo>
                <a:lnTo>
                  <a:pt x="3741" y="48510"/>
                </a:lnTo>
                <a:lnTo>
                  <a:pt x="3500" y="48389"/>
                </a:lnTo>
                <a:close/>
                <a:moveTo>
                  <a:pt x="8689" y="48389"/>
                </a:moveTo>
                <a:lnTo>
                  <a:pt x="8447" y="48510"/>
                </a:lnTo>
                <a:lnTo>
                  <a:pt x="8206" y="48691"/>
                </a:lnTo>
                <a:lnTo>
                  <a:pt x="8025" y="48872"/>
                </a:lnTo>
                <a:lnTo>
                  <a:pt x="7904" y="49174"/>
                </a:lnTo>
                <a:lnTo>
                  <a:pt x="7844" y="49536"/>
                </a:lnTo>
                <a:lnTo>
                  <a:pt x="7844" y="49777"/>
                </a:lnTo>
                <a:lnTo>
                  <a:pt x="7904" y="49958"/>
                </a:lnTo>
                <a:lnTo>
                  <a:pt x="8025" y="50200"/>
                </a:lnTo>
                <a:lnTo>
                  <a:pt x="8146" y="50381"/>
                </a:lnTo>
                <a:lnTo>
                  <a:pt x="8327" y="50501"/>
                </a:lnTo>
                <a:lnTo>
                  <a:pt x="8568" y="50622"/>
                </a:lnTo>
                <a:lnTo>
                  <a:pt x="8749" y="50682"/>
                </a:lnTo>
                <a:lnTo>
                  <a:pt x="9232" y="50682"/>
                </a:lnTo>
                <a:lnTo>
                  <a:pt x="9413" y="50622"/>
                </a:lnTo>
                <a:lnTo>
                  <a:pt x="9654" y="50501"/>
                </a:lnTo>
                <a:lnTo>
                  <a:pt x="9835" y="50381"/>
                </a:lnTo>
                <a:lnTo>
                  <a:pt x="9956" y="50200"/>
                </a:lnTo>
                <a:lnTo>
                  <a:pt x="10076" y="49958"/>
                </a:lnTo>
                <a:lnTo>
                  <a:pt x="10137" y="49777"/>
                </a:lnTo>
                <a:lnTo>
                  <a:pt x="10137" y="49536"/>
                </a:lnTo>
                <a:lnTo>
                  <a:pt x="10076" y="49174"/>
                </a:lnTo>
                <a:lnTo>
                  <a:pt x="9956" y="48872"/>
                </a:lnTo>
                <a:lnTo>
                  <a:pt x="9775" y="48691"/>
                </a:lnTo>
                <a:lnTo>
                  <a:pt x="9533" y="48510"/>
                </a:lnTo>
                <a:lnTo>
                  <a:pt x="9292" y="48389"/>
                </a:lnTo>
                <a:close/>
                <a:moveTo>
                  <a:pt x="14481" y="48389"/>
                </a:moveTo>
                <a:lnTo>
                  <a:pt x="14240" y="48510"/>
                </a:lnTo>
                <a:lnTo>
                  <a:pt x="13998" y="48691"/>
                </a:lnTo>
                <a:lnTo>
                  <a:pt x="13817" y="48872"/>
                </a:lnTo>
                <a:lnTo>
                  <a:pt x="13697" y="49174"/>
                </a:lnTo>
                <a:lnTo>
                  <a:pt x="13636" y="49536"/>
                </a:lnTo>
                <a:lnTo>
                  <a:pt x="13636" y="49777"/>
                </a:lnTo>
                <a:lnTo>
                  <a:pt x="13697" y="49958"/>
                </a:lnTo>
                <a:lnTo>
                  <a:pt x="13817" y="50200"/>
                </a:lnTo>
                <a:lnTo>
                  <a:pt x="13938" y="50381"/>
                </a:lnTo>
                <a:lnTo>
                  <a:pt x="14119" y="50501"/>
                </a:lnTo>
                <a:lnTo>
                  <a:pt x="14360" y="50622"/>
                </a:lnTo>
                <a:lnTo>
                  <a:pt x="14541" y="50682"/>
                </a:lnTo>
                <a:lnTo>
                  <a:pt x="15024" y="50682"/>
                </a:lnTo>
                <a:lnTo>
                  <a:pt x="15205" y="50622"/>
                </a:lnTo>
                <a:lnTo>
                  <a:pt x="15446" y="50501"/>
                </a:lnTo>
                <a:lnTo>
                  <a:pt x="15627" y="50381"/>
                </a:lnTo>
                <a:lnTo>
                  <a:pt x="15748" y="50200"/>
                </a:lnTo>
                <a:lnTo>
                  <a:pt x="15869" y="49958"/>
                </a:lnTo>
                <a:lnTo>
                  <a:pt x="15929" y="49777"/>
                </a:lnTo>
                <a:lnTo>
                  <a:pt x="15929" y="49536"/>
                </a:lnTo>
                <a:lnTo>
                  <a:pt x="15869" y="49174"/>
                </a:lnTo>
                <a:lnTo>
                  <a:pt x="15748" y="48872"/>
                </a:lnTo>
                <a:lnTo>
                  <a:pt x="15567" y="48691"/>
                </a:lnTo>
                <a:lnTo>
                  <a:pt x="15326" y="48510"/>
                </a:lnTo>
                <a:lnTo>
                  <a:pt x="15084" y="48389"/>
                </a:lnTo>
                <a:close/>
                <a:moveTo>
                  <a:pt x="20273" y="48389"/>
                </a:moveTo>
                <a:lnTo>
                  <a:pt x="20032" y="48510"/>
                </a:lnTo>
                <a:lnTo>
                  <a:pt x="19790" y="48691"/>
                </a:lnTo>
                <a:lnTo>
                  <a:pt x="19609" y="48872"/>
                </a:lnTo>
                <a:lnTo>
                  <a:pt x="19489" y="49174"/>
                </a:lnTo>
                <a:lnTo>
                  <a:pt x="19428" y="49536"/>
                </a:lnTo>
                <a:lnTo>
                  <a:pt x="19428" y="49777"/>
                </a:lnTo>
                <a:lnTo>
                  <a:pt x="19489" y="49958"/>
                </a:lnTo>
                <a:lnTo>
                  <a:pt x="19609" y="50200"/>
                </a:lnTo>
                <a:lnTo>
                  <a:pt x="19730" y="50381"/>
                </a:lnTo>
                <a:lnTo>
                  <a:pt x="19911" y="50501"/>
                </a:lnTo>
                <a:lnTo>
                  <a:pt x="20152" y="50622"/>
                </a:lnTo>
                <a:lnTo>
                  <a:pt x="20333" y="50682"/>
                </a:lnTo>
                <a:lnTo>
                  <a:pt x="20816" y="50682"/>
                </a:lnTo>
                <a:lnTo>
                  <a:pt x="20997" y="50622"/>
                </a:lnTo>
                <a:lnTo>
                  <a:pt x="21239" y="50501"/>
                </a:lnTo>
                <a:lnTo>
                  <a:pt x="21420" y="50381"/>
                </a:lnTo>
                <a:lnTo>
                  <a:pt x="21540" y="50200"/>
                </a:lnTo>
                <a:lnTo>
                  <a:pt x="21661" y="49958"/>
                </a:lnTo>
                <a:lnTo>
                  <a:pt x="21721" y="49777"/>
                </a:lnTo>
                <a:lnTo>
                  <a:pt x="21721" y="49536"/>
                </a:lnTo>
                <a:lnTo>
                  <a:pt x="21661" y="49174"/>
                </a:lnTo>
                <a:lnTo>
                  <a:pt x="21540" y="48872"/>
                </a:lnTo>
                <a:lnTo>
                  <a:pt x="21359" y="48691"/>
                </a:lnTo>
                <a:lnTo>
                  <a:pt x="21118" y="48510"/>
                </a:lnTo>
                <a:lnTo>
                  <a:pt x="20876" y="48389"/>
                </a:lnTo>
                <a:close/>
                <a:moveTo>
                  <a:pt x="26065" y="48389"/>
                </a:moveTo>
                <a:lnTo>
                  <a:pt x="25824" y="48510"/>
                </a:lnTo>
                <a:lnTo>
                  <a:pt x="25583" y="48691"/>
                </a:lnTo>
                <a:lnTo>
                  <a:pt x="25402" y="48872"/>
                </a:lnTo>
                <a:lnTo>
                  <a:pt x="25281" y="49174"/>
                </a:lnTo>
                <a:lnTo>
                  <a:pt x="25221" y="49536"/>
                </a:lnTo>
                <a:lnTo>
                  <a:pt x="25221" y="49777"/>
                </a:lnTo>
                <a:lnTo>
                  <a:pt x="25281" y="49958"/>
                </a:lnTo>
                <a:lnTo>
                  <a:pt x="25402" y="50200"/>
                </a:lnTo>
                <a:lnTo>
                  <a:pt x="25522" y="50381"/>
                </a:lnTo>
                <a:lnTo>
                  <a:pt x="25703" y="50501"/>
                </a:lnTo>
                <a:lnTo>
                  <a:pt x="25945" y="50622"/>
                </a:lnTo>
                <a:lnTo>
                  <a:pt x="26126" y="50682"/>
                </a:lnTo>
                <a:lnTo>
                  <a:pt x="26608" y="50682"/>
                </a:lnTo>
                <a:lnTo>
                  <a:pt x="26789" y="50622"/>
                </a:lnTo>
                <a:lnTo>
                  <a:pt x="27031" y="50501"/>
                </a:lnTo>
                <a:lnTo>
                  <a:pt x="27212" y="50381"/>
                </a:lnTo>
                <a:lnTo>
                  <a:pt x="27332" y="50200"/>
                </a:lnTo>
                <a:lnTo>
                  <a:pt x="27453" y="49958"/>
                </a:lnTo>
                <a:lnTo>
                  <a:pt x="27513" y="49777"/>
                </a:lnTo>
                <a:lnTo>
                  <a:pt x="27513" y="49536"/>
                </a:lnTo>
                <a:lnTo>
                  <a:pt x="27453" y="49174"/>
                </a:lnTo>
                <a:lnTo>
                  <a:pt x="27332" y="48872"/>
                </a:lnTo>
                <a:lnTo>
                  <a:pt x="27151" y="48691"/>
                </a:lnTo>
                <a:lnTo>
                  <a:pt x="26910" y="48510"/>
                </a:lnTo>
                <a:lnTo>
                  <a:pt x="26669" y="48389"/>
                </a:lnTo>
                <a:close/>
                <a:moveTo>
                  <a:pt x="31858" y="48389"/>
                </a:moveTo>
                <a:lnTo>
                  <a:pt x="31616" y="48510"/>
                </a:lnTo>
                <a:lnTo>
                  <a:pt x="31375" y="48691"/>
                </a:lnTo>
                <a:lnTo>
                  <a:pt x="31194" y="48872"/>
                </a:lnTo>
                <a:lnTo>
                  <a:pt x="31073" y="49174"/>
                </a:lnTo>
                <a:lnTo>
                  <a:pt x="31013" y="49536"/>
                </a:lnTo>
                <a:lnTo>
                  <a:pt x="31013" y="49777"/>
                </a:lnTo>
                <a:lnTo>
                  <a:pt x="31073" y="49958"/>
                </a:lnTo>
                <a:lnTo>
                  <a:pt x="31194" y="50200"/>
                </a:lnTo>
                <a:lnTo>
                  <a:pt x="31315" y="50381"/>
                </a:lnTo>
                <a:lnTo>
                  <a:pt x="31496" y="50501"/>
                </a:lnTo>
                <a:lnTo>
                  <a:pt x="31737" y="50622"/>
                </a:lnTo>
                <a:lnTo>
                  <a:pt x="31918" y="50682"/>
                </a:lnTo>
                <a:lnTo>
                  <a:pt x="32401" y="50682"/>
                </a:lnTo>
                <a:lnTo>
                  <a:pt x="32582" y="50622"/>
                </a:lnTo>
                <a:lnTo>
                  <a:pt x="32823" y="50501"/>
                </a:lnTo>
                <a:lnTo>
                  <a:pt x="33004" y="50381"/>
                </a:lnTo>
                <a:lnTo>
                  <a:pt x="33125" y="50200"/>
                </a:lnTo>
                <a:lnTo>
                  <a:pt x="33245" y="49958"/>
                </a:lnTo>
                <a:lnTo>
                  <a:pt x="33306" y="49777"/>
                </a:lnTo>
                <a:lnTo>
                  <a:pt x="33306" y="49536"/>
                </a:lnTo>
                <a:lnTo>
                  <a:pt x="33245" y="49174"/>
                </a:lnTo>
                <a:lnTo>
                  <a:pt x="33125" y="48872"/>
                </a:lnTo>
                <a:lnTo>
                  <a:pt x="32944" y="48691"/>
                </a:lnTo>
                <a:lnTo>
                  <a:pt x="32702" y="48510"/>
                </a:lnTo>
                <a:lnTo>
                  <a:pt x="32461" y="48389"/>
                </a:lnTo>
                <a:close/>
                <a:moveTo>
                  <a:pt x="37650" y="48389"/>
                </a:moveTo>
                <a:lnTo>
                  <a:pt x="37408" y="48510"/>
                </a:lnTo>
                <a:lnTo>
                  <a:pt x="37167" y="48691"/>
                </a:lnTo>
                <a:lnTo>
                  <a:pt x="36986" y="48872"/>
                </a:lnTo>
                <a:lnTo>
                  <a:pt x="36865" y="49174"/>
                </a:lnTo>
                <a:lnTo>
                  <a:pt x="36805" y="49536"/>
                </a:lnTo>
                <a:lnTo>
                  <a:pt x="36805" y="49777"/>
                </a:lnTo>
                <a:lnTo>
                  <a:pt x="36865" y="49958"/>
                </a:lnTo>
                <a:lnTo>
                  <a:pt x="36986" y="50200"/>
                </a:lnTo>
                <a:lnTo>
                  <a:pt x="37107" y="50381"/>
                </a:lnTo>
                <a:lnTo>
                  <a:pt x="37288" y="50501"/>
                </a:lnTo>
                <a:lnTo>
                  <a:pt x="37529" y="50622"/>
                </a:lnTo>
                <a:lnTo>
                  <a:pt x="37710" y="50682"/>
                </a:lnTo>
                <a:lnTo>
                  <a:pt x="38193" y="50682"/>
                </a:lnTo>
                <a:lnTo>
                  <a:pt x="38374" y="50622"/>
                </a:lnTo>
                <a:lnTo>
                  <a:pt x="38615" y="50501"/>
                </a:lnTo>
                <a:lnTo>
                  <a:pt x="38796" y="50381"/>
                </a:lnTo>
                <a:lnTo>
                  <a:pt x="38917" y="50200"/>
                </a:lnTo>
                <a:lnTo>
                  <a:pt x="39038" y="49958"/>
                </a:lnTo>
                <a:lnTo>
                  <a:pt x="39098" y="49777"/>
                </a:lnTo>
                <a:lnTo>
                  <a:pt x="39098" y="49536"/>
                </a:lnTo>
                <a:lnTo>
                  <a:pt x="39038" y="49174"/>
                </a:lnTo>
                <a:lnTo>
                  <a:pt x="38917" y="48872"/>
                </a:lnTo>
                <a:lnTo>
                  <a:pt x="38736" y="48691"/>
                </a:lnTo>
                <a:lnTo>
                  <a:pt x="38495" y="48510"/>
                </a:lnTo>
                <a:lnTo>
                  <a:pt x="38253" y="48389"/>
                </a:lnTo>
                <a:close/>
                <a:moveTo>
                  <a:pt x="43442" y="48389"/>
                </a:moveTo>
                <a:lnTo>
                  <a:pt x="43201" y="48510"/>
                </a:lnTo>
                <a:lnTo>
                  <a:pt x="42959" y="48691"/>
                </a:lnTo>
                <a:lnTo>
                  <a:pt x="42778" y="48872"/>
                </a:lnTo>
                <a:lnTo>
                  <a:pt x="42658" y="49174"/>
                </a:lnTo>
                <a:lnTo>
                  <a:pt x="42597" y="49536"/>
                </a:lnTo>
                <a:lnTo>
                  <a:pt x="42597" y="49777"/>
                </a:lnTo>
                <a:lnTo>
                  <a:pt x="42658" y="49958"/>
                </a:lnTo>
                <a:lnTo>
                  <a:pt x="42778" y="50200"/>
                </a:lnTo>
                <a:lnTo>
                  <a:pt x="42899" y="50381"/>
                </a:lnTo>
                <a:lnTo>
                  <a:pt x="43080" y="50501"/>
                </a:lnTo>
                <a:lnTo>
                  <a:pt x="43321" y="50622"/>
                </a:lnTo>
                <a:lnTo>
                  <a:pt x="43502" y="50682"/>
                </a:lnTo>
                <a:lnTo>
                  <a:pt x="43985" y="50682"/>
                </a:lnTo>
                <a:lnTo>
                  <a:pt x="44166" y="50622"/>
                </a:lnTo>
                <a:lnTo>
                  <a:pt x="44407" y="50501"/>
                </a:lnTo>
                <a:lnTo>
                  <a:pt x="44588" y="50381"/>
                </a:lnTo>
                <a:lnTo>
                  <a:pt x="44709" y="50200"/>
                </a:lnTo>
                <a:lnTo>
                  <a:pt x="44830" y="49958"/>
                </a:lnTo>
                <a:lnTo>
                  <a:pt x="44890" y="49777"/>
                </a:lnTo>
                <a:lnTo>
                  <a:pt x="44890" y="49536"/>
                </a:lnTo>
                <a:lnTo>
                  <a:pt x="44830" y="49174"/>
                </a:lnTo>
                <a:lnTo>
                  <a:pt x="44709" y="48872"/>
                </a:lnTo>
                <a:lnTo>
                  <a:pt x="44528" y="48691"/>
                </a:lnTo>
                <a:lnTo>
                  <a:pt x="44287" y="48510"/>
                </a:lnTo>
                <a:lnTo>
                  <a:pt x="44045" y="48389"/>
                </a:lnTo>
                <a:close/>
                <a:moveTo>
                  <a:pt x="49234" y="48389"/>
                </a:moveTo>
                <a:lnTo>
                  <a:pt x="48993" y="48510"/>
                </a:lnTo>
                <a:lnTo>
                  <a:pt x="48752" y="48691"/>
                </a:lnTo>
                <a:lnTo>
                  <a:pt x="48571" y="48872"/>
                </a:lnTo>
                <a:lnTo>
                  <a:pt x="48450" y="49174"/>
                </a:lnTo>
                <a:lnTo>
                  <a:pt x="48390" y="49536"/>
                </a:lnTo>
                <a:lnTo>
                  <a:pt x="48390" y="49777"/>
                </a:lnTo>
                <a:lnTo>
                  <a:pt x="48450" y="49958"/>
                </a:lnTo>
                <a:lnTo>
                  <a:pt x="48571" y="50200"/>
                </a:lnTo>
                <a:lnTo>
                  <a:pt x="48691" y="50381"/>
                </a:lnTo>
                <a:lnTo>
                  <a:pt x="48872" y="50501"/>
                </a:lnTo>
                <a:lnTo>
                  <a:pt x="49114" y="50622"/>
                </a:lnTo>
                <a:lnTo>
                  <a:pt x="49295" y="50682"/>
                </a:lnTo>
                <a:lnTo>
                  <a:pt x="49777" y="50682"/>
                </a:lnTo>
                <a:lnTo>
                  <a:pt x="49958" y="50622"/>
                </a:lnTo>
                <a:lnTo>
                  <a:pt x="50200" y="50501"/>
                </a:lnTo>
                <a:lnTo>
                  <a:pt x="50381" y="50381"/>
                </a:lnTo>
                <a:lnTo>
                  <a:pt x="50501" y="50200"/>
                </a:lnTo>
                <a:lnTo>
                  <a:pt x="50622" y="49958"/>
                </a:lnTo>
                <a:lnTo>
                  <a:pt x="50682" y="49777"/>
                </a:lnTo>
                <a:lnTo>
                  <a:pt x="50682" y="49536"/>
                </a:lnTo>
                <a:lnTo>
                  <a:pt x="50622" y="49174"/>
                </a:lnTo>
                <a:lnTo>
                  <a:pt x="50501" y="48872"/>
                </a:lnTo>
                <a:lnTo>
                  <a:pt x="50320" y="48691"/>
                </a:lnTo>
                <a:lnTo>
                  <a:pt x="50079" y="48510"/>
                </a:lnTo>
                <a:lnTo>
                  <a:pt x="49838" y="48389"/>
                </a:lnTo>
                <a:close/>
                <a:moveTo>
                  <a:pt x="55027" y="48389"/>
                </a:moveTo>
                <a:lnTo>
                  <a:pt x="54785" y="48510"/>
                </a:lnTo>
                <a:lnTo>
                  <a:pt x="54544" y="48691"/>
                </a:lnTo>
                <a:lnTo>
                  <a:pt x="54363" y="48872"/>
                </a:lnTo>
                <a:lnTo>
                  <a:pt x="54242" y="49174"/>
                </a:lnTo>
                <a:lnTo>
                  <a:pt x="54182" y="49536"/>
                </a:lnTo>
                <a:lnTo>
                  <a:pt x="54182" y="49777"/>
                </a:lnTo>
                <a:lnTo>
                  <a:pt x="54242" y="49958"/>
                </a:lnTo>
                <a:lnTo>
                  <a:pt x="54363" y="50200"/>
                </a:lnTo>
                <a:lnTo>
                  <a:pt x="54483" y="50381"/>
                </a:lnTo>
                <a:lnTo>
                  <a:pt x="54665" y="50501"/>
                </a:lnTo>
                <a:lnTo>
                  <a:pt x="54906" y="50622"/>
                </a:lnTo>
                <a:lnTo>
                  <a:pt x="55087" y="50682"/>
                </a:lnTo>
                <a:lnTo>
                  <a:pt x="55570" y="50682"/>
                </a:lnTo>
                <a:lnTo>
                  <a:pt x="55751" y="50622"/>
                </a:lnTo>
                <a:lnTo>
                  <a:pt x="55992" y="50501"/>
                </a:lnTo>
                <a:lnTo>
                  <a:pt x="56173" y="50381"/>
                </a:lnTo>
                <a:lnTo>
                  <a:pt x="56294" y="50200"/>
                </a:lnTo>
                <a:lnTo>
                  <a:pt x="56414" y="49958"/>
                </a:lnTo>
                <a:lnTo>
                  <a:pt x="56475" y="49777"/>
                </a:lnTo>
                <a:lnTo>
                  <a:pt x="56475" y="49536"/>
                </a:lnTo>
                <a:lnTo>
                  <a:pt x="56414" y="49174"/>
                </a:lnTo>
                <a:lnTo>
                  <a:pt x="56294" y="48872"/>
                </a:lnTo>
                <a:lnTo>
                  <a:pt x="56113" y="48691"/>
                </a:lnTo>
                <a:lnTo>
                  <a:pt x="55871" y="48510"/>
                </a:lnTo>
                <a:lnTo>
                  <a:pt x="55630" y="48389"/>
                </a:lnTo>
                <a:close/>
                <a:moveTo>
                  <a:pt x="60819" y="48389"/>
                </a:moveTo>
                <a:lnTo>
                  <a:pt x="60577" y="48510"/>
                </a:lnTo>
                <a:lnTo>
                  <a:pt x="60336" y="48691"/>
                </a:lnTo>
                <a:lnTo>
                  <a:pt x="60155" y="48872"/>
                </a:lnTo>
                <a:lnTo>
                  <a:pt x="60034" y="49174"/>
                </a:lnTo>
                <a:lnTo>
                  <a:pt x="59974" y="49536"/>
                </a:lnTo>
                <a:lnTo>
                  <a:pt x="59974" y="49777"/>
                </a:lnTo>
                <a:lnTo>
                  <a:pt x="60034" y="49958"/>
                </a:lnTo>
                <a:lnTo>
                  <a:pt x="60155" y="50200"/>
                </a:lnTo>
                <a:lnTo>
                  <a:pt x="60276" y="50381"/>
                </a:lnTo>
                <a:lnTo>
                  <a:pt x="60457" y="50501"/>
                </a:lnTo>
                <a:lnTo>
                  <a:pt x="60698" y="50622"/>
                </a:lnTo>
                <a:lnTo>
                  <a:pt x="60879" y="50682"/>
                </a:lnTo>
                <a:lnTo>
                  <a:pt x="61362" y="50682"/>
                </a:lnTo>
                <a:lnTo>
                  <a:pt x="61543" y="50622"/>
                </a:lnTo>
                <a:lnTo>
                  <a:pt x="61784" y="50501"/>
                </a:lnTo>
                <a:lnTo>
                  <a:pt x="61965" y="50381"/>
                </a:lnTo>
                <a:lnTo>
                  <a:pt x="62086" y="50200"/>
                </a:lnTo>
                <a:lnTo>
                  <a:pt x="62206" y="49958"/>
                </a:lnTo>
                <a:lnTo>
                  <a:pt x="62267" y="49777"/>
                </a:lnTo>
                <a:lnTo>
                  <a:pt x="62267" y="49536"/>
                </a:lnTo>
                <a:lnTo>
                  <a:pt x="62206" y="49174"/>
                </a:lnTo>
                <a:lnTo>
                  <a:pt x="62086" y="48872"/>
                </a:lnTo>
                <a:lnTo>
                  <a:pt x="61905" y="48691"/>
                </a:lnTo>
                <a:lnTo>
                  <a:pt x="61663" y="48510"/>
                </a:lnTo>
                <a:lnTo>
                  <a:pt x="61422" y="48389"/>
                </a:lnTo>
                <a:close/>
                <a:moveTo>
                  <a:pt x="66611" y="48389"/>
                </a:moveTo>
                <a:lnTo>
                  <a:pt x="66370" y="48510"/>
                </a:lnTo>
                <a:lnTo>
                  <a:pt x="66128" y="48691"/>
                </a:lnTo>
                <a:lnTo>
                  <a:pt x="65947" y="48872"/>
                </a:lnTo>
                <a:lnTo>
                  <a:pt x="65827" y="49174"/>
                </a:lnTo>
                <a:lnTo>
                  <a:pt x="65766" y="49536"/>
                </a:lnTo>
                <a:lnTo>
                  <a:pt x="65766" y="49777"/>
                </a:lnTo>
                <a:lnTo>
                  <a:pt x="65827" y="49958"/>
                </a:lnTo>
                <a:lnTo>
                  <a:pt x="65947" y="50200"/>
                </a:lnTo>
                <a:lnTo>
                  <a:pt x="66068" y="50381"/>
                </a:lnTo>
                <a:lnTo>
                  <a:pt x="66249" y="50501"/>
                </a:lnTo>
                <a:lnTo>
                  <a:pt x="66490" y="50622"/>
                </a:lnTo>
                <a:lnTo>
                  <a:pt x="66671" y="50682"/>
                </a:lnTo>
                <a:lnTo>
                  <a:pt x="67154" y="50682"/>
                </a:lnTo>
                <a:lnTo>
                  <a:pt x="67335" y="50622"/>
                </a:lnTo>
                <a:lnTo>
                  <a:pt x="67576" y="50501"/>
                </a:lnTo>
                <a:lnTo>
                  <a:pt x="67757" y="50381"/>
                </a:lnTo>
                <a:lnTo>
                  <a:pt x="67878" y="50200"/>
                </a:lnTo>
                <a:lnTo>
                  <a:pt x="67999" y="49958"/>
                </a:lnTo>
                <a:lnTo>
                  <a:pt x="68059" y="49777"/>
                </a:lnTo>
                <a:lnTo>
                  <a:pt x="68059" y="49536"/>
                </a:lnTo>
                <a:lnTo>
                  <a:pt x="67999" y="49174"/>
                </a:lnTo>
                <a:lnTo>
                  <a:pt x="67878" y="48872"/>
                </a:lnTo>
                <a:lnTo>
                  <a:pt x="67697" y="48691"/>
                </a:lnTo>
                <a:lnTo>
                  <a:pt x="67456" y="48510"/>
                </a:lnTo>
                <a:lnTo>
                  <a:pt x="67214" y="48389"/>
                </a:lnTo>
                <a:close/>
                <a:moveTo>
                  <a:pt x="72403" y="48389"/>
                </a:moveTo>
                <a:lnTo>
                  <a:pt x="72162" y="48510"/>
                </a:lnTo>
                <a:lnTo>
                  <a:pt x="71921" y="48691"/>
                </a:lnTo>
                <a:lnTo>
                  <a:pt x="71740" y="48872"/>
                </a:lnTo>
                <a:lnTo>
                  <a:pt x="71619" y="49174"/>
                </a:lnTo>
                <a:lnTo>
                  <a:pt x="71559" y="49536"/>
                </a:lnTo>
                <a:lnTo>
                  <a:pt x="71559" y="49777"/>
                </a:lnTo>
                <a:lnTo>
                  <a:pt x="71619" y="49958"/>
                </a:lnTo>
                <a:lnTo>
                  <a:pt x="71740" y="50200"/>
                </a:lnTo>
                <a:lnTo>
                  <a:pt x="71860" y="50381"/>
                </a:lnTo>
                <a:lnTo>
                  <a:pt x="72041" y="50501"/>
                </a:lnTo>
                <a:lnTo>
                  <a:pt x="72283" y="50622"/>
                </a:lnTo>
                <a:lnTo>
                  <a:pt x="72464" y="50682"/>
                </a:lnTo>
                <a:lnTo>
                  <a:pt x="72946" y="50682"/>
                </a:lnTo>
                <a:lnTo>
                  <a:pt x="73127" y="50622"/>
                </a:lnTo>
                <a:lnTo>
                  <a:pt x="73369" y="50501"/>
                </a:lnTo>
                <a:lnTo>
                  <a:pt x="73550" y="50381"/>
                </a:lnTo>
                <a:lnTo>
                  <a:pt x="73670" y="50200"/>
                </a:lnTo>
                <a:lnTo>
                  <a:pt x="73791" y="49958"/>
                </a:lnTo>
                <a:lnTo>
                  <a:pt x="73851" y="49777"/>
                </a:lnTo>
                <a:lnTo>
                  <a:pt x="73851" y="49536"/>
                </a:lnTo>
                <a:lnTo>
                  <a:pt x="73791" y="49174"/>
                </a:lnTo>
                <a:lnTo>
                  <a:pt x="73670" y="48872"/>
                </a:lnTo>
                <a:lnTo>
                  <a:pt x="73489" y="48691"/>
                </a:lnTo>
                <a:lnTo>
                  <a:pt x="73248" y="48510"/>
                </a:lnTo>
                <a:lnTo>
                  <a:pt x="73007" y="48389"/>
                </a:lnTo>
                <a:close/>
                <a:moveTo>
                  <a:pt x="5853" y="51286"/>
                </a:moveTo>
                <a:lnTo>
                  <a:pt x="5672" y="51346"/>
                </a:lnTo>
                <a:lnTo>
                  <a:pt x="5431" y="51467"/>
                </a:lnTo>
                <a:lnTo>
                  <a:pt x="5250" y="51587"/>
                </a:lnTo>
                <a:lnTo>
                  <a:pt x="5129" y="51768"/>
                </a:lnTo>
                <a:lnTo>
                  <a:pt x="5008" y="52010"/>
                </a:lnTo>
                <a:lnTo>
                  <a:pt x="4948" y="52191"/>
                </a:lnTo>
                <a:lnTo>
                  <a:pt x="4948" y="52432"/>
                </a:lnTo>
                <a:lnTo>
                  <a:pt x="4948" y="52673"/>
                </a:lnTo>
                <a:lnTo>
                  <a:pt x="5008" y="52854"/>
                </a:lnTo>
                <a:lnTo>
                  <a:pt x="5129" y="53096"/>
                </a:lnTo>
                <a:lnTo>
                  <a:pt x="5250" y="53277"/>
                </a:lnTo>
                <a:lnTo>
                  <a:pt x="5431" y="53397"/>
                </a:lnTo>
                <a:lnTo>
                  <a:pt x="5672" y="53518"/>
                </a:lnTo>
                <a:lnTo>
                  <a:pt x="5853" y="53578"/>
                </a:lnTo>
                <a:lnTo>
                  <a:pt x="6336" y="53578"/>
                </a:lnTo>
                <a:lnTo>
                  <a:pt x="6517" y="53518"/>
                </a:lnTo>
                <a:lnTo>
                  <a:pt x="6758" y="53397"/>
                </a:lnTo>
                <a:lnTo>
                  <a:pt x="6939" y="53277"/>
                </a:lnTo>
                <a:lnTo>
                  <a:pt x="7060" y="53096"/>
                </a:lnTo>
                <a:lnTo>
                  <a:pt x="7180" y="52854"/>
                </a:lnTo>
                <a:lnTo>
                  <a:pt x="7241" y="52673"/>
                </a:lnTo>
                <a:lnTo>
                  <a:pt x="7241" y="52432"/>
                </a:lnTo>
                <a:lnTo>
                  <a:pt x="7241" y="52191"/>
                </a:lnTo>
                <a:lnTo>
                  <a:pt x="7180" y="52010"/>
                </a:lnTo>
                <a:lnTo>
                  <a:pt x="7060" y="51768"/>
                </a:lnTo>
                <a:lnTo>
                  <a:pt x="6939" y="51587"/>
                </a:lnTo>
                <a:lnTo>
                  <a:pt x="6758" y="51467"/>
                </a:lnTo>
                <a:lnTo>
                  <a:pt x="6517" y="51346"/>
                </a:lnTo>
                <a:lnTo>
                  <a:pt x="6336" y="51286"/>
                </a:lnTo>
                <a:close/>
                <a:moveTo>
                  <a:pt x="11645" y="51286"/>
                </a:moveTo>
                <a:lnTo>
                  <a:pt x="11464" y="51346"/>
                </a:lnTo>
                <a:lnTo>
                  <a:pt x="11223" y="51467"/>
                </a:lnTo>
                <a:lnTo>
                  <a:pt x="11042" y="51587"/>
                </a:lnTo>
                <a:lnTo>
                  <a:pt x="10921" y="51768"/>
                </a:lnTo>
                <a:lnTo>
                  <a:pt x="10800" y="52010"/>
                </a:lnTo>
                <a:lnTo>
                  <a:pt x="10740" y="52191"/>
                </a:lnTo>
                <a:lnTo>
                  <a:pt x="10740" y="52432"/>
                </a:lnTo>
                <a:lnTo>
                  <a:pt x="10740" y="52673"/>
                </a:lnTo>
                <a:lnTo>
                  <a:pt x="10800" y="52854"/>
                </a:lnTo>
                <a:lnTo>
                  <a:pt x="10921" y="53096"/>
                </a:lnTo>
                <a:lnTo>
                  <a:pt x="11042" y="53277"/>
                </a:lnTo>
                <a:lnTo>
                  <a:pt x="11223" y="53397"/>
                </a:lnTo>
                <a:lnTo>
                  <a:pt x="11464" y="53518"/>
                </a:lnTo>
                <a:lnTo>
                  <a:pt x="11645" y="53578"/>
                </a:lnTo>
                <a:lnTo>
                  <a:pt x="12128" y="53578"/>
                </a:lnTo>
                <a:lnTo>
                  <a:pt x="12309" y="53518"/>
                </a:lnTo>
                <a:lnTo>
                  <a:pt x="12550" y="53397"/>
                </a:lnTo>
                <a:lnTo>
                  <a:pt x="12731" y="53277"/>
                </a:lnTo>
                <a:lnTo>
                  <a:pt x="12852" y="53096"/>
                </a:lnTo>
                <a:lnTo>
                  <a:pt x="12973" y="52854"/>
                </a:lnTo>
                <a:lnTo>
                  <a:pt x="13033" y="52673"/>
                </a:lnTo>
                <a:lnTo>
                  <a:pt x="13033" y="52432"/>
                </a:lnTo>
                <a:lnTo>
                  <a:pt x="13033" y="52191"/>
                </a:lnTo>
                <a:lnTo>
                  <a:pt x="12973" y="52010"/>
                </a:lnTo>
                <a:lnTo>
                  <a:pt x="12852" y="51768"/>
                </a:lnTo>
                <a:lnTo>
                  <a:pt x="12731" y="51587"/>
                </a:lnTo>
                <a:lnTo>
                  <a:pt x="12550" y="51467"/>
                </a:lnTo>
                <a:lnTo>
                  <a:pt x="12309" y="51346"/>
                </a:lnTo>
                <a:lnTo>
                  <a:pt x="12128" y="51286"/>
                </a:lnTo>
                <a:close/>
                <a:moveTo>
                  <a:pt x="17437" y="51286"/>
                </a:moveTo>
                <a:lnTo>
                  <a:pt x="17256" y="51346"/>
                </a:lnTo>
                <a:lnTo>
                  <a:pt x="17015" y="51467"/>
                </a:lnTo>
                <a:lnTo>
                  <a:pt x="16834" y="51587"/>
                </a:lnTo>
                <a:lnTo>
                  <a:pt x="16713" y="51768"/>
                </a:lnTo>
                <a:lnTo>
                  <a:pt x="16593" y="52010"/>
                </a:lnTo>
                <a:lnTo>
                  <a:pt x="16532" y="52191"/>
                </a:lnTo>
                <a:lnTo>
                  <a:pt x="16532" y="52432"/>
                </a:lnTo>
                <a:lnTo>
                  <a:pt x="16532" y="52673"/>
                </a:lnTo>
                <a:lnTo>
                  <a:pt x="16593" y="52854"/>
                </a:lnTo>
                <a:lnTo>
                  <a:pt x="16713" y="53096"/>
                </a:lnTo>
                <a:lnTo>
                  <a:pt x="16834" y="53277"/>
                </a:lnTo>
                <a:lnTo>
                  <a:pt x="17015" y="53397"/>
                </a:lnTo>
                <a:lnTo>
                  <a:pt x="17256" y="53518"/>
                </a:lnTo>
                <a:lnTo>
                  <a:pt x="17437" y="53578"/>
                </a:lnTo>
                <a:lnTo>
                  <a:pt x="17920" y="53578"/>
                </a:lnTo>
                <a:lnTo>
                  <a:pt x="18101" y="53518"/>
                </a:lnTo>
                <a:lnTo>
                  <a:pt x="18342" y="53397"/>
                </a:lnTo>
                <a:lnTo>
                  <a:pt x="18523" y="53277"/>
                </a:lnTo>
                <a:lnTo>
                  <a:pt x="18644" y="53096"/>
                </a:lnTo>
                <a:lnTo>
                  <a:pt x="18765" y="52854"/>
                </a:lnTo>
                <a:lnTo>
                  <a:pt x="18825" y="52673"/>
                </a:lnTo>
                <a:lnTo>
                  <a:pt x="18825" y="52432"/>
                </a:lnTo>
                <a:lnTo>
                  <a:pt x="18825" y="52191"/>
                </a:lnTo>
                <a:lnTo>
                  <a:pt x="18765" y="52010"/>
                </a:lnTo>
                <a:lnTo>
                  <a:pt x="18644" y="51768"/>
                </a:lnTo>
                <a:lnTo>
                  <a:pt x="18523" y="51587"/>
                </a:lnTo>
                <a:lnTo>
                  <a:pt x="18342" y="51467"/>
                </a:lnTo>
                <a:lnTo>
                  <a:pt x="18101" y="51346"/>
                </a:lnTo>
                <a:lnTo>
                  <a:pt x="17920" y="51286"/>
                </a:lnTo>
                <a:close/>
                <a:moveTo>
                  <a:pt x="23230" y="51286"/>
                </a:moveTo>
                <a:lnTo>
                  <a:pt x="23049" y="51346"/>
                </a:lnTo>
                <a:lnTo>
                  <a:pt x="22807" y="51467"/>
                </a:lnTo>
                <a:lnTo>
                  <a:pt x="22626" y="51587"/>
                </a:lnTo>
                <a:lnTo>
                  <a:pt x="22506" y="51768"/>
                </a:lnTo>
                <a:lnTo>
                  <a:pt x="22385" y="52010"/>
                </a:lnTo>
                <a:lnTo>
                  <a:pt x="22325" y="52191"/>
                </a:lnTo>
                <a:lnTo>
                  <a:pt x="22325" y="52432"/>
                </a:lnTo>
                <a:lnTo>
                  <a:pt x="22325" y="52673"/>
                </a:lnTo>
                <a:lnTo>
                  <a:pt x="22385" y="52854"/>
                </a:lnTo>
                <a:lnTo>
                  <a:pt x="22506" y="53096"/>
                </a:lnTo>
                <a:lnTo>
                  <a:pt x="22626" y="53277"/>
                </a:lnTo>
                <a:lnTo>
                  <a:pt x="22807" y="53397"/>
                </a:lnTo>
                <a:lnTo>
                  <a:pt x="23049" y="53518"/>
                </a:lnTo>
                <a:lnTo>
                  <a:pt x="23230" y="53578"/>
                </a:lnTo>
                <a:lnTo>
                  <a:pt x="23712" y="53578"/>
                </a:lnTo>
                <a:lnTo>
                  <a:pt x="23893" y="53518"/>
                </a:lnTo>
                <a:lnTo>
                  <a:pt x="24135" y="53397"/>
                </a:lnTo>
                <a:lnTo>
                  <a:pt x="24316" y="53277"/>
                </a:lnTo>
                <a:lnTo>
                  <a:pt x="24436" y="53096"/>
                </a:lnTo>
                <a:lnTo>
                  <a:pt x="24557" y="52854"/>
                </a:lnTo>
                <a:lnTo>
                  <a:pt x="24617" y="52673"/>
                </a:lnTo>
                <a:lnTo>
                  <a:pt x="24617" y="52432"/>
                </a:lnTo>
                <a:lnTo>
                  <a:pt x="24617" y="52191"/>
                </a:lnTo>
                <a:lnTo>
                  <a:pt x="24557" y="52010"/>
                </a:lnTo>
                <a:lnTo>
                  <a:pt x="24436" y="51768"/>
                </a:lnTo>
                <a:lnTo>
                  <a:pt x="24316" y="51587"/>
                </a:lnTo>
                <a:lnTo>
                  <a:pt x="24135" y="51467"/>
                </a:lnTo>
                <a:lnTo>
                  <a:pt x="23893" y="51346"/>
                </a:lnTo>
                <a:lnTo>
                  <a:pt x="23712" y="51286"/>
                </a:lnTo>
                <a:close/>
                <a:moveTo>
                  <a:pt x="29022" y="51286"/>
                </a:moveTo>
                <a:lnTo>
                  <a:pt x="28841" y="51346"/>
                </a:lnTo>
                <a:lnTo>
                  <a:pt x="28599" y="51467"/>
                </a:lnTo>
                <a:lnTo>
                  <a:pt x="28418" y="51587"/>
                </a:lnTo>
                <a:lnTo>
                  <a:pt x="28298" y="51768"/>
                </a:lnTo>
                <a:lnTo>
                  <a:pt x="28177" y="52010"/>
                </a:lnTo>
                <a:lnTo>
                  <a:pt x="28117" y="52191"/>
                </a:lnTo>
                <a:lnTo>
                  <a:pt x="28117" y="52432"/>
                </a:lnTo>
                <a:lnTo>
                  <a:pt x="28117" y="52673"/>
                </a:lnTo>
                <a:lnTo>
                  <a:pt x="28177" y="52854"/>
                </a:lnTo>
                <a:lnTo>
                  <a:pt x="28298" y="53096"/>
                </a:lnTo>
                <a:lnTo>
                  <a:pt x="28418" y="53277"/>
                </a:lnTo>
                <a:lnTo>
                  <a:pt x="28599" y="53397"/>
                </a:lnTo>
                <a:lnTo>
                  <a:pt x="28841" y="53518"/>
                </a:lnTo>
                <a:lnTo>
                  <a:pt x="29022" y="53578"/>
                </a:lnTo>
                <a:lnTo>
                  <a:pt x="29505" y="53578"/>
                </a:lnTo>
                <a:lnTo>
                  <a:pt x="29686" y="53518"/>
                </a:lnTo>
                <a:lnTo>
                  <a:pt x="29927" y="53397"/>
                </a:lnTo>
                <a:lnTo>
                  <a:pt x="30108" y="53277"/>
                </a:lnTo>
                <a:lnTo>
                  <a:pt x="30229" y="53096"/>
                </a:lnTo>
                <a:lnTo>
                  <a:pt x="30349" y="52854"/>
                </a:lnTo>
                <a:lnTo>
                  <a:pt x="30410" y="52673"/>
                </a:lnTo>
                <a:lnTo>
                  <a:pt x="30410" y="52432"/>
                </a:lnTo>
                <a:lnTo>
                  <a:pt x="30410" y="52191"/>
                </a:lnTo>
                <a:lnTo>
                  <a:pt x="30349" y="52010"/>
                </a:lnTo>
                <a:lnTo>
                  <a:pt x="30229" y="51768"/>
                </a:lnTo>
                <a:lnTo>
                  <a:pt x="30108" y="51587"/>
                </a:lnTo>
                <a:lnTo>
                  <a:pt x="29927" y="51467"/>
                </a:lnTo>
                <a:lnTo>
                  <a:pt x="29686" y="51346"/>
                </a:lnTo>
                <a:lnTo>
                  <a:pt x="29505" y="51286"/>
                </a:lnTo>
                <a:close/>
                <a:moveTo>
                  <a:pt x="34814" y="51286"/>
                </a:moveTo>
                <a:lnTo>
                  <a:pt x="34633" y="51346"/>
                </a:lnTo>
                <a:lnTo>
                  <a:pt x="34392" y="51467"/>
                </a:lnTo>
                <a:lnTo>
                  <a:pt x="34211" y="51587"/>
                </a:lnTo>
                <a:lnTo>
                  <a:pt x="34090" y="51768"/>
                </a:lnTo>
                <a:lnTo>
                  <a:pt x="33969" y="52010"/>
                </a:lnTo>
                <a:lnTo>
                  <a:pt x="33909" y="52191"/>
                </a:lnTo>
                <a:lnTo>
                  <a:pt x="33909" y="52432"/>
                </a:lnTo>
                <a:lnTo>
                  <a:pt x="33909" y="52673"/>
                </a:lnTo>
                <a:lnTo>
                  <a:pt x="33969" y="52854"/>
                </a:lnTo>
                <a:lnTo>
                  <a:pt x="34090" y="53096"/>
                </a:lnTo>
                <a:lnTo>
                  <a:pt x="34211" y="53277"/>
                </a:lnTo>
                <a:lnTo>
                  <a:pt x="34392" y="53397"/>
                </a:lnTo>
                <a:lnTo>
                  <a:pt x="34633" y="53518"/>
                </a:lnTo>
                <a:lnTo>
                  <a:pt x="34814" y="53578"/>
                </a:lnTo>
                <a:lnTo>
                  <a:pt x="35297" y="53578"/>
                </a:lnTo>
                <a:lnTo>
                  <a:pt x="35478" y="53518"/>
                </a:lnTo>
                <a:lnTo>
                  <a:pt x="35719" y="53397"/>
                </a:lnTo>
                <a:lnTo>
                  <a:pt x="35900" y="53277"/>
                </a:lnTo>
                <a:lnTo>
                  <a:pt x="36021" y="53096"/>
                </a:lnTo>
                <a:lnTo>
                  <a:pt x="36141" y="52854"/>
                </a:lnTo>
                <a:lnTo>
                  <a:pt x="36202" y="52673"/>
                </a:lnTo>
                <a:lnTo>
                  <a:pt x="36202" y="52432"/>
                </a:lnTo>
                <a:lnTo>
                  <a:pt x="36202" y="52191"/>
                </a:lnTo>
                <a:lnTo>
                  <a:pt x="36141" y="52010"/>
                </a:lnTo>
                <a:lnTo>
                  <a:pt x="36021" y="51768"/>
                </a:lnTo>
                <a:lnTo>
                  <a:pt x="35900" y="51587"/>
                </a:lnTo>
                <a:lnTo>
                  <a:pt x="35719" y="51467"/>
                </a:lnTo>
                <a:lnTo>
                  <a:pt x="35478" y="51346"/>
                </a:lnTo>
                <a:lnTo>
                  <a:pt x="35297" y="51286"/>
                </a:lnTo>
                <a:close/>
                <a:moveTo>
                  <a:pt x="40606" y="51286"/>
                </a:moveTo>
                <a:lnTo>
                  <a:pt x="40425" y="51346"/>
                </a:lnTo>
                <a:lnTo>
                  <a:pt x="40184" y="51467"/>
                </a:lnTo>
                <a:lnTo>
                  <a:pt x="40003" y="51587"/>
                </a:lnTo>
                <a:lnTo>
                  <a:pt x="39882" y="51768"/>
                </a:lnTo>
                <a:lnTo>
                  <a:pt x="39762" y="52010"/>
                </a:lnTo>
                <a:lnTo>
                  <a:pt x="39701" y="52191"/>
                </a:lnTo>
                <a:lnTo>
                  <a:pt x="39701" y="52432"/>
                </a:lnTo>
                <a:lnTo>
                  <a:pt x="39701" y="52673"/>
                </a:lnTo>
                <a:lnTo>
                  <a:pt x="39762" y="52854"/>
                </a:lnTo>
                <a:lnTo>
                  <a:pt x="39882" y="53096"/>
                </a:lnTo>
                <a:lnTo>
                  <a:pt x="40003" y="53277"/>
                </a:lnTo>
                <a:lnTo>
                  <a:pt x="40184" y="53397"/>
                </a:lnTo>
                <a:lnTo>
                  <a:pt x="40425" y="53518"/>
                </a:lnTo>
                <a:lnTo>
                  <a:pt x="40606" y="53578"/>
                </a:lnTo>
                <a:lnTo>
                  <a:pt x="41089" y="53578"/>
                </a:lnTo>
                <a:lnTo>
                  <a:pt x="41270" y="53518"/>
                </a:lnTo>
                <a:lnTo>
                  <a:pt x="41511" y="53397"/>
                </a:lnTo>
                <a:lnTo>
                  <a:pt x="41692" y="53277"/>
                </a:lnTo>
                <a:lnTo>
                  <a:pt x="41813" y="53096"/>
                </a:lnTo>
                <a:lnTo>
                  <a:pt x="41934" y="52854"/>
                </a:lnTo>
                <a:lnTo>
                  <a:pt x="41994" y="52673"/>
                </a:lnTo>
                <a:lnTo>
                  <a:pt x="41994" y="52432"/>
                </a:lnTo>
                <a:lnTo>
                  <a:pt x="41994" y="52191"/>
                </a:lnTo>
                <a:lnTo>
                  <a:pt x="41934" y="52010"/>
                </a:lnTo>
                <a:lnTo>
                  <a:pt x="41813" y="51768"/>
                </a:lnTo>
                <a:lnTo>
                  <a:pt x="41692" y="51587"/>
                </a:lnTo>
                <a:lnTo>
                  <a:pt x="41511" y="51467"/>
                </a:lnTo>
                <a:lnTo>
                  <a:pt x="41270" y="51346"/>
                </a:lnTo>
                <a:lnTo>
                  <a:pt x="41089" y="51286"/>
                </a:lnTo>
                <a:close/>
                <a:moveTo>
                  <a:pt x="46399" y="51286"/>
                </a:moveTo>
                <a:lnTo>
                  <a:pt x="46218" y="51346"/>
                </a:lnTo>
                <a:lnTo>
                  <a:pt x="45976" y="51467"/>
                </a:lnTo>
                <a:lnTo>
                  <a:pt x="45795" y="51587"/>
                </a:lnTo>
                <a:lnTo>
                  <a:pt x="45674" y="51768"/>
                </a:lnTo>
                <a:lnTo>
                  <a:pt x="45554" y="52010"/>
                </a:lnTo>
                <a:lnTo>
                  <a:pt x="45493" y="52191"/>
                </a:lnTo>
                <a:lnTo>
                  <a:pt x="45493" y="52432"/>
                </a:lnTo>
                <a:lnTo>
                  <a:pt x="45493" y="52673"/>
                </a:lnTo>
                <a:lnTo>
                  <a:pt x="45554" y="52854"/>
                </a:lnTo>
                <a:lnTo>
                  <a:pt x="45674" y="53096"/>
                </a:lnTo>
                <a:lnTo>
                  <a:pt x="45795" y="53277"/>
                </a:lnTo>
                <a:lnTo>
                  <a:pt x="45976" y="53397"/>
                </a:lnTo>
                <a:lnTo>
                  <a:pt x="46218" y="53518"/>
                </a:lnTo>
                <a:lnTo>
                  <a:pt x="46399" y="53578"/>
                </a:lnTo>
                <a:lnTo>
                  <a:pt x="46881" y="53578"/>
                </a:lnTo>
                <a:lnTo>
                  <a:pt x="47062" y="53518"/>
                </a:lnTo>
                <a:lnTo>
                  <a:pt x="47304" y="53397"/>
                </a:lnTo>
                <a:lnTo>
                  <a:pt x="47485" y="53277"/>
                </a:lnTo>
                <a:lnTo>
                  <a:pt x="47605" y="53096"/>
                </a:lnTo>
                <a:lnTo>
                  <a:pt x="47726" y="52854"/>
                </a:lnTo>
                <a:lnTo>
                  <a:pt x="47786" y="52673"/>
                </a:lnTo>
                <a:lnTo>
                  <a:pt x="47786" y="52432"/>
                </a:lnTo>
                <a:lnTo>
                  <a:pt x="47786" y="52191"/>
                </a:lnTo>
                <a:lnTo>
                  <a:pt x="47726" y="52010"/>
                </a:lnTo>
                <a:lnTo>
                  <a:pt x="47605" y="51768"/>
                </a:lnTo>
                <a:lnTo>
                  <a:pt x="47485" y="51587"/>
                </a:lnTo>
                <a:lnTo>
                  <a:pt x="47304" y="51467"/>
                </a:lnTo>
                <a:lnTo>
                  <a:pt x="47062" y="51346"/>
                </a:lnTo>
                <a:lnTo>
                  <a:pt x="46881" y="51286"/>
                </a:lnTo>
                <a:close/>
                <a:moveTo>
                  <a:pt x="52191" y="51286"/>
                </a:moveTo>
                <a:lnTo>
                  <a:pt x="52010" y="51346"/>
                </a:lnTo>
                <a:lnTo>
                  <a:pt x="51768" y="51467"/>
                </a:lnTo>
                <a:lnTo>
                  <a:pt x="51587" y="51587"/>
                </a:lnTo>
                <a:lnTo>
                  <a:pt x="51467" y="51768"/>
                </a:lnTo>
                <a:lnTo>
                  <a:pt x="51346" y="52010"/>
                </a:lnTo>
                <a:lnTo>
                  <a:pt x="51286" y="52191"/>
                </a:lnTo>
                <a:lnTo>
                  <a:pt x="51286" y="52432"/>
                </a:lnTo>
                <a:lnTo>
                  <a:pt x="51286" y="52673"/>
                </a:lnTo>
                <a:lnTo>
                  <a:pt x="51346" y="52854"/>
                </a:lnTo>
                <a:lnTo>
                  <a:pt x="51467" y="53096"/>
                </a:lnTo>
                <a:lnTo>
                  <a:pt x="51587" y="53277"/>
                </a:lnTo>
                <a:lnTo>
                  <a:pt x="51768" y="53397"/>
                </a:lnTo>
                <a:lnTo>
                  <a:pt x="52010" y="53518"/>
                </a:lnTo>
                <a:lnTo>
                  <a:pt x="52191" y="53578"/>
                </a:lnTo>
                <a:lnTo>
                  <a:pt x="52673" y="53578"/>
                </a:lnTo>
                <a:lnTo>
                  <a:pt x="52854" y="53518"/>
                </a:lnTo>
                <a:lnTo>
                  <a:pt x="53096" y="53397"/>
                </a:lnTo>
                <a:lnTo>
                  <a:pt x="53277" y="53277"/>
                </a:lnTo>
                <a:lnTo>
                  <a:pt x="53397" y="53096"/>
                </a:lnTo>
                <a:lnTo>
                  <a:pt x="53518" y="52854"/>
                </a:lnTo>
                <a:lnTo>
                  <a:pt x="53578" y="52673"/>
                </a:lnTo>
                <a:lnTo>
                  <a:pt x="53578" y="52432"/>
                </a:lnTo>
                <a:lnTo>
                  <a:pt x="53578" y="52191"/>
                </a:lnTo>
                <a:lnTo>
                  <a:pt x="53518" y="52010"/>
                </a:lnTo>
                <a:lnTo>
                  <a:pt x="53397" y="51768"/>
                </a:lnTo>
                <a:lnTo>
                  <a:pt x="53277" y="51587"/>
                </a:lnTo>
                <a:lnTo>
                  <a:pt x="53096" y="51467"/>
                </a:lnTo>
                <a:lnTo>
                  <a:pt x="52854" y="51346"/>
                </a:lnTo>
                <a:lnTo>
                  <a:pt x="52673" y="51286"/>
                </a:lnTo>
                <a:close/>
                <a:moveTo>
                  <a:pt x="57983" y="51286"/>
                </a:moveTo>
                <a:lnTo>
                  <a:pt x="57802" y="51346"/>
                </a:lnTo>
                <a:lnTo>
                  <a:pt x="57561" y="51467"/>
                </a:lnTo>
                <a:lnTo>
                  <a:pt x="57380" y="51587"/>
                </a:lnTo>
                <a:lnTo>
                  <a:pt x="57259" y="51768"/>
                </a:lnTo>
                <a:lnTo>
                  <a:pt x="57138" y="52010"/>
                </a:lnTo>
                <a:lnTo>
                  <a:pt x="57078" y="52191"/>
                </a:lnTo>
                <a:lnTo>
                  <a:pt x="57078" y="52432"/>
                </a:lnTo>
                <a:lnTo>
                  <a:pt x="57078" y="52673"/>
                </a:lnTo>
                <a:lnTo>
                  <a:pt x="57138" y="52854"/>
                </a:lnTo>
                <a:lnTo>
                  <a:pt x="57259" y="53096"/>
                </a:lnTo>
                <a:lnTo>
                  <a:pt x="57380" y="53277"/>
                </a:lnTo>
                <a:lnTo>
                  <a:pt x="57561" y="53397"/>
                </a:lnTo>
                <a:lnTo>
                  <a:pt x="57802" y="53518"/>
                </a:lnTo>
                <a:lnTo>
                  <a:pt x="57983" y="53578"/>
                </a:lnTo>
                <a:lnTo>
                  <a:pt x="58466" y="53578"/>
                </a:lnTo>
                <a:lnTo>
                  <a:pt x="58647" y="53518"/>
                </a:lnTo>
                <a:lnTo>
                  <a:pt x="58888" y="53397"/>
                </a:lnTo>
                <a:lnTo>
                  <a:pt x="59069" y="53277"/>
                </a:lnTo>
                <a:lnTo>
                  <a:pt x="59190" y="53096"/>
                </a:lnTo>
                <a:lnTo>
                  <a:pt x="59310" y="52854"/>
                </a:lnTo>
                <a:lnTo>
                  <a:pt x="59371" y="52673"/>
                </a:lnTo>
                <a:lnTo>
                  <a:pt x="59371" y="52432"/>
                </a:lnTo>
                <a:lnTo>
                  <a:pt x="59371" y="52191"/>
                </a:lnTo>
                <a:lnTo>
                  <a:pt x="59310" y="52010"/>
                </a:lnTo>
                <a:lnTo>
                  <a:pt x="59190" y="51768"/>
                </a:lnTo>
                <a:lnTo>
                  <a:pt x="59069" y="51587"/>
                </a:lnTo>
                <a:lnTo>
                  <a:pt x="58888" y="51467"/>
                </a:lnTo>
                <a:lnTo>
                  <a:pt x="58647" y="51346"/>
                </a:lnTo>
                <a:lnTo>
                  <a:pt x="58466" y="51286"/>
                </a:lnTo>
                <a:close/>
                <a:moveTo>
                  <a:pt x="63775" y="51286"/>
                </a:moveTo>
                <a:lnTo>
                  <a:pt x="63594" y="51346"/>
                </a:lnTo>
                <a:lnTo>
                  <a:pt x="63353" y="51467"/>
                </a:lnTo>
                <a:lnTo>
                  <a:pt x="63172" y="51587"/>
                </a:lnTo>
                <a:lnTo>
                  <a:pt x="63051" y="51768"/>
                </a:lnTo>
                <a:lnTo>
                  <a:pt x="62931" y="52010"/>
                </a:lnTo>
                <a:lnTo>
                  <a:pt x="62870" y="52191"/>
                </a:lnTo>
                <a:lnTo>
                  <a:pt x="62870" y="52432"/>
                </a:lnTo>
                <a:lnTo>
                  <a:pt x="62870" y="52673"/>
                </a:lnTo>
                <a:lnTo>
                  <a:pt x="62931" y="52854"/>
                </a:lnTo>
                <a:lnTo>
                  <a:pt x="63051" y="53096"/>
                </a:lnTo>
                <a:lnTo>
                  <a:pt x="63172" y="53277"/>
                </a:lnTo>
                <a:lnTo>
                  <a:pt x="63353" y="53397"/>
                </a:lnTo>
                <a:lnTo>
                  <a:pt x="63594" y="53518"/>
                </a:lnTo>
                <a:lnTo>
                  <a:pt x="63775" y="53578"/>
                </a:lnTo>
                <a:lnTo>
                  <a:pt x="64258" y="53578"/>
                </a:lnTo>
                <a:lnTo>
                  <a:pt x="64439" y="53518"/>
                </a:lnTo>
                <a:lnTo>
                  <a:pt x="64680" y="53397"/>
                </a:lnTo>
                <a:lnTo>
                  <a:pt x="64861" y="53277"/>
                </a:lnTo>
                <a:lnTo>
                  <a:pt x="64982" y="53096"/>
                </a:lnTo>
                <a:lnTo>
                  <a:pt x="65103" y="52854"/>
                </a:lnTo>
                <a:lnTo>
                  <a:pt x="65163" y="52673"/>
                </a:lnTo>
                <a:lnTo>
                  <a:pt x="65163" y="52432"/>
                </a:lnTo>
                <a:lnTo>
                  <a:pt x="65163" y="52191"/>
                </a:lnTo>
                <a:lnTo>
                  <a:pt x="65103" y="52010"/>
                </a:lnTo>
                <a:lnTo>
                  <a:pt x="64982" y="51768"/>
                </a:lnTo>
                <a:lnTo>
                  <a:pt x="64861" y="51587"/>
                </a:lnTo>
                <a:lnTo>
                  <a:pt x="64680" y="51467"/>
                </a:lnTo>
                <a:lnTo>
                  <a:pt x="64439" y="51346"/>
                </a:lnTo>
                <a:lnTo>
                  <a:pt x="64258" y="51286"/>
                </a:lnTo>
                <a:close/>
                <a:moveTo>
                  <a:pt x="69567" y="51286"/>
                </a:moveTo>
                <a:lnTo>
                  <a:pt x="69386" y="51346"/>
                </a:lnTo>
                <a:lnTo>
                  <a:pt x="69145" y="51467"/>
                </a:lnTo>
                <a:lnTo>
                  <a:pt x="68964" y="51587"/>
                </a:lnTo>
                <a:lnTo>
                  <a:pt x="68843" y="51768"/>
                </a:lnTo>
                <a:lnTo>
                  <a:pt x="68723" y="52010"/>
                </a:lnTo>
                <a:lnTo>
                  <a:pt x="68662" y="52191"/>
                </a:lnTo>
                <a:lnTo>
                  <a:pt x="68662" y="52432"/>
                </a:lnTo>
                <a:lnTo>
                  <a:pt x="68662" y="52673"/>
                </a:lnTo>
                <a:lnTo>
                  <a:pt x="68723" y="52854"/>
                </a:lnTo>
                <a:lnTo>
                  <a:pt x="68843" y="53096"/>
                </a:lnTo>
                <a:lnTo>
                  <a:pt x="68964" y="53277"/>
                </a:lnTo>
                <a:lnTo>
                  <a:pt x="69145" y="53397"/>
                </a:lnTo>
                <a:lnTo>
                  <a:pt x="69386" y="53518"/>
                </a:lnTo>
                <a:lnTo>
                  <a:pt x="69567" y="53578"/>
                </a:lnTo>
                <a:lnTo>
                  <a:pt x="70050" y="53578"/>
                </a:lnTo>
                <a:lnTo>
                  <a:pt x="70231" y="53518"/>
                </a:lnTo>
                <a:lnTo>
                  <a:pt x="70472" y="53397"/>
                </a:lnTo>
                <a:lnTo>
                  <a:pt x="70653" y="53277"/>
                </a:lnTo>
                <a:lnTo>
                  <a:pt x="70774" y="53096"/>
                </a:lnTo>
                <a:lnTo>
                  <a:pt x="70895" y="52854"/>
                </a:lnTo>
                <a:lnTo>
                  <a:pt x="70955" y="52673"/>
                </a:lnTo>
                <a:lnTo>
                  <a:pt x="70955" y="52432"/>
                </a:lnTo>
                <a:lnTo>
                  <a:pt x="70955" y="52191"/>
                </a:lnTo>
                <a:lnTo>
                  <a:pt x="70895" y="52010"/>
                </a:lnTo>
                <a:lnTo>
                  <a:pt x="70774" y="51768"/>
                </a:lnTo>
                <a:lnTo>
                  <a:pt x="70653" y="51587"/>
                </a:lnTo>
                <a:lnTo>
                  <a:pt x="70472" y="51467"/>
                </a:lnTo>
                <a:lnTo>
                  <a:pt x="70231" y="51346"/>
                </a:lnTo>
                <a:lnTo>
                  <a:pt x="70050" y="51286"/>
                </a:lnTo>
                <a:close/>
                <a:moveTo>
                  <a:pt x="3620" y="54242"/>
                </a:moveTo>
                <a:lnTo>
                  <a:pt x="4284" y="55630"/>
                </a:lnTo>
                <a:lnTo>
                  <a:pt x="4345" y="55328"/>
                </a:lnTo>
                <a:lnTo>
                  <a:pt x="4284" y="54966"/>
                </a:lnTo>
                <a:lnTo>
                  <a:pt x="4164" y="54664"/>
                </a:lnTo>
                <a:lnTo>
                  <a:pt x="3922" y="54423"/>
                </a:lnTo>
                <a:lnTo>
                  <a:pt x="3620" y="54242"/>
                </a:lnTo>
                <a:close/>
                <a:moveTo>
                  <a:pt x="72283" y="54242"/>
                </a:moveTo>
                <a:lnTo>
                  <a:pt x="71981" y="54423"/>
                </a:lnTo>
                <a:lnTo>
                  <a:pt x="71740" y="54664"/>
                </a:lnTo>
                <a:lnTo>
                  <a:pt x="71619" y="54966"/>
                </a:lnTo>
                <a:lnTo>
                  <a:pt x="71559" y="55328"/>
                </a:lnTo>
                <a:lnTo>
                  <a:pt x="71619" y="55630"/>
                </a:lnTo>
                <a:lnTo>
                  <a:pt x="72283" y="54242"/>
                </a:lnTo>
                <a:close/>
                <a:moveTo>
                  <a:pt x="8749" y="54182"/>
                </a:moveTo>
                <a:lnTo>
                  <a:pt x="8568" y="54242"/>
                </a:lnTo>
                <a:lnTo>
                  <a:pt x="8327" y="54363"/>
                </a:lnTo>
                <a:lnTo>
                  <a:pt x="8146" y="54483"/>
                </a:lnTo>
                <a:lnTo>
                  <a:pt x="8025" y="54664"/>
                </a:lnTo>
                <a:lnTo>
                  <a:pt x="7904" y="54906"/>
                </a:lnTo>
                <a:lnTo>
                  <a:pt x="7844" y="55087"/>
                </a:lnTo>
                <a:lnTo>
                  <a:pt x="7844" y="55328"/>
                </a:lnTo>
                <a:lnTo>
                  <a:pt x="7844" y="55569"/>
                </a:lnTo>
                <a:lnTo>
                  <a:pt x="7904" y="55750"/>
                </a:lnTo>
                <a:lnTo>
                  <a:pt x="8025" y="55992"/>
                </a:lnTo>
                <a:lnTo>
                  <a:pt x="8146" y="56173"/>
                </a:lnTo>
                <a:lnTo>
                  <a:pt x="8327" y="56293"/>
                </a:lnTo>
                <a:lnTo>
                  <a:pt x="8568" y="56414"/>
                </a:lnTo>
                <a:lnTo>
                  <a:pt x="8749" y="56474"/>
                </a:lnTo>
                <a:lnTo>
                  <a:pt x="9232" y="56474"/>
                </a:lnTo>
                <a:lnTo>
                  <a:pt x="9413" y="56414"/>
                </a:lnTo>
                <a:lnTo>
                  <a:pt x="9654" y="56293"/>
                </a:lnTo>
                <a:lnTo>
                  <a:pt x="9835" y="56173"/>
                </a:lnTo>
                <a:lnTo>
                  <a:pt x="9956" y="55992"/>
                </a:lnTo>
                <a:lnTo>
                  <a:pt x="10076" y="55750"/>
                </a:lnTo>
                <a:lnTo>
                  <a:pt x="10137" y="55569"/>
                </a:lnTo>
                <a:lnTo>
                  <a:pt x="10137" y="55328"/>
                </a:lnTo>
                <a:lnTo>
                  <a:pt x="10137" y="55087"/>
                </a:lnTo>
                <a:lnTo>
                  <a:pt x="10076" y="54906"/>
                </a:lnTo>
                <a:lnTo>
                  <a:pt x="9956" y="54664"/>
                </a:lnTo>
                <a:lnTo>
                  <a:pt x="9835" y="54483"/>
                </a:lnTo>
                <a:lnTo>
                  <a:pt x="9654" y="54363"/>
                </a:lnTo>
                <a:lnTo>
                  <a:pt x="9413" y="54242"/>
                </a:lnTo>
                <a:lnTo>
                  <a:pt x="9232" y="54182"/>
                </a:lnTo>
                <a:close/>
                <a:moveTo>
                  <a:pt x="14541" y="54182"/>
                </a:moveTo>
                <a:lnTo>
                  <a:pt x="14360" y="54242"/>
                </a:lnTo>
                <a:lnTo>
                  <a:pt x="14119" y="54363"/>
                </a:lnTo>
                <a:lnTo>
                  <a:pt x="13938" y="54483"/>
                </a:lnTo>
                <a:lnTo>
                  <a:pt x="13817" y="54664"/>
                </a:lnTo>
                <a:lnTo>
                  <a:pt x="13697" y="54906"/>
                </a:lnTo>
                <a:lnTo>
                  <a:pt x="13636" y="55087"/>
                </a:lnTo>
                <a:lnTo>
                  <a:pt x="13636" y="55328"/>
                </a:lnTo>
                <a:lnTo>
                  <a:pt x="13636" y="55569"/>
                </a:lnTo>
                <a:lnTo>
                  <a:pt x="13697" y="55750"/>
                </a:lnTo>
                <a:lnTo>
                  <a:pt x="13817" y="55992"/>
                </a:lnTo>
                <a:lnTo>
                  <a:pt x="13938" y="56173"/>
                </a:lnTo>
                <a:lnTo>
                  <a:pt x="14119" y="56293"/>
                </a:lnTo>
                <a:lnTo>
                  <a:pt x="14360" y="56414"/>
                </a:lnTo>
                <a:lnTo>
                  <a:pt x="14541" y="56474"/>
                </a:lnTo>
                <a:lnTo>
                  <a:pt x="15024" y="56474"/>
                </a:lnTo>
                <a:lnTo>
                  <a:pt x="15205" y="56414"/>
                </a:lnTo>
                <a:lnTo>
                  <a:pt x="15446" y="56293"/>
                </a:lnTo>
                <a:lnTo>
                  <a:pt x="15627" y="56173"/>
                </a:lnTo>
                <a:lnTo>
                  <a:pt x="15748" y="55992"/>
                </a:lnTo>
                <a:lnTo>
                  <a:pt x="15869" y="55750"/>
                </a:lnTo>
                <a:lnTo>
                  <a:pt x="15929" y="55569"/>
                </a:lnTo>
                <a:lnTo>
                  <a:pt x="15929" y="55328"/>
                </a:lnTo>
                <a:lnTo>
                  <a:pt x="15929" y="55087"/>
                </a:lnTo>
                <a:lnTo>
                  <a:pt x="15869" y="54906"/>
                </a:lnTo>
                <a:lnTo>
                  <a:pt x="15748" y="54664"/>
                </a:lnTo>
                <a:lnTo>
                  <a:pt x="15627" y="54483"/>
                </a:lnTo>
                <a:lnTo>
                  <a:pt x="15446" y="54363"/>
                </a:lnTo>
                <a:lnTo>
                  <a:pt x="15205" y="54242"/>
                </a:lnTo>
                <a:lnTo>
                  <a:pt x="15024" y="54182"/>
                </a:lnTo>
                <a:close/>
                <a:moveTo>
                  <a:pt x="20333" y="54182"/>
                </a:moveTo>
                <a:lnTo>
                  <a:pt x="20152" y="54242"/>
                </a:lnTo>
                <a:lnTo>
                  <a:pt x="19911" y="54363"/>
                </a:lnTo>
                <a:lnTo>
                  <a:pt x="19730" y="54483"/>
                </a:lnTo>
                <a:lnTo>
                  <a:pt x="19609" y="54664"/>
                </a:lnTo>
                <a:lnTo>
                  <a:pt x="19489" y="54906"/>
                </a:lnTo>
                <a:lnTo>
                  <a:pt x="19428" y="55087"/>
                </a:lnTo>
                <a:lnTo>
                  <a:pt x="19428" y="55328"/>
                </a:lnTo>
                <a:lnTo>
                  <a:pt x="19428" y="55569"/>
                </a:lnTo>
                <a:lnTo>
                  <a:pt x="19489" y="55750"/>
                </a:lnTo>
                <a:lnTo>
                  <a:pt x="19609" y="55992"/>
                </a:lnTo>
                <a:lnTo>
                  <a:pt x="19730" y="56173"/>
                </a:lnTo>
                <a:lnTo>
                  <a:pt x="19911" y="56293"/>
                </a:lnTo>
                <a:lnTo>
                  <a:pt x="20152" y="56414"/>
                </a:lnTo>
                <a:lnTo>
                  <a:pt x="20333" y="56474"/>
                </a:lnTo>
                <a:lnTo>
                  <a:pt x="20816" y="56474"/>
                </a:lnTo>
                <a:lnTo>
                  <a:pt x="20997" y="56414"/>
                </a:lnTo>
                <a:lnTo>
                  <a:pt x="21239" y="56293"/>
                </a:lnTo>
                <a:lnTo>
                  <a:pt x="21420" y="56173"/>
                </a:lnTo>
                <a:lnTo>
                  <a:pt x="21540" y="55992"/>
                </a:lnTo>
                <a:lnTo>
                  <a:pt x="21661" y="55750"/>
                </a:lnTo>
                <a:lnTo>
                  <a:pt x="21721" y="55569"/>
                </a:lnTo>
                <a:lnTo>
                  <a:pt x="21721" y="55328"/>
                </a:lnTo>
                <a:lnTo>
                  <a:pt x="21721" y="55087"/>
                </a:lnTo>
                <a:lnTo>
                  <a:pt x="21661" y="54906"/>
                </a:lnTo>
                <a:lnTo>
                  <a:pt x="21540" y="54664"/>
                </a:lnTo>
                <a:lnTo>
                  <a:pt x="21420" y="54483"/>
                </a:lnTo>
                <a:lnTo>
                  <a:pt x="21239" y="54363"/>
                </a:lnTo>
                <a:lnTo>
                  <a:pt x="20997" y="54242"/>
                </a:lnTo>
                <a:lnTo>
                  <a:pt x="20816" y="54182"/>
                </a:lnTo>
                <a:close/>
                <a:moveTo>
                  <a:pt x="26126" y="54182"/>
                </a:moveTo>
                <a:lnTo>
                  <a:pt x="25945" y="54242"/>
                </a:lnTo>
                <a:lnTo>
                  <a:pt x="25703" y="54363"/>
                </a:lnTo>
                <a:lnTo>
                  <a:pt x="25522" y="54483"/>
                </a:lnTo>
                <a:lnTo>
                  <a:pt x="25402" y="54664"/>
                </a:lnTo>
                <a:lnTo>
                  <a:pt x="25281" y="54906"/>
                </a:lnTo>
                <a:lnTo>
                  <a:pt x="25221" y="55087"/>
                </a:lnTo>
                <a:lnTo>
                  <a:pt x="25221" y="55328"/>
                </a:lnTo>
                <a:lnTo>
                  <a:pt x="25221" y="55569"/>
                </a:lnTo>
                <a:lnTo>
                  <a:pt x="25281" y="55750"/>
                </a:lnTo>
                <a:lnTo>
                  <a:pt x="25402" y="55992"/>
                </a:lnTo>
                <a:lnTo>
                  <a:pt x="25522" y="56173"/>
                </a:lnTo>
                <a:lnTo>
                  <a:pt x="25703" y="56293"/>
                </a:lnTo>
                <a:lnTo>
                  <a:pt x="25945" y="56414"/>
                </a:lnTo>
                <a:lnTo>
                  <a:pt x="26126" y="56474"/>
                </a:lnTo>
                <a:lnTo>
                  <a:pt x="26608" y="56474"/>
                </a:lnTo>
                <a:lnTo>
                  <a:pt x="26789" y="56414"/>
                </a:lnTo>
                <a:lnTo>
                  <a:pt x="27031" y="56293"/>
                </a:lnTo>
                <a:lnTo>
                  <a:pt x="27212" y="56173"/>
                </a:lnTo>
                <a:lnTo>
                  <a:pt x="27332" y="55992"/>
                </a:lnTo>
                <a:lnTo>
                  <a:pt x="27453" y="55750"/>
                </a:lnTo>
                <a:lnTo>
                  <a:pt x="27513" y="55569"/>
                </a:lnTo>
                <a:lnTo>
                  <a:pt x="27513" y="55328"/>
                </a:lnTo>
                <a:lnTo>
                  <a:pt x="27513" y="55087"/>
                </a:lnTo>
                <a:lnTo>
                  <a:pt x="27453" y="54906"/>
                </a:lnTo>
                <a:lnTo>
                  <a:pt x="27332" y="54664"/>
                </a:lnTo>
                <a:lnTo>
                  <a:pt x="27212" y="54483"/>
                </a:lnTo>
                <a:lnTo>
                  <a:pt x="27031" y="54363"/>
                </a:lnTo>
                <a:lnTo>
                  <a:pt x="26789" y="54242"/>
                </a:lnTo>
                <a:lnTo>
                  <a:pt x="26608" y="54182"/>
                </a:lnTo>
                <a:close/>
                <a:moveTo>
                  <a:pt x="31918" y="54182"/>
                </a:moveTo>
                <a:lnTo>
                  <a:pt x="31737" y="54242"/>
                </a:lnTo>
                <a:lnTo>
                  <a:pt x="31496" y="54363"/>
                </a:lnTo>
                <a:lnTo>
                  <a:pt x="31315" y="54483"/>
                </a:lnTo>
                <a:lnTo>
                  <a:pt x="31194" y="54664"/>
                </a:lnTo>
                <a:lnTo>
                  <a:pt x="31073" y="54906"/>
                </a:lnTo>
                <a:lnTo>
                  <a:pt x="31013" y="55087"/>
                </a:lnTo>
                <a:lnTo>
                  <a:pt x="31013" y="55328"/>
                </a:lnTo>
                <a:lnTo>
                  <a:pt x="31013" y="55569"/>
                </a:lnTo>
                <a:lnTo>
                  <a:pt x="31073" y="55750"/>
                </a:lnTo>
                <a:lnTo>
                  <a:pt x="31194" y="55992"/>
                </a:lnTo>
                <a:lnTo>
                  <a:pt x="31315" y="56173"/>
                </a:lnTo>
                <a:lnTo>
                  <a:pt x="31496" y="56293"/>
                </a:lnTo>
                <a:lnTo>
                  <a:pt x="31737" y="56414"/>
                </a:lnTo>
                <a:lnTo>
                  <a:pt x="31918" y="56474"/>
                </a:lnTo>
                <a:lnTo>
                  <a:pt x="32401" y="56474"/>
                </a:lnTo>
                <a:lnTo>
                  <a:pt x="32582" y="56414"/>
                </a:lnTo>
                <a:lnTo>
                  <a:pt x="32823" y="56293"/>
                </a:lnTo>
                <a:lnTo>
                  <a:pt x="33004" y="56173"/>
                </a:lnTo>
                <a:lnTo>
                  <a:pt x="33125" y="55992"/>
                </a:lnTo>
                <a:lnTo>
                  <a:pt x="33245" y="55750"/>
                </a:lnTo>
                <a:lnTo>
                  <a:pt x="33306" y="55569"/>
                </a:lnTo>
                <a:lnTo>
                  <a:pt x="33306" y="55328"/>
                </a:lnTo>
                <a:lnTo>
                  <a:pt x="33306" y="55087"/>
                </a:lnTo>
                <a:lnTo>
                  <a:pt x="33245" y="54906"/>
                </a:lnTo>
                <a:lnTo>
                  <a:pt x="33125" y="54664"/>
                </a:lnTo>
                <a:lnTo>
                  <a:pt x="33004" y="54483"/>
                </a:lnTo>
                <a:lnTo>
                  <a:pt x="32823" y="54363"/>
                </a:lnTo>
                <a:lnTo>
                  <a:pt x="32582" y="54242"/>
                </a:lnTo>
                <a:lnTo>
                  <a:pt x="32401" y="54182"/>
                </a:lnTo>
                <a:close/>
                <a:moveTo>
                  <a:pt x="37710" y="54182"/>
                </a:moveTo>
                <a:lnTo>
                  <a:pt x="37529" y="54242"/>
                </a:lnTo>
                <a:lnTo>
                  <a:pt x="37288" y="54363"/>
                </a:lnTo>
                <a:lnTo>
                  <a:pt x="37107" y="54483"/>
                </a:lnTo>
                <a:lnTo>
                  <a:pt x="36986" y="54664"/>
                </a:lnTo>
                <a:lnTo>
                  <a:pt x="36865" y="54906"/>
                </a:lnTo>
                <a:lnTo>
                  <a:pt x="36805" y="55087"/>
                </a:lnTo>
                <a:lnTo>
                  <a:pt x="36805" y="55328"/>
                </a:lnTo>
                <a:lnTo>
                  <a:pt x="36805" y="55569"/>
                </a:lnTo>
                <a:lnTo>
                  <a:pt x="36865" y="55750"/>
                </a:lnTo>
                <a:lnTo>
                  <a:pt x="36986" y="55992"/>
                </a:lnTo>
                <a:lnTo>
                  <a:pt x="37107" y="56173"/>
                </a:lnTo>
                <a:lnTo>
                  <a:pt x="37288" y="56293"/>
                </a:lnTo>
                <a:lnTo>
                  <a:pt x="37529" y="56414"/>
                </a:lnTo>
                <a:lnTo>
                  <a:pt x="37710" y="56474"/>
                </a:lnTo>
                <a:lnTo>
                  <a:pt x="38193" y="56474"/>
                </a:lnTo>
                <a:lnTo>
                  <a:pt x="38374" y="56414"/>
                </a:lnTo>
                <a:lnTo>
                  <a:pt x="38615" y="56293"/>
                </a:lnTo>
                <a:lnTo>
                  <a:pt x="38796" y="56173"/>
                </a:lnTo>
                <a:lnTo>
                  <a:pt x="38917" y="55992"/>
                </a:lnTo>
                <a:lnTo>
                  <a:pt x="39038" y="55750"/>
                </a:lnTo>
                <a:lnTo>
                  <a:pt x="39098" y="55569"/>
                </a:lnTo>
                <a:lnTo>
                  <a:pt x="39098" y="55328"/>
                </a:lnTo>
                <a:lnTo>
                  <a:pt x="39098" y="55087"/>
                </a:lnTo>
                <a:lnTo>
                  <a:pt x="39038" y="54906"/>
                </a:lnTo>
                <a:lnTo>
                  <a:pt x="38917" y="54664"/>
                </a:lnTo>
                <a:lnTo>
                  <a:pt x="38796" y="54483"/>
                </a:lnTo>
                <a:lnTo>
                  <a:pt x="38615" y="54363"/>
                </a:lnTo>
                <a:lnTo>
                  <a:pt x="38374" y="54242"/>
                </a:lnTo>
                <a:lnTo>
                  <a:pt x="38193" y="54182"/>
                </a:lnTo>
                <a:close/>
                <a:moveTo>
                  <a:pt x="43502" y="54182"/>
                </a:moveTo>
                <a:lnTo>
                  <a:pt x="43321" y="54242"/>
                </a:lnTo>
                <a:lnTo>
                  <a:pt x="43080" y="54363"/>
                </a:lnTo>
                <a:lnTo>
                  <a:pt x="42899" y="54483"/>
                </a:lnTo>
                <a:lnTo>
                  <a:pt x="42778" y="54664"/>
                </a:lnTo>
                <a:lnTo>
                  <a:pt x="42658" y="54906"/>
                </a:lnTo>
                <a:lnTo>
                  <a:pt x="42597" y="55087"/>
                </a:lnTo>
                <a:lnTo>
                  <a:pt x="42597" y="55328"/>
                </a:lnTo>
                <a:lnTo>
                  <a:pt x="42597" y="55569"/>
                </a:lnTo>
                <a:lnTo>
                  <a:pt x="42658" y="55750"/>
                </a:lnTo>
                <a:lnTo>
                  <a:pt x="42778" y="55992"/>
                </a:lnTo>
                <a:lnTo>
                  <a:pt x="42899" y="56173"/>
                </a:lnTo>
                <a:lnTo>
                  <a:pt x="43080" y="56293"/>
                </a:lnTo>
                <a:lnTo>
                  <a:pt x="43321" y="56414"/>
                </a:lnTo>
                <a:lnTo>
                  <a:pt x="43502" y="56474"/>
                </a:lnTo>
                <a:lnTo>
                  <a:pt x="43985" y="56474"/>
                </a:lnTo>
                <a:lnTo>
                  <a:pt x="44166" y="56414"/>
                </a:lnTo>
                <a:lnTo>
                  <a:pt x="44407" y="56293"/>
                </a:lnTo>
                <a:lnTo>
                  <a:pt x="44588" y="56173"/>
                </a:lnTo>
                <a:lnTo>
                  <a:pt x="44709" y="55992"/>
                </a:lnTo>
                <a:lnTo>
                  <a:pt x="44830" y="55750"/>
                </a:lnTo>
                <a:lnTo>
                  <a:pt x="44890" y="55569"/>
                </a:lnTo>
                <a:lnTo>
                  <a:pt x="44890" y="55328"/>
                </a:lnTo>
                <a:lnTo>
                  <a:pt x="44890" y="55087"/>
                </a:lnTo>
                <a:lnTo>
                  <a:pt x="44830" y="54906"/>
                </a:lnTo>
                <a:lnTo>
                  <a:pt x="44709" y="54664"/>
                </a:lnTo>
                <a:lnTo>
                  <a:pt x="44588" y="54483"/>
                </a:lnTo>
                <a:lnTo>
                  <a:pt x="44407" y="54363"/>
                </a:lnTo>
                <a:lnTo>
                  <a:pt x="44166" y="54242"/>
                </a:lnTo>
                <a:lnTo>
                  <a:pt x="43985" y="54182"/>
                </a:lnTo>
                <a:close/>
                <a:moveTo>
                  <a:pt x="49295" y="54182"/>
                </a:moveTo>
                <a:lnTo>
                  <a:pt x="49114" y="54242"/>
                </a:lnTo>
                <a:lnTo>
                  <a:pt x="48872" y="54363"/>
                </a:lnTo>
                <a:lnTo>
                  <a:pt x="48691" y="54483"/>
                </a:lnTo>
                <a:lnTo>
                  <a:pt x="48571" y="54664"/>
                </a:lnTo>
                <a:lnTo>
                  <a:pt x="48450" y="54906"/>
                </a:lnTo>
                <a:lnTo>
                  <a:pt x="48390" y="55087"/>
                </a:lnTo>
                <a:lnTo>
                  <a:pt x="48390" y="55328"/>
                </a:lnTo>
                <a:lnTo>
                  <a:pt x="48390" y="55569"/>
                </a:lnTo>
                <a:lnTo>
                  <a:pt x="48450" y="55750"/>
                </a:lnTo>
                <a:lnTo>
                  <a:pt x="48571" y="55992"/>
                </a:lnTo>
                <a:lnTo>
                  <a:pt x="48691" y="56173"/>
                </a:lnTo>
                <a:lnTo>
                  <a:pt x="48872" y="56293"/>
                </a:lnTo>
                <a:lnTo>
                  <a:pt x="49114" y="56414"/>
                </a:lnTo>
                <a:lnTo>
                  <a:pt x="49295" y="56474"/>
                </a:lnTo>
                <a:lnTo>
                  <a:pt x="49777" y="56474"/>
                </a:lnTo>
                <a:lnTo>
                  <a:pt x="49958" y="56414"/>
                </a:lnTo>
                <a:lnTo>
                  <a:pt x="50200" y="56293"/>
                </a:lnTo>
                <a:lnTo>
                  <a:pt x="50381" y="56173"/>
                </a:lnTo>
                <a:lnTo>
                  <a:pt x="50501" y="55992"/>
                </a:lnTo>
                <a:lnTo>
                  <a:pt x="50622" y="55750"/>
                </a:lnTo>
                <a:lnTo>
                  <a:pt x="50682" y="55569"/>
                </a:lnTo>
                <a:lnTo>
                  <a:pt x="50682" y="55328"/>
                </a:lnTo>
                <a:lnTo>
                  <a:pt x="50682" y="55087"/>
                </a:lnTo>
                <a:lnTo>
                  <a:pt x="50622" y="54906"/>
                </a:lnTo>
                <a:lnTo>
                  <a:pt x="50501" y="54664"/>
                </a:lnTo>
                <a:lnTo>
                  <a:pt x="50381" y="54483"/>
                </a:lnTo>
                <a:lnTo>
                  <a:pt x="50200" y="54363"/>
                </a:lnTo>
                <a:lnTo>
                  <a:pt x="49958" y="54242"/>
                </a:lnTo>
                <a:lnTo>
                  <a:pt x="49777" y="54182"/>
                </a:lnTo>
                <a:close/>
                <a:moveTo>
                  <a:pt x="55087" y="54182"/>
                </a:moveTo>
                <a:lnTo>
                  <a:pt x="54906" y="54242"/>
                </a:lnTo>
                <a:lnTo>
                  <a:pt x="54665" y="54363"/>
                </a:lnTo>
                <a:lnTo>
                  <a:pt x="54483" y="54483"/>
                </a:lnTo>
                <a:lnTo>
                  <a:pt x="54363" y="54664"/>
                </a:lnTo>
                <a:lnTo>
                  <a:pt x="54242" y="54906"/>
                </a:lnTo>
                <a:lnTo>
                  <a:pt x="54182" y="55087"/>
                </a:lnTo>
                <a:lnTo>
                  <a:pt x="54182" y="55328"/>
                </a:lnTo>
                <a:lnTo>
                  <a:pt x="54182" y="55569"/>
                </a:lnTo>
                <a:lnTo>
                  <a:pt x="54242" y="55750"/>
                </a:lnTo>
                <a:lnTo>
                  <a:pt x="54363" y="55992"/>
                </a:lnTo>
                <a:lnTo>
                  <a:pt x="54483" y="56173"/>
                </a:lnTo>
                <a:lnTo>
                  <a:pt x="54665" y="56293"/>
                </a:lnTo>
                <a:lnTo>
                  <a:pt x="54906" y="56414"/>
                </a:lnTo>
                <a:lnTo>
                  <a:pt x="55087" y="56474"/>
                </a:lnTo>
                <a:lnTo>
                  <a:pt x="55570" y="56474"/>
                </a:lnTo>
                <a:lnTo>
                  <a:pt x="55751" y="56414"/>
                </a:lnTo>
                <a:lnTo>
                  <a:pt x="55992" y="56293"/>
                </a:lnTo>
                <a:lnTo>
                  <a:pt x="56173" y="56173"/>
                </a:lnTo>
                <a:lnTo>
                  <a:pt x="56294" y="55992"/>
                </a:lnTo>
                <a:lnTo>
                  <a:pt x="56414" y="55750"/>
                </a:lnTo>
                <a:lnTo>
                  <a:pt x="56475" y="55569"/>
                </a:lnTo>
                <a:lnTo>
                  <a:pt x="56475" y="55328"/>
                </a:lnTo>
                <a:lnTo>
                  <a:pt x="56475" y="55087"/>
                </a:lnTo>
                <a:lnTo>
                  <a:pt x="56414" y="54906"/>
                </a:lnTo>
                <a:lnTo>
                  <a:pt x="56294" y="54664"/>
                </a:lnTo>
                <a:lnTo>
                  <a:pt x="56173" y="54483"/>
                </a:lnTo>
                <a:lnTo>
                  <a:pt x="55992" y="54363"/>
                </a:lnTo>
                <a:lnTo>
                  <a:pt x="55751" y="54242"/>
                </a:lnTo>
                <a:lnTo>
                  <a:pt x="55570" y="54182"/>
                </a:lnTo>
                <a:close/>
                <a:moveTo>
                  <a:pt x="60879" y="54182"/>
                </a:moveTo>
                <a:lnTo>
                  <a:pt x="60698" y="54242"/>
                </a:lnTo>
                <a:lnTo>
                  <a:pt x="60457" y="54363"/>
                </a:lnTo>
                <a:lnTo>
                  <a:pt x="60276" y="54483"/>
                </a:lnTo>
                <a:lnTo>
                  <a:pt x="60155" y="54664"/>
                </a:lnTo>
                <a:lnTo>
                  <a:pt x="60034" y="54906"/>
                </a:lnTo>
                <a:lnTo>
                  <a:pt x="59974" y="55087"/>
                </a:lnTo>
                <a:lnTo>
                  <a:pt x="59974" y="55328"/>
                </a:lnTo>
                <a:lnTo>
                  <a:pt x="59974" y="55569"/>
                </a:lnTo>
                <a:lnTo>
                  <a:pt x="60034" y="55750"/>
                </a:lnTo>
                <a:lnTo>
                  <a:pt x="60155" y="55992"/>
                </a:lnTo>
                <a:lnTo>
                  <a:pt x="60276" y="56173"/>
                </a:lnTo>
                <a:lnTo>
                  <a:pt x="60457" y="56293"/>
                </a:lnTo>
                <a:lnTo>
                  <a:pt x="60698" y="56414"/>
                </a:lnTo>
                <a:lnTo>
                  <a:pt x="60879" y="56474"/>
                </a:lnTo>
                <a:lnTo>
                  <a:pt x="61362" y="56474"/>
                </a:lnTo>
                <a:lnTo>
                  <a:pt x="61543" y="56414"/>
                </a:lnTo>
                <a:lnTo>
                  <a:pt x="61784" y="56293"/>
                </a:lnTo>
                <a:lnTo>
                  <a:pt x="61965" y="56173"/>
                </a:lnTo>
                <a:lnTo>
                  <a:pt x="62086" y="55992"/>
                </a:lnTo>
                <a:lnTo>
                  <a:pt x="62206" y="55750"/>
                </a:lnTo>
                <a:lnTo>
                  <a:pt x="62267" y="55569"/>
                </a:lnTo>
                <a:lnTo>
                  <a:pt x="62267" y="55328"/>
                </a:lnTo>
                <a:lnTo>
                  <a:pt x="62267" y="55087"/>
                </a:lnTo>
                <a:lnTo>
                  <a:pt x="62206" y="54906"/>
                </a:lnTo>
                <a:lnTo>
                  <a:pt x="62086" y="54664"/>
                </a:lnTo>
                <a:lnTo>
                  <a:pt x="61965" y="54483"/>
                </a:lnTo>
                <a:lnTo>
                  <a:pt x="61784" y="54363"/>
                </a:lnTo>
                <a:lnTo>
                  <a:pt x="61543" y="54242"/>
                </a:lnTo>
                <a:lnTo>
                  <a:pt x="61362" y="54182"/>
                </a:lnTo>
                <a:close/>
                <a:moveTo>
                  <a:pt x="66671" y="54182"/>
                </a:moveTo>
                <a:lnTo>
                  <a:pt x="66490" y="54242"/>
                </a:lnTo>
                <a:lnTo>
                  <a:pt x="66249" y="54363"/>
                </a:lnTo>
                <a:lnTo>
                  <a:pt x="66068" y="54483"/>
                </a:lnTo>
                <a:lnTo>
                  <a:pt x="65947" y="54664"/>
                </a:lnTo>
                <a:lnTo>
                  <a:pt x="65827" y="54906"/>
                </a:lnTo>
                <a:lnTo>
                  <a:pt x="65766" y="55087"/>
                </a:lnTo>
                <a:lnTo>
                  <a:pt x="65766" y="55328"/>
                </a:lnTo>
                <a:lnTo>
                  <a:pt x="65766" y="55569"/>
                </a:lnTo>
                <a:lnTo>
                  <a:pt x="65827" y="55750"/>
                </a:lnTo>
                <a:lnTo>
                  <a:pt x="65947" y="55992"/>
                </a:lnTo>
                <a:lnTo>
                  <a:pt x="66068" y="56173"/>
                </a:lnTo>
                <a:lnTo>
                  <a:pt x="66249" y="56293"/>
                </a:lnTo>
                <a:lnTo>
                  <a:pt x="66490" y="56414"/>
                </a:lnTo>
                <a:lnTo>
                  <a:pt x="66671" y="56474"/>
                </a:lnTo>
                <a:lnTo>
                  <a:pt x="67154" y="56474"/>
                </a:lnTo>
                <a:lnTo>
                  <a:pt x="67335" y="56414"/>
                </a:lnTo>
                <a:lnTo>
                  <a:pt x="67576" y="56293"/>
                </a:lnTo>
                <a:lnTo>
                  <a:pt x="67757" y="56173"/>
                </a:lnTo>
                <a:lnTo>
                  <a:pt x="67878" y="55992"/>
                </a:lnTo>
                <a:lnTo>
                  <a:pt x="67999" y="55750"/>
                </a:lnTo>
                <a:lnTo>
                  <a:pt x="68059" y="55569"/>
                </a:lnTo>
                <a:lnTo>
                  <a:pt x="68059" y="55328"/>
                </a:lnTo>
                <a:lnTo>
                  <a:pt x="68059" y="55087"/>
                </a:lnTo>
                <a:lnTo>
                  <a:pt x="67999" y="54906"/>
                </a:lnTo>
                <a:lnTo>
                  <a:pt x="67878" y="54664"/>
                </a:lnTo>
                <a:lnTo>
                  <a:pt x="67757" y="54483"/>
                </a:lnTo>
                <a:lnTo>
                  <a:pt x="67576" y="54363"/>
                </a:lnTo>
                <a:lnTo>
                  <a:pt x="67335" y="54242"/>
                </a:lnTo>
                <a:lnTo>
                  <a:pt x="67154" y="54182"/>
                </a:lnTo>
                <a:close/>
                <a:moveTo>
                  <a:pt x="5853" y="57078"/>
                </a:moveTo>
                <a:lnTo>
                  <a:pt x="5672" y="57138"/>
                </a:lnTo>
                <a:lnTo>
                  <a:pt x="5431" y="57259"/>
                </a:lnTo>
                <a:lnTo>
                  <a:pt x="5310" y="57379"/>
                </a:lnTo>
                <a:lnTo>
                  <a:pt x="6517" y="59310"/>
                </a:lnTo>
                <a:lnTo>
                  <a:pt x="6818" y="59129"/>
                </a:lnTo>
                <a:lnTo>
                  <a:pt x="7060" y="58888"/>
                </a:lnTo>
                <a:lnTo>
                  <a:pt x="7180" y="58586"/>
                </a:lnTo>
                <a:lnTo>
                  <a:pt x="7241" y="58224"/>
                </a:lnTo>
                <a:lnTo>
                  <a:pt x="7241" y="57983"/>
                </a:lnTo>
                <a:lnTo>
                  <a:pt x="7180" y="57802"/>
                </a:lnTo>
                <a:lnTo>
                  <a:pt x="7060" y="57560"/>
                </a:lnTo>
                <a:lnTo>
                  <a:pt x="6939" y="57379"/>
                </a:lnTo>
                <a:lnTo>
                  <a:pt x="6758" y="57259"/>
                </a:lnTo>
                <a:lnTo>
                  <a:pt x="6517" y="57138"/>
                </a:lnTo>
                <a:lnTo>
                  <a:pt x="6336" y="57078"/>
                </a:lnTo>
                <a:close/>
                <a:moveTo>
                  <a:pt x="69567" y="57078"/>
                </a:moveTo>
                <a:lnTo>
                  <a:pt x="69386" y="57138"/>
                </a:lnTo>
                <a:lnTo>
                  <a:pt x="69145" y="57259"/>
                </a:lnTo>
                <a:lnTo>
                  <a:pt x="68964" y="57379"/>
                </a:lnTo>
                <a:lnTo>
                  <a:pt x="68843" y="57560"/>
                </a:lnTo>
                <a:lnTo>
                  <a:pt x="68723" y="57802"/>
                </a:lnTo>
                <a:lnTo>
                  <a:pt x="68662" y="57983"/>
                </a:lnTo>
                <a:lnTo>
                  <a:pt x="68662" y="58224"/>
                </a:lnTo>
                <a:lnTo>
                  <a:pt x="68723" y="58586"/>
                </a:lnTo>
                <a:lnTo>
                  <a:pt x="68843" y="58888"/>
                </a:lnTo>
                <a:lnTo>
                  <a:pt x="69085" y="59129"/>
                </a:lnTo>
                <a:lnTo>
                  <a:pt x="69386" y="59310"/>
                </a:lnTo>
                <a:lnTo>
                  <a:pt x="70593" y="57379"/>
                </a:lnTo>
                <a:lnTo>
                  <a:pt x="70472" y="57259"/>
                </a:lnTo>
                <a:lnTo>
                  <a:pt x="70231" y="57138"/>
                </a:lnTo>
                <a:lnTo>
                  <a:pt x="70050" y="57078"/>
                </a:lnTo>
                <a:close/>
                <a:moveTo>
                  <a:pt x="11645" y="57078"/>
                </a:moveTo>
                <a:lnTo>
                  <a:pt x="11464" y="57138"/>
                </a:lnTo>
                <a:lnTo>
                  <a:pt x="11223" y="57259"/>
                </a:lnTo>
                <a:lnTo>
                  <a:pt x="11042" y="57379"/>
                </a:lnTo>
                <a:lnTo>
                  <a:pt x="10921" y="57560"/>
                </a:lnTo>
                <a:lnTo>
                  <a:pt x="10800" y="57802"/>
                </a:lnTo>
                <a:lnTo>
                  <a:pt x="10740" y="57983"/>
                </a:lnTo>
                <a:lnTo>
                  <a:pt x="10740" y="58224"/>
                </a:lnTo>
                <a:lnTo>
                  <a:pt x="10740" y="58466"/>
                </a:lnTo>
                <a:lnTo>
                  <a:pt x="10800" y="58647"/>
                </a:lnTo>
                <a:lnTo>
                  <a:pt x="10921" y="58888"/>
                </a:lnTo>
                <a:lnTo>
                  <a:pt x="11042" y="59069"/>
                </a:lnTo>
                <a:lnTo>
                  <a:pt x="11223" y="59190"/>
                </a:lnTo>
                <a:lnTo>
                  <a:pt x="11464" y="59310"/>
                </a:lnTo>
                <a:lnTo>
                  <a:pt x="11645" y="59371"/>
                </a:lnTo>
                <a:lnTo>
                  <a:pt x="12128" y="59371"/>
                </a:lnTo>
                <a:lnTo>
                  <a:pt x="12309" y="59310"/>
                </a:lnTo>
                <a:lnTo>
                  <a:pt x="12550" y="59190"/>
                </a:lnTo>
                <a:lnTo>
                  <a:pt x="12731" y="59069"/>
                </a:lnTo>
                <a:lnTo>
                  <a:pt x="12852" y="58888"/>
                </a:lnTo>
                <a:lnTo>
                  <a:pt x="12973" y="58647"/>
                </a:lnTo>
                <a:lnTo>
                  <a:pt x="13033" y="58466"/>
                </a:lnTo>
                <a:lnTo>
                  <a:pt x="13033" y="58224"/>
                </a:lnTo>
                <a:lnTo>
                  <a:pt x="13033" y="57983"/>
                </a:lnTo>
                <a:lnTo>
                  <a:pt x="12973" y="57802"/>
                </a:lnTo>
                <a:lnTo>
                  <a:pt x="12852" y="57560"/>
                </a:lnTo>
                <a:lnTo>
                  <a:pt x="12731" y="57379"/>
                </a:lnTo>
                <a:lnTo>
                  <a:pt x="12550" y="57259"/>
                </a:lnTo>
                <a:lnTo>
                  <a:pt x="12309" y="57138"/>
                </a:lnTo>
                <a:lnTo>
                  <a:pt x="12128" y="57078"/>
                </a:lnTo>
                <a:close/>
                <a:moveTo>
                  <a:pt x="17437" y="57078"/>
                </a:moveTo>
                <a:lnTo>
                  <a:pt x="17256" y="57138"/>
                </a:lnTo>
                <a:lnTo>
                  <a:pt x="17015" y="57259"/>
                </a:lnTo>
                <a:lnTo>
                  <a:pt x="16834" y="57379"/>
                </a:lnTo>
                <a:lnTo>
                  <a:pt x="16713" y="57560"/>
                </a:lnTo>
                <a:lnTo>
                  <a:pt x="16593" y="57802"/>
                </a:lnTo>
                <a:lnTo>
                  <a:pt x="16532" y="57983"/>
                </a:lnTo>
                <a:lnTo>
                  <a:pt x="16532" y="58224"/>
                </a:lnTo>
                <a:lnTo>
                  <a:pt x="16532" y="58466"/>
                </a:lnTo>
                <a:lnTo>
                  <a:pt x="16593" y="58647"/>
                </a:lnTo>
                <a:lnTo>
                  <a:pt x="16713" y="58888"/>
                </a:lnTo>
                <a:lnTo>
                  <a:pt x="16834" y="59069"/>
                </a:lnTo>
                <a:lnTo>
                  <a:pt x="17015" y="59190"/>
                </a:lnTo>
                <a:lnTo>
                  <a:pt x="17256" y="59310"/>
                </a:lnTo>
                <a:lnTo>
                  <a:pt x="17437" y="59371"/>
                </a:lnTo>
                <a:lnTo>
                  <a:pt x="17920" y="59371"/>
                </a:lnTo>
                <a:lnTo>
                  <a:pt x="18101" y="59310"/>
                </a:lnTo>
                <a:lnTo>
                  <a:pt x="18342" y="59190"/>
                </a:lnTo>
                <a:lnTo>
                  <a:pt x="18523" y="59069"/>
                </a:lnTo>
                <a:lnTo>
                  <a:pt x="18644" y="58888"/>
                </a:lnTo>
                <a:lnTo>
                  <a:pt x="18765" y="58647"/>
                </a:lnTo>
                <a:lnTo>
                  <a:pt x="18825" y="58466"/>
                </a:lnTo>
                <a:lnTo>
                  <a:pt x="18825" y="58224"/>
                </a:lnTo>
                <a:lnTo>
                  <a:pt x="18825" y="57983"/>
                </a:lnTo>
                <a:lnTo>
                  <a:pt x="18765" y="57802"/>
                </a:lnTo>
                <a:lnTo>
                  <a:pt x="18644" y="57560"/>
                </a:lnTo>
                <a:lnTo>
                  <a:pt x="18523" y="57379"/>
                </a:lnTo>
                <a:lnTo>
                  <a:pt x="18342" y="57259"/>
                </a:lnTo>
                <a:lnTo>
                  <a:pt x="18101" y="57138"/>
                </a:lnTo>
                <a:lnTo>
                  <a:pt x="17920" y="57078"/>
                </a:lnTo>
                <a:close/>
                <a:moveTo>
                  <a:pt x="23230" y="57078"/>
                </a:moveTo>
                <a:lnTo>
                  <a:pt x="23049" y="57138"/>
                </a:lnTo>
                <a:lnTo>
                  <a:pt x="22807" y="57259"/>
                </a:lnTo>
                <a:lnTo>
                  <a:pt x="22626" y="57379"/>
                </a:lnTo>
                <a:lnTo>
                  <a:pt x="22506" y="57560"/>
                </a:lnTo>
                <a:lnTo>
                  <a:pt x="22385" y="57802"/>
                </a:lnTo>
                <a:lnTo>
                  <a:pt x="22325" y="57983"/>
                </a:lnTo>
                <a:lnTo>
                  <a:pt x="22325" y="58224"/>
                </a:lnTo>
                <a:lnTo>
                  <a:pt x="22325" y="58466"/>
                </a:lnTo>
                <a:lnTo>
                  <a:pt x="22385" y="58647"/>
                </a:lnTo>
                <a:lnTo>
                  <a:pt x="22506" y="58888"/>
                </a:lnTo>
                <a:lnTo>
                  <a:pt x="22626" y="59069"/>
                </a:lnTo>
                <a:lnTo>
                  <a:pt x="22807" y="59190"/>
                </a:lnTo>
                <a:lnTo>
                  <a:pt x="23049" y="59310"/>
                </a:lnTo>
                <a:lnTo>
                  <a:pt x="23230" y="59371"/>
                </a:lnTo>
                <a:lnTo>
                  <a:pt x="23712" y="59371"/>
                </a:lnTo>
                <a:lnTo>
                  <a:pt x="23893" y="59310"/>
                </a:lnTo>
                <a:lnTo>
                  <a:pt x="24135" y="59190"/>
                </a:lnTo>
                <a:lnTo>
                  <a:pt x="24316" y="59069"/>
                </a:lnTo>
                <a:lnTo>
                  <a:pt x="24436" y="58888"/>
                </a:lnTo>
                <a:lnTo>
                  <a:pt x="24557" y="58647"/>
                </a:lnTo>
                <a:lnTo>
                  <a:pt x="24617" y="58466"/>
                </a:lnTo>
                <a:lnTo>
                  <a:pt x="24617" y="58224"/>
                </a:lnTo>
                <a:lnTo>
                  <a:pt x="24617" y="57983"/>
                </a:lnTo>
                <a:lnTo>
                  <a:pt x="24557" y="57802"/>
                </a:lnTo>
                <a:lnTo>
                  <a:pt x="24436" y="57560"/>
                </a:lnTo>
                <a:lnTo>
                  <a:pt x="24316" y="57379"/>
                </a:lnTo>
                <a:lnTo>
                  <a:pt x="24135" y="57259"/>
                </a:lnTo>
                <a:lnTo>
                  <a:pt x="23893" y="57138"/>
                </a:lnTo>
                <a:lnTo>
                  <a:pt x="23712" y="57078"/>
                </a:lnTo>
                <a:close/>
                <a:moveTo>
                  <a:pt x="29022" y="57078"/>
                </a:moveTo>
                <a:lnTo>
                  <a:pt x="28841" y="57138"/>
                </a:lnTo>
                <a:lnTo>
                  <a:pt x="28599" y="57259"/>
                </a:lnTo>
                <a:lnTo>
                  <a:pt x="28418" y="57379"/>
                </a:lnTo>
                <a:lnTo>
                  <a:pt x="28298" y="57560"/>
                </a:lnTo>
                <a:lnTo>
                  <a:pt x="28177" y="57802"/>
                </a:lnTo>
                <a:lnTo>
                  <a:pt x="28117" y="57983"/>
                </a:lnTo>
                <a:lnTo>
                  <a:pt x="28117" y="58224"/>
                </a:lnTo>
                <a:lnTo>
                  <a:pt x="28117" y="58466"/>
                </a:lnTo>
                <a:lnTo>
                  <a:pt x="28177" y="58647"/>
                </a:lnTo>
                <a:lnTo>
                  <a:pt x="28298" y="58888"/>
                </a:lnTo>
                <a:lnTo>
                  <a:pt x="28418" y="59069"/>
                </a:lnTo>
                <a:lnTo>
                  <a:pt x="28599" y="59190"/>
                </a:lnTo>
                <a:lnTo>
                  <a:pt x="28841" y="59310"/>
                </a:lnTo>
                <a:lnTo>
                  <a:pt x="29022" y="59371"/>
                </a:lnTo>
                <a:lnTo>
                  <a:pt x="29505" y="59371"/>
                </a:lnTo>
                <a:lnTo>
                  <a:pt x="29686" y="59310"/>
                </a:lnTo>
                <a:lnTo>
                  <a:pt x="29927" y="59190"/>
                </a:lnTo>
                <a:lnTo>
                  <a:pt x="30108" y="59069"/>
                </a:lnTo>
                <a:lnTo>
                  <a:pt x="30229" y="58888"/>
                </a:lnTo>
                <a:lnTo>
                  <a:pt x="30349" y="58647"/>
                </a:lnTo>
                <a:lnTo>
                  <a:pt x="30410" y="58466"/>
                </a:lnTo>
                <a:lnTo>
                  <a:pt x="30410" y="58224"/>
                </a:lnTo>
                <a:lnTo>
                  <a:pt x="30410" y="57983"/>
                </a:lnTo>
                <a:lnTo>
                  <a:pt x="30349" y="57802"/>
                </a:lnTo>
                <a:lnTo>
                  <a:pt x="30229" y="57560"/>
                </a:lnTo>
                <a:lnTo>
                  <a:pt x="30108" y="57379"/>
                </a:lnTo>
                <a:lnTo>
                  <a:pt x="29927" y="57259"/>
                </a:lnTo>
                <a:lnTo>
                  <a:pt x="29686" y="57138"/>
                </a:lnTo>
                <a:lnTo>
                  <a:pt x="29505" y="57078"/>
                </a:lnTo>
                <a:close/>
                <a:moveTo>
                  <a:pt x="34814" y="57078"/>
                </a:moveTo>
                <a:lnTo>
                  <a:pt x="34633" y="57138"/>
                </a:lnTo>
                <a:lnTo>
                  <a:pt x="34392" y="57259"/>
                </a:lnTo>
                <a:lnTo>
                  <a:pt x="34211" y="57379"/>
                </a:lnTo>
                <a:lnTo>
                  <a:pt x="34090" y="57560"/>
                </a:lnTo>
                <a:lnTo>
                  <a:pt x="33969" y="57802"/>
                </a:lnTo>
                <a:lnTo>
                  <a:pt x="33909" y="57983"/>
                </a:lnTo>
                <a:lnTo>
                  <a:pt x="33909" y="58224"/>
                </a:lnTo>
                <a:lnTo>
                  <a:pt x="33909" y="58466"/>
                </a:lnTo>
                <a:lnTo>
                  <a:pt x="33969" y="58647"/>
                </a:lnTo>
                <a:lnTo>
                  <a:pt x="34090" y="58888"/>
                </a:lnTo>
                <a:lnTo>
                  <a:pt x="34211" y="59069"/>
                </a:lnTo>
                <a:lnTo>
                  <a:pt x="34392" y="59190"/>
                </a:lnTo>
                <a:lnTo>
                  <a:pt x="34633" y="59310"/>
                </a:lnTo>
                <a:lnTo>
                  <a:pt x="34814" y="59371"/>
                </a:lnTo>
                <a:lnTo>
                  <a:pt x="35297" y="59371"/>
                </a:lnTo>
                <a:lnTo>
                  <a:pt x="35478" y="59310"/>
                </a:lnTo>
                <a:lnTo>
                  <a:pt x="35719" y="59190"/>
                </a:lnTo>
                <a:lnTo>
                  <a:pt x="35900" y="59069"/>
                </a:lnTo>
                <a:lnTo>
                  <a:pt x="36021" y="58888"/>
                </a:lnTo>
                <a:lnTo>
                  <a:pt x="36141" y="58647"/>
                </a:lnTo>
                <a:lnTo>
                  <a:pt x="36202" y="58466"/>
                </a:lnTo>
                <a:lnTo>
                  <a:pt x="36202" y="58224"/>
                </a:lnTo>
                <a:lnTo>
                  <a:pt x="36202" y="57983"/>
                </a:lnTo>
                <a:lnTo>
                  <a:pt x="36141" y="57802"/>
                </a:lnTo>
                <a:lnTo>
                  <a:pt x="36021" y="57560"/>
                </a:lnTo>
                <a:lnTo>
                  <a:pt x="35900" y="57379"/>
                </a:lnTo>
                <a:lnTo>
                  <a:pt x="35719" y="57259"/>
                </a:lnTo>
                <a:lnTo>
                  <a:pt x="35478" y="57138"/>
                </a:lnTo>
                <a:lnTo>
                  <a:pt x="35297" y="57078"/>
                </a:lnTo>
                <a:close/>
                <a:moveTo>
                  <a:pt x="40606" y="57078"/>
                </a:moveTo>
                <a:lnTo>
                  <a:pt x="40425" y="57138"/>
                </a:lnTo>
                <a:lnTo>
                  <a:pt x="40184" y="57259"/>
                </a:lnTo>
                <a:lnTo>
                  <a:pt x="40003" y="57379"/>
                </a:lnTo>
                <a:lnTo>
                  <a:pt x="39882" y="57560"/>
                </a:lnTo>
                <a:lnTo>
                  <a:pt x="39762" y="57802"/>
                </a:lnTo>
                <a:lnTo>
                  <a:pt x="39701" y="57983"/>
                </a:lnTo>
                <a:lnTo>
                  <a:pt x="39701" y="58224"/>
                </a:lnTo>
                <a:lnTo>
                  <a:pt x="39701" y="58466"/>
                </a:lnTo>
                <a:lnTo>
                  <a:pt x="39762" y="58647"/>
                </a:lnTo>
                <a:lnTo>
                  <a:pt x="39882" y="58888"/>
                </a:lnTo>
                <a:lnTo>
                  <a:pt x="40003" y="59069"/>
                </a:lnTo>
                <a:lnTo>
                  <a:pt x="40184" y="59190"/>
                </a:lnTo>
                <a:lnTo>
                  <a:pt x="40425" y="59310"/>
                </a:lnTo>
                <a:lnTo>
                  <a:pt x="40606" y="59371"/>
                </a:lnTo>
                <a:lnTo>
                  <a:pt x="41089" y="59371"/>
                </a:lnTo>
                <a:lnTo>
                  <a:pt x="41270" y="59310"/>
                </a:lnTo>
                <a:lnTo>
                  <a:pt x="41511" y="59190"/>
                </a:lnTo>
                <a:lnTo>
                  <a:pt x="41692" y="59069"/>
                </a:lnTo>
                <a:lnTo>
                  <a:pt x="41813" y="58888"/>
                </a:lnTo>
                <a:lnTo>
                  <a:pt x="41934" y="58647"/>
                </a:lnTo>
                <a:lnTo>
                  <a:pt x="41994" y="58466"/>
                </a:lnTo>
                <a:lnTo>
                  <a:pt x="41994" y="58224"/>
                </a:lnTo>
                <a:lnTo>
                  <a:pt x="41994" y="57983"/>
                </a:lnTo>
                <a:lnTo>
                  <a:pt x="41934" y="57802"/>
                </a:lnTo>
                <a:lnTo>
                  <a:pt x="41813" y="57560"/>
                </a:lnTo>
                <a:lnTo>
                  <a:pt x="41692" y="57379"/>
                </a:lnTo>
                <a:lnTo>
                  <a:pt x="41511" y="57259"/>
                </a:lnTo>
                <a:lnTo>
                  <a:pt x="41270" y="57138"/>
                </a:lnTo>
                <a:lnTo>
                  <a:pt x="41089" y="57078"/>
                </a:lnTo>
                <a:close/>
                <a:moveTo>
                  <a:pt x="46399" y="57078"/>
                </a:moveTo>
                <a:lnTo>
                  <a:pt x="46218" y="57138"/>
                </a:lnTo>
                <a:lnTo>
                  <a:pt x="45976" y="57259"/>
                </a:lnTo>
                <a:lnTo>
                  <a:pt x="45795" y="57379"/>
                </a:lnTo>
                <a:lnTo>
                  <a:pt x="45674" y="57560"/>
                </a:lnTo>
                <a:lnTo>
                  <a:pt x="45554" y="57802"/>
                </a:lnTo>
                <a:lnTo>
                  <a:pt x="45493" y="57983"/>
                </a:lnTo>
                <a:lnTo>
                  <a:pt x="45493" y="58224"/>
                </a:lnTo>
                <a:lnTo>
                  <a:pt x="45493" y="58466"/>
                </a:lnTo>
                <a:lnTo>
                  <a:pt x="45554" y="58647"/>
                </a:lnTo>
                <a:lnTo>
                  <a:pt x="45674" y="58888"/>
                </a:lnTo>
                <a:lnTo>
                  <a:pt x="45795" y="59069"/>
                </a:lnTo>
                <a:lnTo>
                  <a:pt x="45976" y="59190"/>
                </a:lnTo>
                <a:lnTo>
                  <a:pt x="46218" y="59310"/>
                </a:lnTo>
                <a:lnTo>
                  <a:pt x="46399" y="59371"/>
                </a:lnTo>
                <a:lnTo>
                  <a:pt x="46881" y="59371"/>
                </a:lnTo>
                <a:lnTo>
                  <a:pt x="47062" y="59310"/>
                </a:lnTo>
                <a:lnTo>
                  <a:pt x="47304" y="59190"/>
                </a:lnTo>
                <a:lnTo>
                  <a:pt x="47485" y="59069"/>
                </a:lnTo>
                <a:lnTo>
                  <a:pt x="47605" y="58888"/>
                </a:lnTo>
                <a:lnTo>
                  <a:pt x="47726" y="58647"/>
                </a:lnTo>
                <a:lnTo>
                  <a:pt x="47786" y="58466"/>
                </a:lnTo>
                <a:lnTo>
                  <a:pt x="47786" y="58224"/>
                </a:lnTo>
                <a:lnTo>
                  <a:pt x="47786" y="57983"/>
                </a:lnTo>
                <a:lnTo>
                  <a:pt x="47726" y="57802"/>
                </a:lnTo>
                <a:lnTo>
                  <a:pt x="47605" y="57560"/>
                </a:lnTo>
                <a:lnTo>
                  <a:pt x="47485" y="57379"/>
                </a:lnTo>
                <a:lnTo>
                  <a:pt x="47304" y="57259"/>
                </a:lnTo>
                <a:lnTo>
                  <a:pt x="47062" y="57138"/>
                </a:lnTo>
                <a:lnTo>
                  <a:pt x="46881" y="57078"/>
                </a:lnTo>
                <a:close/>
                <a:moveTo>
                  <a:pt x="52191" y="57078"/>
                </a:moveTo>
                <a:lnTo>
                  <a:pt x="52010" y="57138"/>
                </a:lnTo>
                <a:lnTo>
                  <a:pt x="51768" y="57259"/>
                </a:lnTo>
                <a:lnTo>
                  <a:pt x="51587" y="57379"/>
                </a:lnTo>
                <a:lnTo>
                  <a:pt x="51467" y="57560"/>
                </a:lnTo>
                <a:lnTo>
                  <a:pt x="51346" y="57802"/>
                </a:lnTo>
                <a:lnTo>
                  <a:pt x="51286" y="57983"/>
                </a:lnTo>
                <a:lnTo>
                  <a:pt x="51286" y="58224"/>
                </a:lnTo>
                <a:lnTo>
                  <a:pt x="51286" y="58466"/>
                </a:lnTo>
                <a:lnTo>
                  <a:pt x="51346" y="58647"/>
                </a:lnTo>
                <a:lnTo>
                  <a:pt x="51467" y="58888"/>
                </a:lnTo>
                <a:lnTo>
                  <a:pt x="51587" y="59069"/>
                </a:lnTo>
                <a:lnTo>
                  <a:pt x="51768" y="59190"/>
                </a:lnTo>
                <a:lnTo>
                  <a:pt x="52010" y="59310"/>
                </a:lnTo>
                <a:lnTo>
                  <a:pt x="52191" y="59371"/>
                </a:lnTo>
                <a:lnTo>
                  <a:pt x="52673" y="59371"/>
                </a:lnTo>
                <a:lnTo>
                  <a:pt x="52854" y="59310"/>
                </a:lnTo>
                <a:lnTo>
                  <a:pt x="53096" y="59190"/>
                </a:lnTo>
                <a:lnTo>
                  <a:pt x="53277" y="59069"/>
                </a:lnTo>
                <a:lnTo>
                  <a:pt x="53397" y="58888"/>
                </a:lnTo>
                <a:lnTo>
                  <a:pt x="53518" y="58647"/>
                </a:lnTo>
                <a:lnTo>
                  <a:pt x="53578" y="58466"/>
                </a:lnTo>
                <a:lnTo>
                  <a:pt x="53578" y="58224"/>
                </a:lnTo>
                <a:lnTo>
                  <a:pt x="53578" y="57983"/>
                </a:lnTo>
                <a:lnTo>
                  <a:pt x="53518" y="57802"/>
                </a:lnTo>
                <a:lnTo>
                  <a:pt x="53397" y="57560"/>
                </a:lnTo>
                <a:lnTo>
                  <a:pt x="53277" y="57379"/>
                </a:lnTo>
                <a:lnTo>
                  <a:pt x="53096" y="57259"/>
                </a:lnTo>
                <a:lnTo>
                  <a:pt x="52854" y="57138"/>
                </a:lnTo>
                <a:lnTo>
                  <a:pt x="52673" y="57078"/>
                </a:lnTo>
                <a:close/>
                <a:moveTo>
                  <a:pt x="57983" y="57078"/>
                </a:moveTo>
                <a:lnTo>
                  <a:pt x="57802" y="57138"/>
                </a:lnTo>
                <a:lnTo>
                  <a:pt x="57561" y="57259"/>
                </a:lnTo>
                <a:lnTo>
                  <a:pt x="57380" y="57379"/>
                </a:lnTo>
                <a:lnTo>
                  <a:pt x="57259" y="57560"/>
                </a:lnTo>
                <a:lnTo>
                  <a:pt x="57138" y="57802"/>
                </a:lnTo>
                <a:lnTo>
                  <a:pt x="57078" y="57983"/>
                </a:lnTo>
                <a:lnTo>
                  <a:pt x="57078" y="58224"/>
                </a:lnTo>
                <a:lnTo>
                  <a:pt x="57078" y="58466"/>
                </a:lnTo>
                <a:lnTo>
                  <a:pt x="57138" y="58647"/>
                </a:lnTo>
                <a:lnTo>
                  <a:pt x="57259" y="58888"/>
                </a:lnTo>
                <a:lnTo>
                  <a:pt x="57380" y="59069"/>
                </a:lnTo>
                <a:lnTo>
                  <a:pt x="57561" y="59190"/>
                </a:lnTo>
                <a:lnTo>
                  <a:pt x="57802" y="59310"/>
                </a:lnTo>
                <a:lnTo>
                  <a:pt x="57983" y="59371"/>
                </a:lnTo>
                <a:lnTo>
                  <a:pt x="58466" y="59371"/>
                </a:lnTo>
                <a:lnTo>
                  <a:pt x="58647" y="59310"/>
                </a:lnTo>
                <a:lnTo>
                  <a:pt x="58888" y="59190"/>
                </a:lnTo>
                <a:lnTo>
                  <a:pt x="59069" y="59069"/>
                </a:lnTo>
                <a:lnTo>
                  <a:pt x="59190" y="58888"/>
                </a:lnTo>
                <a:lnTo>
                  <a:pt x="59310" y="58647"/>
                </a:lnTo>
                <a:lnTo>
                  <a:pt x="59371" y="58466"/>
                </a:lnTo>
                <a:lnTo>
                  <a:pt x="59371" y="58224"/>
                </a:lnTo>
                <a:lnTo>
                  <a:pt x="59371" y="57983"/>
                </a:lnTo>
                <a:lnTo>
                  <a:pt x="59310" y="57802"/>
                </a:lnTo>
                <a:lnTo>
                  <a:pt x="59190" y="57560"/>
                </a:lnTo>
                <a:lnTo>
                  <a:pt x="59069" y="57379"/>
                </a:lnTo>
                <a:lnTo>
                  <a:pt x="58888" y="57259"/>
                </a:lnTo>
                <a:lnTo>
                  <a:pt x="58647" y="57138"/>
                </a:lnTo>
                <a:lnTo>
                  <a:pt x="58466" y="57078"/>
                </a:lnTo>
                <a:close/>
                <a:moveTo>
                  <a:pt x="63775" y="57078"/>
                </a:moveTo>
                <a:lnTo>
                  <a:pt x="63594" y="57138"/>
                </a:lnTo>
                <a:lnTo>
                  <a:pt x="63353" y="57259"/>
                </a:lnTo>
                <a:lnTo>
                  <a:pt x="63172" y="57379"/>
                </a:lnTo>
                <a:lnTo>
                  <a:pt x="63051" y="57560"/>
                </a:lnTo>
                <a:lnTo>
                  <a:pt x="62931" y="57802"/>
                </a:lnTo>
                <a:lnTo>
                  <a:pt x="62870" y="57983"/>
                </a:lnTo>
                <a:lnTo>
                  <a:pt x="62870" y="58224"/>
                </a:lnTo>
                <a:lnTo>
                  <a:pt x="62870" y="58466"/>
                </a:lnTo>
                <a:lnTo>
                  <a:pt x="62931" y="58647"/>
                </a:lnTo>
                <a:lnTo>
                  <a:pt x="63051" y="58888"/>
                </a:lnTo>
                <a:lnTo>
                  <a:pt x="63172" y="59069"/>
                </a:lnTo>
                <a:lnTo>
                  <a:pt x="63353" y="59190"/>
                </a:lnTo>
                <a:lnTo>
                  <a:pt x="63594" y="59310"/>
                </a:lnTo>
                <a:lnTo>
                  <a:pt x="63775" y="59371"/>
                </a:lnTo>
                <a:lnTo>
                  <a:pt x="64258" y="59371"/>
                </a:lnTo>
                <a:lnTo>
                  <a:pt x="64439" y="59310"/>
                </a:lnTo>
                <a:lnTo>
                  <a:pt x="64680" y="59190"/>
                </a:lnTo>
                <a:lnTo>
                  <a:pt x="64861" y="59069"/>
                </a:lnTo>
                <a:lnTo>
                  <a:pt x="64982" y="58888"/>
                </a:lnTo>
                <a:lnTo>
                  <a:pt x="65103" y="58647"/>
                </a:lnTo>
                <a:lnTo>
                  <a:pt x="65163" y="58466"/>
                </a:lnTo>
                <a:lnTo>
                  <a:pt x="65163" y="58224"/>
                </a:lnTo>
                <a:lnTo>
                  <a:pt x="65163" y="57983"/>
                </a:lnTo>
                <a:lnTo>
                  <a:pt x="65103" y="57802"/>
                </a:lnTo>
                <a:lnTo>
                  <a:pt x="64982" y="57560"/>
                </a:lnTo>
                <a:lnTo>
                  <a:pt x="64861" y="57379"/>
                </a:lnTo>
                <a:lnTo>
                  <a:pt x="64680" y="57259"/>
                </a:lnTo>
                <a:lnTo>
                  <a:pt x="64439" y="57138"/>
                </a:lnTo>
                <a:lnTo>
                  <a:pt x="64258" y="57078"/>
                </a:lnTo>
                <a:close/>
                <a:moveTo>
                  <a:pt x="8689" y="59974"/>
                </a:moveTo>
                <a:lnTo>
                  <a:pt x="8447" y="60095"/>
                </a:lnTo>
                <a:lnTo>
                  <a:pt x="8206" y="60276"/>
                </a:lnTo>
                <a:lnTo>
                  <a:pt x="8025" y="60457"/>
                </a:lnTo>
                <a:lnTo>
                  <a:pt x="7904" y="60758"/>
                </a:lnTo>
                <a:lnTo>
                  <a:pt x="7844" y="61120"/>
                </a:lnTo>
                <a:lnTo>
                  <a:pt x="8689" y="62267"/>
                </a:lnTo>
                <a:lnTo>
                  <a:pt x="9232" y="62267"/>
                </a:lnTo>
                <a:lnTo>
                  <a:pt x="9413" y="62206"/>
                </a:lnTo>
                <a:lnTo>
                  <a:pt x="9654" y="62086"/>
                </a:lnTo>
                <a:lnTo>
                  <a:pt x="9835" y="61965"/>
                </a:lnTo>
                <a:lnTo>
                  <a:pt x="9956" y="61784"/>
                </a:lnTo>
                <a:lnTo>
                  <a:pt x="10076" y="61543"/>
                </a:lnTo>
                <a:lnTo>
                  <a:pt x="10137" y="61362"/>
                </a:lnTo>
                <a:lnTo>
                  <a:pt x="10137" y="61120"/>
                </a:lnTo>
                <a:lnTo>
                  <a:pt x="10076" y="60758"/>
                </a:lnTo>
                <a:lnTo>
                  <a:pt x="9956" y="60457"/>
                </a:lnTo>
                <a:lnTo>
                  <a:pt x="9775" y="60276"/>
                </a:lnTo>
                <a:lnTo>
                  <a:pt x="9533" y="60095"/>
                </a:lnTo>
                <a:lnTo>
                  <a:pt x="9292" y="59974"/>
                </a:lnTo>
                <a:close/>
                <a:moveTo>
                  <a:pt x="14481" y="59974"/>
                </a:moveTo>
                <a:lnTo>
                  <a:pt x="14240" y="60095"/>
                </a:lnTo>
                <a:lnTo>
                  <a:pt x="13998" y="60276"/>
                </a:lnTo>
                <a:lnTo>
                  <a:pt x="13817" y="60457"/>
                </a:lnTo>
                <a:lnTo>
                  <a:pt x="13697" y="60758"/>
                </a:lnTo>
                <a:lnTo>
                  <a:pt x="13636" y="61120"/>
                </a:lnTo>
                <a:lnTo>
                  <a:pt x="13636" y="61362"/>
                </a:lnTo>
                <a:lnTo>
                  <a:pt x="13697" y="61543"/>
                </a:lnTo>
                <a:lnTo>
                  <a:pt x="13817" y="61784"/>
                </a:lnTo>
                <a:lnTo>
                  <a:pt x="13938" y="61965"/>
                </a:lnTo>
                <a:lnTo>
                  <a:pt x="14119" y="62086"/>
                </a:lnTo>
                <a:lnTo>
                  <a:pt x="14360" y="62206"/>
                </a:lnTo>
                <a:lnTo>
                  <a:pt x="14541" y="62267"/>
                </a:lnTo>
                <a:lnTo>
                  <a:pt x="15024" y="62267"/>
                </a:lnTo>
                <a:lnTo>
                  <a:pt x="15205" y="62206"/>
                </a:lnTo>
                <a:lnTo>
                  <a:pt x="15446" y="62086"/>
                </a:lnTo>
                <a:lnTo>
                  <a:pt x="15627" y="61965"/>
                </a:lnTo>
                <a:lnTo>
                  <a:pt x="15748" y="61784"/>
                </a:lnTo>
                <a:lnTo>
                  <a:pt x="15869" y="61543"/>
                </a:lnTo>
                <a:lnTo>
                  <a:pt x="15929" y="61362"/>
                </a:lnTo>
                <a:lnTo>
                  <a:pt x="15929" y="61120"/>
                </a:lnTo>
                <a:lnTo>
                  <a:pt x="15869" y="60758"/>
                </a:lnTo>
                <a:lnTo>
                  <a:pt x="15748" y="60457"/>
                </a:lnTo>
                <a:lnTo>
                  <a:pt x="15567" y="60276"/>
                </a:lnTo>
                <a:lnTo>
                  <a:pt x="15326" y="60095"/>
                </a:lnTo>
                <a:lnTo>
                  <a:pt x="15084" y="59974"/>
                </a:lnTo>
                <a:close/>
                <a:moveTo>
                  <a:pt x="20273" y="59974"/>
                </a:moveTo>
                <a:lnTo>
                  <a:pt x="20032" y="60095"/>
                </a:lnTo>
                <a:lnTo>
                  <a:pt x="19790" y="60276"/>
                </a:lnTo>
                <a:lnTo>
                  <a:pt x="19609" y="60457"/>
                </a:lnTo>
                <a:lnTo>
                  <a:pt x="19489" y="60758"/>
                </a:lnTo>
                <a:lnTo>
                  <a:pt x="19428" y="61120"/>
                </a:lnTo>
                <a:lnTo>
                  <a:pt x="19428" y="61362"/>
                </a:lnTo>
                <a:lnTo>
                  <a:pt x="19489" y="61543"/>
                </a:lnTo>
                <a:lnTo>
                  <a:pt x="19609" y="61784"/>
                </a:lnTo>
                <a:lnTo>
                  <a:pt x="19730" y="61965"/>
                </a:lnTo>
                <a:lnTo>
                  <a:pt x="19911" y="62086"/>
                </a:lnTo>
                <a:lnTo>
                  <a:pt x="20152" y="62206"/>
                </a:lnTo>
                <a:lnTo>
                  <a:pt x="20333" y="62267"/>
                </a:lnTo>
                <a:lnTo>
                  <a:pt x="20816" y="62267"/>
                </a:lnTo>
                <a:lnTo>
                  <a:pt x="20997" y="62206"/>
                </a:lnTo>
                <a:lnTo>
                  <a:pt x="21239" y="62086"/>
                </a:lnTo>
                <a:lnTo>
                  <a:pt x="21420" y="61965"/>
                </a:lnTo>
                <a:lnTo>
                  <a:pt x="21540" y="61784"/>
                </a:lnTo>
                <a:lnTo>
                  <a:pt x="21661" y="61543"/>
                </a:lnTo>
                <a:lnTo>
                  <a:pt x="21721" y="61362"/>
                </a:lnTo>
                <a:lnTo>
                  <a:pt x="21721" y="61120"/>
                </a:lnTo>
                <a:lnTo>
                  <a:pt x="21661" y="60758"/>
                </a:lnTo>
                <a:lnTo>
                  <a:pt x="21540" y="60457"/>
                </a:lnTo>
                <a:lnTo>
                  <a:pt x="21359" y="60276"/>
                </a:lnTo>
                <a:lnTo>
                  <a:pt x="21118" y="60095"/>
                </a:lnTo>
                <a:lnTo>
                  <a:pt x="20876" y="59974"/>
                </a:lnTo>
                <a:close/>
                <a:moveTo>
                  <a:pt x="26065" y="59974"/>
                </a:moveTo>
                <a:lnTo>
                  <a:pt x="25824" y="60095"/>
                </a:lnTo>
                <a:lnTo>
                  <a:pt x="25583" y="60276"/>
                </a:lnTo>
                <a:lnTo>
                  <a:pt x="25402" y="60457"/>
                </a:lnTo>
                <a:lnTo>
                  <a:pt x="25281" y="60758"/>
                </a:lnTo>
                <a:lnTo>
                  <a:pt x="25221" y="61120"/>
                </a:lnTo>
                <a:lnTo>
                  <a:pt x="25221" y="61362"/>
                </a:lnTo>
                <a:lnTo>
                  <a:pt x="25281" y="61543"/>
                </a:lnTo>
                <a:lnTo>
                  <a:pt x="25402" y="61784"/>
                </a:lnTo>
                <a:lnTo>
                  <a:pt x="25522" y="61965"/>
                </a:lnTo>
                <a:lnTo>
                  <a:pt x="25703" y="62086"/>
                </a:lnTo>
                <a:lnTo>
                  <a:pt x="25945" y="62206"/>
                </a:lnTo>
                <a:lnTo>
                  <a:pt x="26126" y="62267"/>
                </a:lnTo>
                <a:lnTo>
                  <a:pt x="26608" y="62267"/>
                </a:lnTo>
                <a:lnTo>
                  <a:pt x="26789" y="62206"/>
                </a:lnTo>
                <a:lnTo>
                  <a:pt x="27031" y="62086"/>
                </a:lnTo>
                <a:lnTo>
                  <a:pt x="27212" y="61965"/>
                </a:lnTo>
                <a:lnTo>
                  <a:pt x="27332" y="61784"/>
                </a:lnTo>
                <a:lnTo>
                  <a:pt x="27453" y="61543"/>
                </a:lnTo>
                <a:lnTo>
                  <a:pt x="27513" y="61362"/>
                </a:lnTo>
                <a:lnTo>
                  <a:pt x="27513" y="61120"/>
                </a:lnTo>
                <a:lnTo>
                  <a:pt x="27453" y="60758"/>
                </a:lnTo>
                <a:lnTo>
                  <a:pt x="27332" y="60457"/>
                </a:lnTo>
                <a:lnTo>
                  <a:pt x="27151" y="60276"/>
                </a:lnTo>
                <a:lnTo>
                  <a:pt x="26910" y="60095"/>
                </a:lnTo>
                <a:lnTo>
                  <a:pt x="26669" y="59974"/>
                </a:lnTo>
                <a:close/>
                <a:moveTo>
                  <a:pt x="31858" y="59974"/>
                </a:moveTo>
                <a:lnTo>
                  <a:pt x="31616" y="60095"/>
                </a:lnTo>
                <a:lnTo>
                  <a:pt x="31375" y="60276"/>
                </a:lnTo>
                <a:lnTo>
                  <a:pt x="31194" y="60457"/>
                </a:lnTo>
                <a:lnTo>
                  <a:pt x="31073" y="60758"/>
                </a:lnTo>
                <a:lnTo>
                  <a:pt x="31013" y="61120"/>
                </a:lnTo>
                <a:lnTo>
                  <a:pt x="31013" y="61362"/>
                </a:lnTo>
                <a:lnTo>
                  <a:pt x="31073" y="61543"/>
                </a:lnTo>
                <a:lnTo>
                  <a:pt x="31194" y="61784"/>
                </a:lnTo>
                <a:lnTo>
                  <a:pt x="31315" y="61965"/>
                </a:lnTo>
                <a:lnTo>
                  <a:pt x="31496" y="62086"/>
                </a:lnTo>
                <a:lnTo>
                  <a:pt x="31737" y="62206"/>
                </a:lnTo>
                <a:lnTo>
                  <a:pt x="31918" y="62267"/>
                </a:lnTo>
                <a:lnTo>
                  <a:pt x="32401" y="62267"/>
                </a:lnTo>
                <a:lnTo>
                  <a:pt x="32582" y="62206"/>
                </a:lnTo>
                <a:lnTo>
                  <a:pt x="32823" y="62086"/>
                </a:lnTo>
                <a:lnTo>
                  <a:pt x="33004" y="61965"/>
                </a:lnTo>
                <a:lnTo>
                  <a:pt x="33125" y="61784"/>
                </a:lnTo>
                <a:lnTo>
                  <a:pt x="33245" y="61543"/>
                </a:lnTo>
                <a:lnTo>
                  <a:pt x="33306" y="61362"/>
                </a:lnTo>
                <a:lnTo>
                  <a:pt x="33306" y="61120"/>
                </a:lnTo>
                <a:lnTo>
                  <a:pt x="33245" y="60758"/>
                </a:lnTo>
                <a:lnTo>
                  <a:pt x="33125" y="60457"/>
                </a:lnTo>
                <a:lnTo>
                  <a:pt x="32944" y="60276"/>
                </a:lnTo>
                <a:lnTo>
                  <a:pt x="32702" y="60095"/>
                </a:lnTo>
                <a:lnTo>
                  <a:pt x="32461" y="59974"/>
                </a:lnTo>
                <a:close/>
                <a:moveTo>
                  <a:pt x="37650" y="59974"/>
                </a:moveTo>
                <a:lnTo>
                  <a:pt x="37408" y="60095"/>
                </a:lnTo>
                <a:lnTo>
                  <a:pt x="37167" y="60276"/>
                </a:lnTo>
                <a:lnTo>
                  <a:pt x="36986" y="60457"/>
                </a:lnTo>
                <a:lnTo>
                  <a:pt x="36865" y="60758"/>
                </a:lnTo>
                <a:lnTo>
                  <a:pt x="36805" y="61120"/>
                </a:lnTo>
                <a:lnTo>
                  <a:pt x="36805" y="61362"/>
                </a:lnTo>
                <a:lnTo>
                  <a:pt x="36865" y="61543"/>
                </a:lnTo>
                <a:lnTo>
                  <a:pt x="36986" y="61784"/>
                </a:lnTo>
                <a:lnTo>
                  <a:pt x="37107" y="61965"/>
                </a:lnTo>
                <a:lnTo>
                  <a:pt x="37288" y="62086"/>
                </a:lnTo>
                <a:lnTo>
                  <a:pt x="37529" y="62206"/>
                </a:lnTo>
                <a:lnTo>
                  <a:pt x="37710" y="62267"/>
                </a:lnTo>
                <a:lnTo>
                  <a:pt x="38193" y="62267"/>
                </a:lnTo>
                <a:lnTo>
                  <a:pt x="38374" y="62206"/>
                </a:lnTo>
                <a:lnTo>
                  <a:pt x="38615" y="62086"/>
                </a:lnTo>
                <a:lnTo>
                  <a:pt x="38796" y="61965"/>
                </a:lnTo>
                <a:lnTo>
                  <a:pt x="38917" y="61784"/>
                </a:lnTo>
                <a:lnTo>
                  <a:pt x="39038" y="61543"/>
                </a:lnTo>
                <a:lnTo>
                  <a:pt x="39098" y="61362"/>
                </a:lnTo>
                <a:lnTo>
                  <a:pt x="39098" y="61120"/>
                </a:lnTo>
                <a:lnTo>
                  <a:pt x="39038" y="60758"/>
                </a:lnTo>
                <a:lnTo>
                  <a:pt x="38917" y="60457"/>
                </a:lnTo>
                <a:lnTo>
                  <a:pt x="38736" y="60276"/>
                </a:lnTo>
                <a:lnTo>
                  <a:pt x="38495" y="60095"/>
                </a:lnTo>
                <a:lnTo>
                  <a:pt x="38253" y="59974"/>
                </a:lnTo>
                <a:close/>
                <a:moveTo>
                  <a:pt x="43442" y="59974"/>
                </a:moveTo>
                <a:lnTo>
                  <a:pt x="43201" y="60095"/>
                </a:lnTo>
                <a:lnTo>
                  <a:pt x="42959" y="60276"/>
                </a:lnTo>
                <a:lnTo>
                  <a:pt x="42778" y="60457"/>
                </a:lnTo>
                <a:lnTo>
                  <a:pt x="42658" y="60758"/>
                </a:lnTo>
                <a:lnTo>
                  <a:pt x="42597" y="61120"/>
                </a:lnTo>
                <a:lnTo>
                  <a:pt x="42597" y="61362"/>
                </a:lnTo>
                <a:lnTo>
                  <a:pt x="42658" y="61543"/>
                </a:lnTo>
                <a:lnTo>
                  <a:pt x="42778" y="61784"/>
                </a:lnTo>
                <a:lnTo>
                  <a:pt x="42899" y="61965"/>
                </a:lnTo>
                <a:lnTo>
                  <a:pt x="43080" y="62086"/>
                </a:lnTo>
                <a:lnTo>
                  <a:pt x="43321" y="62206"/>
                </a:lnTo>
                <a:lnTo>
                  <a:pt x="43502" y="62267"/>
                </a:lnTo>
                <a:lnTo>
                  <a:pt x="43985" y="62267"/>
                </a:lnTo>
                <a:lnTo>
                  <a:pt x="44166" y="62206"/>
                </a:lnTo>
                <a:lnTo>
                  <a:pt x="44407" y="62086"/>
                </a:lnTo>
                <a:lnTo>
                  <a:pt x="44588" y="61965"/>
                </a:lnTo>
                <a:lnTo>
                  <a:pt x="44709" y="61784"/>
                </a:lnTo>
                <a:lnTo>
                  <a:pt x="44830" y="61543"/>
                </a:lnTo>
                <a:lnTo>
                  <a:pt x="44890" y="61362"/>
                </a:lnTo>
                <a:lnTo>
                  <a:pt x="44890" y="61120"/>
                </a:lnTo>
                <a:lnTo>
                  <a:pt x="44830" y="60758"/>
                </a:lnTo>
                <a:lnTo>
                  <a:pt x="44709" y="60457"/>
                </a:lnTo>
                <a:lnTo>
                  <a:pt x="44528" y="60276"/>
                </a:lnTo>
                <a:lnTo>
                  <a:pt x="44287" y="60095"/>
                </a:lnTo>
                <a:lnTo>
                  <a:pt x="44045" y="59974"/>
                </a:lnTo>
                <a:close/>
                <a:moveTo>
                  <a:pt x="49234" y="59974"/>
                </a:moveTo>
                <a:lnTo>
                  <a:pt x="48993" y="60095"/>
                </a:lnTo>
                <a:lnTo>
                  <a:pt x="48752" y="60276"/>
                </a:lnTo>
                <a:lnTo>
                  <a:pt x="48571" y="60457"/>
                </a:lnTo>
                <a:lnTo>
                  <a:pt x="48450" y="60758"/>
                </a:lnTo>
                <a:lnTo>
                  <a:pt x="48390" y="61120"/>
                </a:lnTo>
                <a:lnTo>
                  <a:pt x="48390" y="61362"/>
                </a:lnTo>
                <a:lnTo>
                  <a:pt x="48450" y="61543"/>
                </a:lnTo>
                <a:lnTo>
                  <a:pt x="48571" y="61784"/>
                </a:lnTo>
                <a:lnTo>
                  <a:pt x="48691" y="61965"/>
                </a:lnTo>
                <a:lnTo>
                  <a:pt x="48872" y="62086"/>
                </a:lnTo>
                <a:lnTo>
                  <a:pt x="49114" y="62206"/>
                </a:lnTo>
                <a:lnTo>
                  <a:pt x="49295" y="62267"/>
                </a:lnTo>
                <a:lnTo>
                  <a:pt x="49777" y="62267"/>
                </a:lnTo>
                <a:lnTo>
                  <a:pt x="49958" y="62206"/>
                </a:lnTo>
                <a:lnTo>
                  <a:pt x="50200" y="62086"/>
                </a:lnTo>
                <a:lnTo>
                  <a:pt x="50381" y="61965"/>
                </a:lnTo>
                <a:lnTo>
                  <a:pt x="50501" y="61784"/>
                </a:lnTo>
                <a:lnTo>
                  <a:pt x="50622" y="61543"/>
                </a:lnTo>
                <a:lnTo>
                  <a:pt x="50682" y="61362"/>
                </a:lnTo>
                <a:lnTo>
                  <a:pt x="50682" y="61120"/>
                </a:lnTo>
                <a:lnTo>
                  <a:pt x="50622" y="60758"/>
                </a:lnTo>
                <a:lnTo>
                  <a:pt x="50501" y="60457"/>
                </a:lnTo>
                <a:lnTo>
                  <a:pt x="50320" y="60276"/>
                </a:lnTo>
                <a:lnTo>
                  <a:pt x="50079" y="60095"/>
                </a:lnTo>
                <a:lnTo>
                  <a:pt x="49838" y="59974"/>
                </a:lnTo>
                <a:close/>
                <a:moveTo>
                  <a:pt x="55027" y="59974"/>
                </a:moveTo>
                <a:lnTo>
                  <a:pt x="54785" y="60095"/>
                </a:lnTo>
                <a:lnTo>
                  <a:pt x="54544" y="60276"/>
                </a:lnTo>
                <a:lnTo>
                  <a:pt x="54363" y="60457"/>
                </a:lnTo>
                <a:lnTo>
                  <a:pt x="54242" y="60758"/>
                </a:lnTo>
                <a:lnTo>
                  <a:pt x="54182" y="61120"/>
                </a:lnTo>
                <a:lnTo>
                  <a:pt x="54182" y="61362"/>
                </a:lnTo>
                <a:lnTo>
                  <a:pt x="54242" y="61543"/>
                </a:lnTo>
                <a:lnTo>
                  <a:pt x="54363" y="61784"/>
                </a:lnTo>
                <a:lnTo>
                  <a:pt x="54483" y="61965"/>
                </a:lnTo>
                <a:lnTo>
                  <a:pt x="54665" y="62086"/>
                </a:lnTo>
                <a:lnTo>
                  <a:pt x="54906" y="62206"/>
                </a:lnTo>
                <a:lnTo>
                  <a:pt x="55087" y="62267"/>
                </a:lnTo>
                <a:lnTo>
                  <a:pt x="55570" y="62267"/>
                </a:lnTo>
                <a:lnTo>
                  <a:pt x="55751" y="62206"/>
                </a:lnTo>
                <a:lnTo>
                  <a:pt x="55992" y="62086"/>
                </a:lnTo>
                <a:lnTo>
                  <a:pt x="56173" y="61965"/>
                </a:lnTo>
                <a:lnTo>
                  <a:pt x="56294" y="61784"/>
                </a:lnTo>
                <a:lnTo>
                  <a:pt x="56414" y="61543"/>
                </a:lnTo>
                <a:lnTo>
                  <a:pt x="56475" y="61362"/>
                </a:lnTo>
                <a:lnTo>
                  <a:pt x="56475" y="61120"/>
                </a:lnTo>
                <a:lnTo>
                  <a:pt x="56414" y="60758"/>
                </a:lnTo>
                <a:lnTo>
                  <a:pt x="56294" y="60457"/>
                </a:lnTo>
                <a:lnTo>
                  <a:pt x="56113" y="60276"/>
                </a:lnTo>
                <a:lnTo>
                  <a:pt x="55871" y="60095"/>
                </a:lnTo>
                <a:lnTo>
                  <a:pt x="55630" y="59974"/>
                </a:lnTo>
                <a:close/>
                <a:moveTo>
                  <a:pt x="60819" y="59974"/>
                </a:moveTo>
                <a:lnTo>
                  <a:pt x="60577" y="60095"/>
                </a:lnTo>
                <a:lnTo>
                  <a:pt x="60336" y="60276"/>
                </a:lnTo>
                <a:lnTo>
                  <a:pt x="60155" y="60457"/>
                </a:lnTo>
                <a:lnTo>
                  <a:pt x="60034" y="60758"/>
                </a:lnTo>
                <a:lnTo>
                  <a:pt x="59974" y="61120"/>
                </a:lnTo>
                <a:lnTo>
                  <a:pt x="59974" y="61362"/>
                </a:lnTo>
                <a:lnTo>
                  <a:pt x="60034" y="61543"/>
                </a:lnTo>
                <a:lnTo>
                  <a:pt x="60155" y="61784"/>
                </a:lnTo>
                <a:lnTo>
                  <a:pt x="60276" y="61965"/>
                </a:lnTo>
                <a:lnTo>
                  <a:pt x="60457" y="62086"/>
                </a:lnTo>
                <a:lnTo>
                  <a:pt x="60698" y="62206"/>
                </a:lnTo>
                <a:lnTo>
                  <a:pt x="60879" y="62267"/>
                </a:lnTo>
                <a:lnTo>
                  <a:pt x="61362" y="62267"/>
                </a:lnTo>
                <a:lnTo>
                  <a:pt x="61543" y="62206"/>
                </a:lnTo>
                <a:lnTo>
                  <a:pt x="61784" y="62086"/>
                </a:lnTo>
                <a:lnTo>
                  <a:pt x="61965" y="61965"/>
                </a:lnTo>
                <a:lnTo>
                  <a:pt x="62086" y="61784"/>
                </a:lnTo>
                <a:lnTo>
                  <a:pt x="62206" y="61543"/>
                </a:lnTo>
                <a:lnTo>
                  <a:pt x="62267" y="61362"/>
                </a:lnTo>
                <a:lnTo>
                  <a:pt x="62267" y="61120"/>
                </a:lnTo>
                <a:lnTo>
                  <a:pt x="62206" y="60758"/>
                </a:lnTo>
                <a:lnTo>
                  <a:pt x="62086" y="60457"/>
                </a:lnTo>
                <a:lnTo>
                  <a:pt x="61905" y="60276"/>
                </a:lnTo>
                <a:lnTo>
                  <a:pt x="61663" y="60095"/>
                </a:lnTo>
                <a:lnTo>
                  <a:pt x="61422" y="59974"/>
                </a:lnTo>
                <a:close/>
                <a:moveTo>
                  <a:pt x="66611" y="59974"/>
                </a:moveTo>
                <a:lnTo>
                  <a:pt x="66370" y="60095"/>
                </a:lnTo>
                <a:lnTo>
                  <a:pt x="66128" y="60276"/>
                </a:lnTo>
                <a:lnTo>
                  <a:pt x="65947" y="60457"/>
                </a:lnTo>
                <a:lnTo>
                  <a:pt x="65827" y="60758"/>
                </a:lnTo>
                <a:lnTo>
                  <a:pt x="65766" y="61120"/>
                </a:lnTo>
                <a:lnTo>
                  <a:pt x="65766" y="61362"/>
                </a:lnTo>
                <a:lnTo>
                  <a:pt x="65827" y="61543"/>
                </a:lnTo>
                <a:lnTo>
                  <a:pt x="65947" y="61784"/>
                </a:lnTo>
                <a:lnTo>
                  <a:pt x="66068" y="61965"/>
                </a:lnTo>
                <a:lnTo>
                  <a:pt x="66249" y="62086"/>
                </a:lnTo>
                <a:lnTo>
                  <a:pt x="66490" y="62206"/>
                </a:lnTo>
                <a:lnTo>
                  <a:pt x="66671" y="62267"/>
                </a:lnTo>
                <a:lnTo>
                  <a:pt x="67214" y="62267"/>
                </a:lnTo>
                <a:lnTo>
                  <a:pt x="68059" y="61120"/>
                </a:lnTo>
                <a:lnTo>
                  <a:pt x="67999" y="60758"/>
                </a:lnTo>
                <a:lnTo>
                  <a:pt x="67878" y="60457"/>
                </a:lnTo>
                <a:lnTo>
                  <a:pt x="67697" y="60276"/>
                </a:lnTo>
                <a:lnTo>
                  <a:pt x="67456" y="60095"/>
                </a:lnTo>
                <a:lnTo>
                  <a:pt x="67214" y="59974"/>
                </a:lnTo>
                <a:close/>
                <a:moveTo>
                  <a:pt x="11645" y="62870"/>
                </a:moveTo>
                <a:lnTo>
                  <a:pt x="11464" y="62930"/>
                </a:lnTo>
                <a:lnTo>
                  <a:pt x="11223" y="63051"/>
                </a:lnTo>
                <a:lnTo>
                  <a:pt x="11042" y="63172"/>
                </a:lnTo>
                <a:lnTo>
                  <a:pt x="10921" y="63353"/>
                </a:lnTo>
                <a:lnTo>
                  <a:pt x="10800" y="63594"/>
                </a:lnTo>
                <a:lnTo>
                  <a:pt x="10740" y="63775"/>
                </a:lnTo>
                <a:lnTo>
                  <a:pt x="10740" y="64016"/>
                </a:lnTo>
                <a:lnTo>
                  <a:pt x="10740" y="64197"/>
                </a:lnTo>
                <a:lnTo>
                  <a:pt x="10800" y="64439"/>
                </a:lnTo>
                <a:lnTo>
                  <a:pt x="10981" y="64740"/>
                </a:lnTo>
                <a:lnTo>
                  <a:pt x="11162" y="64921"/>
                </a:lnTo>
                <a:lnTo>
                  <a:pt x="11464" y="65102"/>
                </a:lnTo>
                <a:lnTo>
                  <a:pt x="11705" y="65163"/>
                </a:lnTo>
                <a:lnTo>
                  <a:pt x="12128" y="65163"/>
                </a:lnTo>
                <a:lnTo>
                  <a:pt x="12309" y="65102"/>
                </a:lnTo>
                <a:lnTo>
                  <a:pt x="12550" y="64982"/>
                </a:lnTo>
                <a:lnTo>
                  <a:pt x="12731" y="64861"/>
                </a:lnTo>
                <a:lnTo>
                  <a:pt x="12852" y="64680"/>
                </a:lnTo>
                <a:lnTo>
                  <a:pt x="12973" y="64439"/>
                </a:lnTo>
                <a:lnTo>
                  <a:pt x="13033" y="64258"/>
                </a:lnTo>
                <a:lnTo>
                  <a:pt x="13033" y="64016"/>
                </a:lnTo>
                <a:lnTo>
                  <a:pt x="13033" y="63775"/>
                </a:lnTo>
                <a:lnTo>
                  <a:pt x="12973" y="63594"/>
                </a:lnTo>
                <a:lnTo>
                  <a:pt x="12852" y="63353"/>
                </a:lnTo>
                <a:lnTo>
                  <a:pt x="12731" y="63172"/>
                </a:lnTo>
                <a:lnTo>
                  <a:pt x="12550" y="63051"/>
                </a:lnTo>
                <a:lnTo>
                  <a:pt x="12309" y="62930"/>
                </a:lnTo>
                <a:lnTo>
                  <a:pt x="12128" y="62870"/>
                </a:lnTo>
                <a:close/>
                <a:moveTo>
                  <a:pt x="17437" y="62870"/>
                </a:moveTo>
                <a:lnTo>
                  <a:pt x="17256" y="62930"/>
                </a:lnTo>
                <a:lnTo>
                  <a:pt x="17015" y="63051"/>
                </a:lnTo>
                <a:lnTo>
                  <a:pt x="16834" y="63172"/>
                </a:lnTo>
                <a:lnTo>
                  <a:pt x="16713" y="63353"/>
                </a:lnTo>
                <a:lnTo>
                  <a:pt x="16593" y="63594"/>
                </a:lnTo>
                <a:lnTo>
                  <a:pt x="16532" y="63775"/>
                </a:lnTo>
                <a:lnTo>
                  <a:pt x="16532" y="64016"/>
                </a:lnTo>
                <a:lnTo>
                  <a:pt x="16532" y="64258"/>
                </a:lnTo>
                <a:lnTo>
                  <a:pt x="16593" y="64439"/>
                </a:lnTo>
                <a:lnTo>
                  <a:pt x="16713" y="64680"/>
                </a:lnTo>
                <a:lnTo>
                  <a:pt x="16834" y="64861"/>
                </a:lnTo>
                <a:lnTo>
                  <a:pt x="17015" y="64982"/>
                </a:lnTo>
                <a:lnTo>
                  <a:pt x="17256" y="65102"/>
                </a:lnTo>
                <a:lnTo>
                  <a:pt x="17437" y="65163"/>
                </a:lnTo>
                <a:lnTo>
                  <a:pt x="17920" y="65163"/>
                </a:lnTo>
                <a:lnTo>
                  <a:pt x="18101" y="65102"/>
                </a:lnTo>
                <a:lnTo>
                  <a:pt x="18342" y="64982"/>
                </a:lnTo>
                <a:lnTo>
                  <a:pt x="18523" y="64861"/>
                </a:lnTo>
                <a:lnTo>
                  <a:pt x="18644" y="64680"/>
                </a:lnTo>
                <a:lnTo>
                  <a:pt x="18765" y="64439"/>
                </a:lnTo>
                <a:lnTo>
                  <a:pt x="18825" y="64258"/>
                </a:lnTo>
                <a:lnTo>
                  <a:pt x="18825" y="64016"/>
                </a:lnTo>
                <a:lnTo>
                  <a:pt x="18825" y="63775"/>
                </a:lnTo>
                <a:lnTo>
                  <a:pt x="18765" y="63594"/>
                </a:lnTo>
                <a:lnTo>
                  <a:pt x="18644" y="63353"/>
                </a:lnTo>
                <a:lnTo>
                  <a:pt x="18523" y="63172"/>
                </a:lnTo>
                <a:lnTo>
                  <a:pt x="18342" y="63051"/>
                </a:lnTo>
                <a:lnTo>
                  <a:pt x="18101" y="62930"/>
                </a:lnTo>
                <a:lnTo>
                  <a:pt x="17920" y="62870"/>
                </a:lnTo>
                <a:close/>
                <a:moveTo>
                  <a:pt x="23230" y="62870"/>
                </a:moveTo>
                <a:lnTo>
                  <a:pt x="23049" y="62930"/>
                </a:lnTo>
                <a:lnTo>
                  <a:pt x="22807" y="63051"/>
                </a:lnTo>
                <a:lnTo>
                  <a:pt x="22626" y="63172"/>
                </a:lnTo>
                <a:lnTo>
                  <a:pt x="22506" y="63353"/>
                </a:lnTo>
                <a:lnTo>
                  <a:pt x="22385" y="63594"/>
                </a:lnTo>
                <a:lnTo>
                  <a:pt x="22325" y="63775"/>
                </a:lnTo>
                <a:lnTo>
                  <a:pt x="22325" y="64016"/>
                </a:lnTo>
                <a:lnTo>
                  <a:pt x="22325" y="64258"/>
                </a:lnTo>
                <a:lnTo>
                  <a:pt x="22385" y="64439"/>
                </a:lnTo>
                <a:lnTo>
                  <a:pt x="22506" y="64680"/>
                </a:lnTo>
                <a:lnTo>
                  <a:pt x="22626" y="64861"/>
                </a:lnTo>
                <a:lnTo>
                  <a:pt x="22807" y="64982"/>
                </a:lnTo>
                <a:lnTo>
                  <a:pt x="23049" y="65102"/>
                </a:lnTo>
                <a:lnTo>
                  <a:pt x="23230" y="65163"/>
                </a:lnTo>
                <a:lnTo>
                  <a:pt x="23712" y="65163"/>
                </a:lnTo>
                <a:lnTo>
                  <a:pt x="23893" y="65102"/>
                </a:lnTo>
                <a:lnTo>
                  <a:pt x="24135" y="64982"/>
                </a:lnTo>
                <a:lnTo>
                  <a:pt x="24316" y="64861"/>
                </a:lnTo>
                <a:lnTo>
                  <a:pt x="24436" y="64680"/>
                </a:lnTo>
                <a:lnTo>
                  <a:pt x="24557" y="64439"/>
                </a:lnTo>
                <a:lnTo>
                  <a:pt x="24617" y="64258"/>
                </a:lnTo>
                <a:lnTo>
                  <a:pt x="24617" y="64016"/>
                </a:lnTo>
                <a:lnTo>
                  <a:pt x="24617" y="63775"/>
                </a:lnTo>
                <a:lnTo>
                  <a:pt x="24557" y="63594"/>
                </a:lnTo>
                <a:lnTo>
                  <a:pt x="24436" y="63353"/>
                </a:lnTo>
                <a:lnTo>
                  <a:pt x="24316" y="63172"/>
                </a:lnTo>
                <a:lnTo>
                  <a:pt x="24135" y="63051"/>
                </a:lnTo>
                <a:lnTo>
                  <a:pt x="23893" y="62930"/>
                </a:lnTo>
                <a:lnTo>
                  <a:pt x="23712" y="62870"/>
                </a:lnTo>
                <a:close/>
                <a:moveTo>
                  <a:pt x="29022" y="62870"/>
                </a:moveTo>
                <a:lnTo>
                  <a:pt x="28841" y="62930"/>
                </a:lnTo>
                <a:lnTo>
                  <a:pt x="28599" y="63051"/>
                </a:lnTo>
                <a:lnTo>
                  <a:pt x="28418" y="63172"/>
                </a:lnTo>
                <a:lnTo>
                  <a:pt x="28298" y="63353"/>
                </a:lnTo>
                <a:lnTo>
                  <a:pt x="28177" y="63594"/>
                </a:lnTo>
                <a:lnTo>
                  <a:pt x="28117" y="63775"/>
                </a:lnTo>
                <a:lnTo>
                  <a:pt x="28117" y="64016"/>
                </a:lnTo>
                <a:lnTo>
                  <a:pt x="28117" y="64258"/>
                </a:lnTo>
                <a:lnTo>
                  <a:pt x="28177" y="64439"/>
                </a:lnTo>
                <a:lnTo>
                  <a:pt x="28298" y="64680"/>
                </a:lnTo>
                <a:lnTo>
                  <a:pt x="28418" y="64861"/>
                </a:lnTo>
                <a:lnTo>
                  <a:pt x="28599" y="64982"/>
                </a:lnTo>
                <a:lnTo>
                  <a:pt x="28841" y="65102"/>
                </a:lnTo>
                <a:lnTo>
                  <a:pt x="29022" y="65163"/>
                </a:lnTo>
                <a:lnTo>
                  <a:pt x="29505" y="65163"/>
                </a:lnTo>
                <a:lnTo>
                  <a:pt x="29686" y="65102"/>
                </a:lnTo>
                <a:lnTo>
                  <a:pt x="29927" y="64982"/>
                </a:lnTo>
                <a:lnTo>
                  <a:pt x="30108" y="64861"/>
                </a:lnTo>
                <a:lnTo>
                  <a:pt x="30229" y="64680"/>
                </a:lnTo>
                <a:lnTo>
                  <a:pt x="30349" y="64439"/>
                </a:lnTo>
                <a:lnTo>
                  <a:pt x="30410" y="64258"/>
                </a:lnTo>
                <a:lnTo>
                  <a:pt x="30410" y="64016"/>
                </a:lnTo>
                <a:lnTo>
                  <a:pt x="30410" y="63775"/>
                </a:lnTo>
                <a:lnTo>
                  <a:pt x="30349" y="63594"/>
                </a:lnTo>
                <a:lnTo>
                  <a:pt x="30229" y="63353"/>
                </a:lnTo>
                <a:lnTo>
                  <a:pt x="30108" y="63172"/>
                </a:lnTo>
                <a:lnTo>
                  <a:pt x="29927" y="63051"/>
                </a:lnTo>
                <a:lnTo>
                  <a:pt x="29686" y="62930"/>
                </a:lnTo>
                <a:lnTo>
                  <a:pt x="29505" y="62870"/>
                </a:lnTo>
                <a:close/>
                <a:moveTo>
                  <a:pt x="34814" y="62870"/>
                </a:moveTo>
                <a:lnTo>
                  <a:pt x="34633" y="62930"/>
                </a:lnTo>
                <a:lnTo>
                  <a:pt x="34392" y="63051"/>
                </a:lnTo>
                <a:lnTo>
                  <a:pt x="34211" y="63172"/>
                </a:lnTo>
                <a:lnTo>
                  <a:pt x="34090" y="63353"/>
                </a:lnTo>
                <a:lnTo>
                  <a:pt x="33969" y="63594"/>
                </a:lnTo>
                <a:lnTo>
                  <a:pt x="33909" y="63775"/>
                </a:lnTo>
                <a:lnTo>
                  <a:pt x="33909" y="64016"/>
                </a:lnTo>
                <a:lnTo>
                  <a:pt x="33909" y="64258"/>
                </a:lnTo>
                <a:lnTo>
                  <a:pt x="33969" y="64439"/>
                </a:lnTo>
                <a:lnTo>
                  <a:pt x="34090" y="64680"/>
                </a:lnTo>
                <a:lnTo>
                  <a:pt x="34211" y="64861"/>
                </a:lnTo>
                <a:lnTo>
                  <a:pt x="34392" y="64982"/>
                </a:lnTo>
                <a:lnTo>
                  <a:pt x="34633" y="65102"/>
                </a:lnTo>
                <a:lnTo>
                  <a:pt x="34814" y="65163"/>
                </a:lnTo>
                <a:lnTo>
                  <a:pt x="35297" y="65163"/>
                </a:lnTo>
                <a:lnTo>
                  <a:pt x="35478" y="65102"/>
                </a:lnTo>
                <a:lnTo>
                  <a:pt x="35719" y="64982"/>
                </a:lnTo>
                <a:lnTo>
                  <a:pt x="35900" y="64861"/>
                </a:lnTo>
                <a:lnTo>
                  <a:pt x="36021" y="64680"/>
                </a:lnTo>
                <a:lnTo>
                  <a:pt x="36141" y="64439"/>
                </a:lnTo>
                <a:lnTo>
                  <a:pt x="36202" y="64258"/>
                </a:lnTo>
                <a:lnTo>
                  <a:pt x="36202" y="64016"/>
                </a:lnTo>
                <a:lnTo>
                  <a:pt x="36202" y="63775"/>
                </a:lnTo>
                <a:lnTo>
                  <a:pt x="36141" y="63594"/>
                </a:lnTo>
                <a:lnTo>
                  <a:pt x="36021" y="63353"/>
                </a:lnTo>
                <a:lnTo>
                  <a:pt x="35900" y="63172"/>
                </a:lnTo>
                <a:lnTo>
                  <a:pt x="35719" y="63051"/>
                </a:lnTo>
                <a:lnTo>
                  <a:pt x="35478" y="62930"/>
                </a:lnTo>
                <a:lnTo>
                  <a:pt x="35297" y="62870"/>
                </a:lnTo>
                <a:close/>
                <a:moveTo>
                  <a:pt x="40606" y="62870"/>
                </a:moveTo>
                <a:lnTo>
                  <a:pt x="40425" y="62930"/>
                </a:lnTo>
                <a:lnTo>
                  <a:pt x="40184" y="63051"/>
                </a:lnTo>
                <a:lnTo>
                  <a:pt x="40003" y="63172"/>
                </a:lnTo>
                <a:lnTo>
                  <a:pt x="39882" y="63353"/>
                </a:lnTo>
                <a:lnTo>
                  <a:pt x="39762" y="63594"/>
                </a:lnTo>
                <a:lnTo>
                  <a:pt x="39701" y="63775"/>
                </a:lnTo>
                <a:lnTo>
                  <a:pt x="39701" y="64016"/>
                </a:lnTo>
                <a:lnTo>
                  <a:pt x="39701" y="64258"/>
                </a:lnTo>
                <a:lnTo>
                  <a:pt x="39762" y="64439"/>
                </a:lnTo>
                <a:lnTo>
                  <a:pt x="39882" y="64680"/>
                </a:lnTo>
                <a:lnTo>
                  <a:pt x="40003" y="64861"/>
                </a:lnTo>
                <a:lnTo>
                  <a:pt x="40184" y="64982"/>
                </a:lnTo>
                <a:lnTo>
                  <a:pt x="40425" y="65102"/>
                </a:lnTo>
                <a:lnTo>
                  <a:pt x="40606" y="65163"/>
                </a:lnTo>
                <a:lnTo>
                  <a:pt x="41089" y="65163"/>
                </a:lnTo>
                <a:lnTo>
                  <a:pt x="41270" y="65102"/>
                </a:lnTo>
                <a:lnTo>
                  <a:pt x="41511" y="64982"/>
                </a:lnTo>
                <a:lnTo>
                  <a:pt x="41692" y="64861"/>
                </a:lnTo>
                <a:lnTo>
                  <a:pt x="41813" y="64680"/>
                </a:lnTo>
                <a:lnTo>
                  <a:pt x="41934" y="64439"/>
                </a:lnTo>
                <a:lnTo>
                  <a:pt x="41994" y="64258"/>
                </a:lnTo>
                <a:lnTo>
                  <a:pt x="41994" y="64016"/>
                </a:lnTo>
                <a:lnTo>
                  <a:pt x="41994" y="63775"/>
                </a:lnTo>
                <a:lnTo>
                  <a:pt x="41934" y="63594"/>
                </a:lnTo>
                <a:lnTo>
                  <a:pt x="41813" y="63353"/>
                </a:lnTo>
                <a:lnTo>
                  <a:pt x="41692" y="63172"/>
                </a:lnTo>
                <a:lnTo>
                  <a:pt x="41511" y="63051"/>
                </a:lnTo>
                <a:lnTo>
                  <a:pt x="41270" y="62930"/>
                </a:lnTo>
                <a:lnTo>
                  <a:pt x="41089" y="62870"/>
                </a:lnTo>
                <a:close/>
                <a:moveTo>
                  <a:pt x="46399" y="62870"/>
                </a:moveTo>
                <a:lnTo>
                  <a:pt x="46218" y="62930"/>
                </a:lnTo>
                <a:lnTo>
                  <a:pt x="45976" y="63051"/>
                </a:lnTo>
                <a:lnTo>
                  <a:pt x="45795" y="63172"/>
                </a:lnTo>
                <a:lnTo>
                  <a:pt x="45674" y="63353"/>
                </a:lnTo>
                <a:lnTo>
                  <a:pt x="45554" y="63594"/>
                </a:lnTo>
                <a:lnTo>
                  <a:pt x="45493" y="63775"/>
                </a:lnTo>
                <a:lnTo>
                  <a:pt x="45493" y="64016"/>
                </a:lnTo>
                <a:lnTo>
                  <a:pt x="45493" y="64258"/>
                </a:lnTo>
                <a:lnTo>
                  <a:pt x="45554" y="64439"/>
                </a:lnTo>
                <a:lnTo>
                  <a:pt x="45674" y="64680"/>
                </a:lnTo>
                <a:lnTo>
                  <a:pt x="45795" y="64861"/>
                </a:lnTo>
                <a:lnTo>
                  <a:pt x="45976" y="64982"/>
                </a:lnTo>
                <a:lnTo>
                  <a:pt x="46218" y="65102"/>
                </a:lnTo>
                <a:lnTo>
                  <a:pt x="46399" y="65163"/>
                </a:lnTo>
                <a:lnTo>
                  <a:pt x="46881" y="65163"/>
                </a:lnTo>
                <a:lnTo>
                  <a:pt x="47062" y="65102"/>
                </a:lnTo>
                <a:lnTo>
                  <a:pt x="47304" y="64982"/>
                </a:lnTo>
                <a:lnTo>
                  <a:pt x="47485" y="64861"/>
                </a:lnTo>
                <a:lnTo>
                  <a:pt x="47605" y="64680"/>
                </a:lnTo>
                <a:lnTo>
                  <a:pt x="47726" y="64439"/>
                </a:lnTo>
                <a:lnTo>
                  <a:pt x="47786" y="64258"/>
                </a:lnTo>
                <a:lnTo>
                  <a:pt x="47786" y="64016"/>
                </a:lnTo>
                <a:lnTo>
                  <a:pt x="47786" y="63775"/>
                </a:lnTo>
                <a:lnTo>
                  <a:pt x="47726" y="63594"/>
                </a:lnTo>
                <a:lnTo>
                  <a:pt x="47605" y="63353"/>
                </a:lnTo>
                <a:lnTo>
                  <a:pt x="47485" y="63172"/>
                </a:lnTo>
                <a:lnTo>
                  <a:pt x="47304" y="63051"/>
                </a:lnTo>
                <a:lnTo>
                  <a:pt x="47062" y="62930"/>
                </a:lnTo>
                <a:lnTo>
                  <a:pt x="46881" y="62870"/>
                </a:lnTo>
                <a:close/>
                <a:moveTo>
                  <a:pt x="52191" y="62870"/>
                </a:moveTo>
                <a:lnTo>
                  <a:pt x="52010" y="62930"/>
                </a:lnTo>
                <a:lnTo>
                  <a:pt x="51768" y="63051"/>
                </a:lnTo>
                <a:lnTo>
                  <a:pt x="51587" y="63172"/>
                </a:lnTo>
                <a:lnTo>
                  <a:pt x="51467" y="63353"/>
                </a:lnTo>
                <a:lnTo>
                  <a:pt x="51346" y="63594"/>
                </a:lnTo>
                <a:lnTo>
                  <a:pt x="51286" y="63775"/>
                </a:lnTo>
                <a:lnTo>
                  <a:pt x="51286" y="64016"/>
                </a:lnTo>
                <a:lnTo>
                  <a:pt x="51286" y="64258"/>
                </a:lnTo>
                <a:lnTo>
                  <a:pt x="51346" y="64439"/>
                </a:lnTo>
                <a:lnTo>
                  <a:pt x="51467" y="64680"/>
                </a:lnTo>
                <a:lnTo>
                  <a:pt x="51587" y="64861"/>
                </a:lnTo>
                <a:lnTo>
                  <a:pt x="51768" y="64982"/>
                </a:lnTo>
                <a:lnTo>
                  <a:pt x="52010" y="65102"/>
                </a:lnTo>
                <a:lnTo>
                  <a:pt x="52191" y="65163"/>
                </a:lnTo>
                <a:lnTo>
                  <a:pt x="52673" y="65163"/>
                </a:lnTo>
                <a:lnTo>
                  <a:pt x="52854" y="65102"/>
                </a:lnTo>
                <a:lnTo>
                  <a:pt x="53096" y="64982"/>
                </a:lnTo>
                <a:lnTo>
                  <a:pt x="53277" y="64861"/>
                </a:lnTo>
                <a:lnTo>
                  <a:pt x="53397" y="64680"/>
                </a:lnTo>
                <a:lnTo>
                  <a:pt x="53518" y="64439"/>
                </a:lnTo>
                <a:lnTo>
                  <a:pt x="53578" y="64258"/>
                </a:lnTo>
                <a:lnTo>
                  <a:pt x="53578" y="64016"/>
                </a:lnTo>
                <a:lnTo>
                  <a:pt x="53578" y="63775"/>
                </a:lnTo>
                <a:lnTo>
                  <a:pt x="53518" y="63594"/>
                </a:lnTo>
                <a:lnTo>
                  <a:pt x="53397" y="63353"/>
                </a:lnTo>
                <a:lnTo>
                  <a:pt x="53277" y="63172"/>
                </a:lnTo>
                <a:lnTo>
                  <a:pt x="53096" y="63051"/>
                </a:lnTo>
                <a:lnTo>
                  <a:pt x="52854" y="62930"/>
                </a:lnTo>
                <a:lnTo>
                  <a:pt x="52673" y="62870"/>
                </a:lnTo>
                <a:close/>
                <a:moveTo>
                  <a:pt x="57983" y="62870"/>
                </a:moveTo>
                <a:lnTo>
                  <a:pt x="57802" y="62930"/>
                </a:lnTo>
                <a:lnTo>
                  <a:pt x="57561" y="63051"/>
                </a:lnTo>
                <a:lnTo>
                  <a:pt x="57380" y="63172"/>
                </a:lnTo>
                <a:lnTo>
                  <a:pt x="57259" y="63353"/>
                </a:lnTo>
                <a:lnTo>
                  <a:pt x="57138" y="63594"/>
                </a:lnTo>
                <a:lnTo>
                  <a:pt x="57078" y="63775"/>
                </a:lnTo>
                <a:lnTo>
                  <a:pt x="57078" y="64016"/>
                </a:lnTo>
                <a:lnTo>
                  <a:pt x="57078" y="64258"/>
                </a:lnTo>
                <a:lnTo>
                  <a:pt x="57138" y="64439"/>
                </a:lnTo>
                <a:lnTo>
                  <a:pt x="57259" y="64680"/>
                </a:lnTo>
                <a:lnTo>
                  <a:pt x="57380" y="64861"/>
                </a:lnTo>
                <a:lnTo>
                  <a:pt x="57561" y="64982"/>
                </a:lnTo>
                <a:lnTo>
                  <a:pt x="57802" y="65102"/>
                </a:lnTo>
                <a:lnTo>
                  <a:pt x="57983" y="65163"/>
                </a:lnTo>
                <a:lnTo>
                  <a:pt x="58466" y="65163"/>
                </a:lnTo>
                <a:lnTo>
                  <a:pt x="58647" y="65102"/>
                </a:lnTo>
                <a:lnTo>
                  <a:pt x="58888" y="64982"/>
                </a:lnTo>
                <a:lnTo>
                  <a:pt x="59069" y="64861"/>
                </a:lnTo>
                <a:lnTo>
                  <a:pt x="59190" y="64680"/>
                </a:lnTo>
                <a:lnTo>
                  <a:pt x="59310" y="64439"/>
                </a:lnTo>
                <a:lnTo>
                  <a:pt x="59371" y="64258"/>
                </a:lnTo>
                <a:lnTo>
                  <a:pt x="59371" y="64016"/>
                </a:lnTo>
                <a:lnTo>
                  <a:pt x="59371" y="63775"/>
                </a:lnTo>
                <a:lnTo>
                  <a:pt x="59310" y="63594"/>
                </a:lnTo>
                <a:lnTo>
                  <a:pt x="59190" y="63353"/>
                </a:lnTo>
                <a:lnTo>
                  <a:pt x="59069" y="63172"/>
                </a:lnTo>
                <a:lnTo>
                  <a:pt x="58888" y="63051"/>
                </a:lnTo>
                <a:lnTo>
                  <a:pt x="58647" y="62930"/>
                </a:lnTo>
                <a:lnTo>
                  <a:pt x="58466" y="62870"/>
                </a:lnTo>
                <a:close/>
                <a:moveTo>
                  <a:pt x="63775" y="62870"/>
                </a:moveTo>
                <a:lnTo>
                  <a:pt x="63594" y="62930"/>
                </a:lnTo>
                <a:lnTo>
                  <a:pt x="63353" y="63051"/>
                </a:lnTo>
                <a:lnTo>
                  <a:pt x="63172" y="63172"/>
                </a:lnTo>
                <a:lnTo>
                  <a:pt x="63051" y="63353"/>
                </a:lnTo>
                <a:lnTo>
                  <a:pt x="62931" y="63594"/>
                </a:lnTo>
                <a:lnTo>
                  <a:pt x="62870" y="63775"/>
                </a:lnTo>
                <a:lnTo>
                  <a:pt x="62870" y="64016"/>
                </a:lnTo>
                <a:lnTo>
                  <a:pt x="62870" y="64258"/>
                </a:lnTo>
                <a:lnTo>
                  <a:pt x="62931" y="64439"/>
                </a:lnTo>
                <a:lnTo>
                  <a:pt x="63051" y="64680"/>
                </a:lnTo>
                <a:lnTo>
                  <a:pt x="63172" y="64861"/>
                </a:lnTo>
                <a:lnTo>
                  <a:pt x="63353" y="64982"/>
                </a:lnTo>
                <a:lnTo>
                  <a:pt x="63594" y="65102"/>
                </a:lnTo>
                <a:lnTo>
                  <a:pt x="63775" y="65163"/>
                </a:lnTo>
                <a:lnTo>
                  <a:pt x="64198" y="65163"/>
                </a:lnTo>
                <a:lnTo>
                  <a:pt x="64439" y="65102"/>
                </a:lnTo>
                <a:lnTo>
                  <a:pt x="64741" y="64921"/>
                </a:lnTo>
                <a:lnTo>
                  <a:pt x="64922" y="64740"/>
                </a:lnTo>
                <a:lnTo>
                  <a:pt x="65103" y="64439"/>
                </a:lnTo>
                <a:lnTo>
                  <a:pt x="65163" y="64197"/>
                </a:lnTo>
                <a:lnTo>
                  <a:pt x="65163" y="64016"/>
                </a:lnTo>
                <a:lnTo>
                  <a:pt x="65163" y="63775"/>
                </a:lnTo>
                <a:lnTo>
                  <a:pt x="65103" y="63594"/>
                </a:lnTo>
                <a:lnTo>
                  <a:pt x="64982" y="63353"/>
                </a:lnTo>
                <a:lnTo>
                  <a:pt x="64861" y="63172"/>
                </a:lnTo>
                <a:lnTo>
                  <a:pt x="64680" y="63051"/>
                </a:lnTo>
                <a:lnTo>
                  <a:pt x="64439" y="62930"/>
                </a:lnTo>
                <a:lnTo>
                  <a:pt x="64258" y="62870"/>
                </a:lnTo>
                <a:close/>
                <a:moveTo>
                  <a:pt x="14541" y="65766"/>
                </a:moveTo>
                <a:lnTo>
                  <a:pt x="14360" y="65826"/>
                </a:lnTo>
                <a:lnTo>
                  <a:pt x="14119" y="65947"/>
                </a:lnTo>
                <a:lnTo>
                  <a:pt x="13938" y="66068"/>
                </a:lnTo>
                <a:lnTo>
                  <a:pt x="13817" y="66249"/>
                </a:lnTo>
                <a:lnTo>
                  <a:pt x="13697" y="66490"/>
                </a:lnTo>
                <a:lnTo>
                  <a:pt x="13636" y="66671"/>
                </a:lnTo>
                <a:lnTo>
                  <a:pt x="13636" y="66912"/>
                </a:lnTo>
                <a:lnTo>
                  <a:pt x="13636" y="67214"/>
                </a:lnTo>
                <a:lnTo>
                  <a:pt x="14783" y="68059"/>
                </a:lnTo>
                <a:lnTo>
                  <a:pt x="15024" y="68059"/>
                </a:lnTo>
                <a:lnTo>
                  <a:pt x="15205" y="67999"/>
                </a:lnTo>
                <a:lnTo>
                  <a:pt x="15446" y="67878"/>
                </a:lnTo>
                <a:lnTo>
                  <a:pt x="15627" y="67757"/>
                </a:lnTo>
                <a:lnTo>
                  <a:pt x="15748" y="67576"/>
                </a:lnTo>
                <a:lnTo>
                  <a:pt x="15869" y="67335"/>
                </a:lnTo>
                <a:lnTo>
                  <a:pt x="15929" y="67154"/>
                </a:lnTo>
                <a:lnTo>
                  <a:pt x="15929" y="66912"/>
                </a:lnTo>
                <a:lnTo>
                  <a:pt x="15929" y="66671"/>
                </a:lnTo>
                <a:lnTo>
                  <a:pt x="15869" y="66490"/>
                </a:lnTo>
                <a:lnTo>
                  <a:pt x="15748" y="66249"/>
                </a:lnTo>
                <a:lnTo>
                  <a:pt x="15627" y="66068"/>
                </a:lnTo>
                <a:lnTo>
                  <a:pt x="15446" y="65947"/>
                </a:lnTo>
                <a:lnTo>
                  <a:pt x="15205" y="65826"/>
                </a:lnTo>
                <a:lnTo>
                  <a:pt x="15024" y="65766"/>
                </a:lnTo>
                <a:close/>
                <a:moveTo>
                  <a:pt x="20333" y="65766"/>
                </a:moveTo>
                <a:lnTo>
                  <a:pt x="20152" y="65826"/>
                </a:lnTo>
                <a:lnTo>
                  <a:pt x="19911" y="65947"/>
                </a:lnTo>
                <a:lnTo>
                  <a:pt x="19730" y="66068"/>
                </a:lnTo>
                <a:lnTo>
                  <a:pt x="19609" y="66249"/>
                </a:lnTo>
                <a:lnTo>
                  <a:pt x="19489" y="66490"/>
                </a:lnTo>
                <a:lnTo>
                  <a:pt x="19428" y="66671"/>
                </a:lnTo>
                <a:lnTo>
                  <a:pt x="19428" y="66912"/>
                </a:lnTo>
                <a:lnTo>
                  <a:pt x="19428" y="67154"/>
                </a:lnTo>
                <a:lnTo>
                  <a:pt x="19489" y="67335"/>
                </a:lnTo>
                <a:lnTo>
                  <a:pt x="19609" y="67576"/>
                </a:lnTo>
                <a:lnTo>
                  <a:pt x="19730" y="67757"/>
                </a:lnTo>
                <a:lnTo>
                  <a:pt x="19911" y="67878"/>
                </a:lnTo>
                <a:lnTo>
                  <a:pt x="20152" y="67999"/>
                </a:lnTo>
                <a:lnTo>
                  <a:pt x="20333" y="68059"/>
                </a:lnTo>
                <a:lnTo>
                  <a:pt x="20816" y="68059"/>
                </a:lnTo>
                <a:lnTo>
                  <a:pt x="20997" y="67999"/>
                </a:lnTo>
                <a:lnTo>
                  <a:pt x="21239" y="67878"/>
                </a:lnTo>
                <a:lnTo>
                  <a:pt x="21420" y="67757"/>
                </a:lnTo>
                <a:lnTo>
                  <a:pt x="21540" y="67576"/>
                </a:lnTo>
                <a:lnTo>
                  <a:pt x="21661" y="67335"/>
                </a:lnTo>
                <a:lnTo>
                  <a:pt x="21721" y="67154"/>
                </a:lnTo>
                <a:lnTo>
                  <a:pt x="21721" y="66912"/>
                </a:lnTo>
                <a:lnTo>
                  <a:pt x="21721" y="66671"/>
                </a:lnTo>
                <a:lnTo>
                  <a:pt x="21661" y="66490"/>
                </a:lnTo>
                <a:lnTo>
                  <a:pt x="21540" y="66249"/>
                </a:lnTo>
                <a:lnTo>
                  <a:pt x="21420" y="66068"/>
                </a:lnTo>
                <a:lnTo>
                  <a:pt x="21239" y="65947"/>
                </a:lnTo>
                <a:lnTo>
                  <a:pt x="20997" y="65826"/>
                </a:lnTo>
                <a:lnTo>
                  <a:pt x="20816" y="65766"/>
                </a:lnTo>
                <a:close/>
                <a:moveTo>
                  <a:pt x="26126" y="65766"/>
                </a:moveTo>
                <a:lnTo>
                  <a:pt x="25945" y="65826"/>
                </a:lnTo>
                <a:lnTo>
                  <a:pt x="25703" y="65947"/>
                </a:lnTo>
                <a:lnTo>
                  <a:pt x="25522" y="66068"/>
                </a:lnTo>
                <a:lnTo>
                  <a:pt x="25402" y="66249"/>
                </a:lnTo>
                <a:lnTo>
                  <a:pt x="25281" y="66490"/>
                </a:lnTo>
                <a:lnTo>
                  <a:pt x="25221" y="66671"/>
                </a:lnTo>
                <a:lnTo>
                  <a:pt x="25221" y="66912"/>
                </a:lnTo>
                <a:lnTo>
                  <a:pt x="25221" y="67154"/>
                </a:lnTo>
                <a:lnTo>
                  <a:pt x="25281" y="67335"/>
                </a:lnTo>
                <a:lnTo>
                  <a:pt x="25402" y="67576"/>
                </a:lnTo>
                <a:lnTo>
                  <a:pt x="25522" y="67757"/>
                </a:lnTo>
                <a:lnTo>
                  <a:pt x="25703" y="67878"/>
                </a:lnTo>
                <a:lnTo>
                  <a:pt x="25945" y="67999"/>
                </a:lnTo>
                <a:lnTo>
                  <a:pt x="26126" y="68059"/>
                </a:lnTo>
                <a:lnTo>
                  <a:pt x="26608" y="68059"/>
                </a:lnTo>
                <a:lnTo>
                  <a:pt x="26789" y="67999"/>
                </a:lnTo>
                <a:lnTo>
                  <a:pt x="27031" y="67878"/>
                </a:lnTo>
                <a:lnTo>
                  <a:pt x="27212" y="67757"/>
                </a:lnTo>
                <a:lnTo>
                  <a:pt x="27332" y="67576"/>
                </a:lnTo>
                <a:lnTo>
                  <a:pt x="27453" y="67335"/>
                </a:lnTo>
                <a:lnTo>
                  <a:pt x="27513" y="67154"/>
                </a:lnTo>
                <a:lnTo>
                  <a:pt x="27513" y="66912"/>
                </a:lnTo>
                <a:lnTo>
                  <a:pt x="27513" y="66671"/>
                </a:lnTo>
                <a:lnTo>
                  <a:pt x="27453" y="66490"/>
                </a:lnTo>
                <a:lnTo>
                  <a:pt x="27332" y="66249"/>
                </a:lnTo>
                <a:lnTo>
                  <a:pt x="27212" y="66068"/>
                </a:lnTo>
                <a:lnTo>
                  <a:pt x="27031" y="65947"/>
                </a:lnTo>
                <a:lnTo>
                  <a:pt x="26789" y="65826"/>
                </a:lnTo>
                <a:lnTo>
                  <a:pt x="26608" y="65766"/>
                </a:lnTo>
                <a:close/>
                <a:moveTo>
                  <a:pt x="31918" y="65766"/>
                </a:moveTo>
                <a:lnTo>
                  <a:pt x="31737" y="65826"/>
                </a:lnTo>
                <a:lnTo>
                  <a:pt x="31496" y="65947"/>
                </a:lnTo>
                <a:lnTo>
                  <a:pt x="31315" y="66068"/>
                </a:lnTo>
                <a:lnTo>
                  <a:pt x="31194" y="66249"/>
                </a:lnTo>
                <a:lnTo>
                  <a:pt x="31073" y="66490"/>
                </a:lnTo>
                <a:lnTo>
                  <a:pt x="31013" y="66671"/>
                </a:lnTo>
                <a:lnTo>
                  <a:pt x="31013" y="66912"/>
                </a:lnTo>
                <a:lnTo>
                  <a:pt x="31013" y="67154"/>
                </a:lnTo>
                <a:lnTo>
                  <a:pt x="31073" y="67335"/>
                </a:lnTo>
                <a:lnTo>
                  <a:pt x="31194" y="67576"/>
                </a:lnTo>
                <a:lnTo>
                  <a:pt x="31315" y="67757"/>
                </a:lnTo>
                <a:lnTo>
                  <a:pt x="31496" y="67878"/>
                </a:lnTo>
                <a:lnTo>
                  <a:pt x="31737" y="67999"/>
                </a:lnTo>
                <a:lnTo>
                  <a:pt x="31918" y="68059"/>
                </a:lnTo>
                <a:lnTo>
                  <a:pt x="32401" y="68059"/>
                </a:lnTo>
                <a:lnTo>
                  <a:pt x="32582" y="67999"/>
                </a:lnTo>
                <a:lnTo>
                  <a:pt x="32823" y="67878"/>
                </a:lnTo>
                <a:lnTo>
                  <a:pt x="33004" y="67757"/>
                </a:lnTo>
                <a:lnTo>
                  <a:pt x="33125" y="67576"/>
                </a:lnTo>
                <a:lnTo>
                  <a:pt x="33245" y="67335"/>
                </a:lnTo>
                <a:lnTo>
                  <a:pt x="33306" y="67154"/>
                </a:lnTo>
                <a:lnTo>
                  <a:pt x="33306" y="66912"/>
                </a:lnTo>
                <a:lnTo>
                  <a:pt x="33306" y="66671"/>
                </a:lnTo>
                <a:lnTo>
                  <a:pt x="33245" y="66490"/>
                </a:lnTo>
                <a:lnTo>
                  <a:pt x="33125" y="66249"/>
                </a:lnTo>
                <a:lnTo>
                  <a:pt x="33004" y="66068"/>
                </a:lnTo>
                <a:lnTo>
                  <a:pt x="32823" y="65947"/>
                </a:lnTo>
                <a:lnTo>
                  <a:pt x="32582" y="65826"/>
                </a:lnTo>
                <a:lnTo>
                  <a:pt x="32401" y="65766"/>
                </a:lnTo>
                <a:close/>
                <a:moveTo>
                  <a:pt x="37710" y="65766"/>
                </a:moveTo>
                <a:lnTo>
                  <a:pt x="37529" y="65826"/>
                </a:lnTo>
                <a:lnTo>
                  <a:pt x="37288" y="65947"/>
                </a:lnTo>
                <a:lnTo>
                  <a:pt x="37107" y="66068"/>
                </a:lnTo>
                <a:lnTo>
                  <a:pt x="36986" y="66249"/>
                </a:lnTo>
                <a:lnTo>
                  <a:pt x="36865" y="66490"/>
                </a:lnTo>
                <a:lnTo>
                  <a:pt x="36805" y="66671"/>
                </a:lnTo>
                <a:lnTo>
                  <a:pt x="36805" y="66912"/>
                </a:lnTo>
                <a:lnTo>
                  <a:pt x="36805" y="67154"/>
                </a:lnTo>
                <a:lnTo>
                  <a:pt x="36865" y="67335"/>
                </a:lnTo>
                <a:lnTo>
                  <a:pt x="36986" y="67576"/>
                </a:lnTo>
                <a:lnTo>
                  <a:pt x="37107" y="67757"/>
                </a:lnTo>
                <a:lnTo>
                  <a:pt x="37288" y="67878"/>
                </a:lnTo>
                <a:lnTo>
                  <a:pt x="37529" y="67999"/>
                </a:lnTo>
                <a:lnTo>
                  <a:pt x="37710" y="68059"/>
                </a:lnTo>
                <a:lnTo>
                  <a:pt x="38193" y="68059"/>
                </a:lnTo>
                <a:lnTo>
                  <a:pt x="38374" y="67999"/>
                </a:lnTo>
                <a:lnTo>
                  <a:pt x="38615" y="67878"/>
                </a:lnTo>
                <a:lnTo>
                  <a:pt x="38796" y="67757"/>
                </a:lnTo>
                <a:lnTo>
                  <a:pt x="38917" y="67576"/>
                </a:lnTo>
                <a:lnTo>
                  <a:pt x="39038" y="67335"/>
                </a:lnTo>
                <a:lnTo>
                  <a:pt x="39098" y="67154"/>
                </a:lnTo>
                <a:lnTo>
                  <a:pt x="39098" y="66912"/>
                </a:lnTo>
                <a:lnTo>
                  <a:pt x="39098" y="66671"/>
                </a:lnTo>
                <a:lnTo>
                  <a:pt x="39038" y="66490"/>
                </a:lnTo>
                <a:lnTo>
                  <a:pt x="38917" y="66249"/>
                </a:lnTo>
                <a:lnTo>
                  <a:pt x="38796" y="66068"/>
                </a:lnTo>
                <a:lnTo>
                  <a:pt x="38615" y="65947"/>
                </a:lnTo>
                <a:lnTo>
                  <a:pt x="38374" y="65826"/>
                </a:lnTo>
                <a:lnTo>
                  <a:pt x="38193" y="65766"/>
                </a:lnTo>
                <a:close/>
                <a:moveTo>
                  <a:pt x="43502" y="65766"/>
                </a:moveTo>
                <a:lnTo>
                  <a:pt x="43321" y="65826"/>
                </a:lnTo>
                <a:lnTo>
                  <a:pt x="43080" y="65947"/>
                </a:lnTo>
                <a:lnTo>
                  <a:pt x="42899" y="66068"/>
                </a:lnTo>
                <a:lnTo>
                  <a:pt x="42778" y="66249"/>
                </a:lnTo>
                <a:lnTo>
                  <a:pt x="42658" y="66490"/>
                </a:lnTo>
                <a:lnTo>
                  <a:pt x="42597" y="66671"/>
                </a:lnTo>
                <a:lnTo>
                  <a:pt x="42597" y="66912"/>
                </a:lnTo>
                <a:lnTo>
                  <a:pt x="42597" y="67154"/>
                </a:lnTo>
                <a:lnTo>
                  <a:pt x="42658" y="67335"/>
                </a:lnTo>
                <a:lnTo>
                  <a:pt x="42778" y="67576"/>
                </a:lnTo>
                <a:lnTo>
                  <a:pt x="42899" y="67757"/>
                </a:lnTo>
                <a:lnTo>
                  <a:pt x="43080" y="67878"/>
                </a:lnTo>
                <a:lnTo>
                  <a:pt x="43321" y="67999"/>
                </a:lnTo>
                <a:lnTo>
                  <a:pt x="43502" y="68059"/>
                </a:lnTo>
                <a:lnTo>
                  <a:pt x="43985" y="68059"/>
                </a:lnTo>
                <a:lnTo>
                  <a:pt x="44166" y="67999"/>
                </a:lnTo>
                <a:lnTo>
                  <a:pt x="44407" y="67878"/>
                </a:lnTo>
                <a:lnTo>
                  <a:pt x="44588" y="67757"/>
                </a:lnTo>
                <a:lnTo>
                  <a:pt x="44709" y="67576"/>
                </a:lnTo>
                <a:lnTo>
                  <a:pt x="44830" y="67335"/>
                </a:lnTo>
                <a:lnTo>
                  <a:pt x="44890" y="67154"/>
                </a:lnTo>
                <a:lnTo>
                  <a:pt x="44890" y="66912"/>
                </a:lnTo>
                <a:lnTo>
                  <a:pt x="44890" y="66671"/>
                </a:lnTo>
                <a:lnTo>
                  <a:pt x="44830" y="66490"/>
                </a:lnTo>
                <a:lnTo>
                  <a:pt x="44709" y="66249"/>
                </a:lnTo>
                <a:lnTo>
                  <a:pt x="44588" y="66068"/>
                </a:lnTo>
                <a:lnTo>
                  <a:pt x="44407" y="65947"/>
                </a:lnTo>
                <a:lnTo>
                  <a:pt x="44166" y="65826"/>
                </a:lnTo>
                <a:lnTo>
                  <a:pt x="43985" y="65766"/>
                </a:lnTo>
                <a:close/>
                <a:moveTo>
                  <a:pt x="49295" y="65766"/>
                </a:moveTo>
                <a:lnTo>
                  <a:pt x="49114" y="65826"/>
                </a:lnTo>
                <a:lnTo>
                  <a:pt x="48872" y="65947"/>
                </a:lnTo>
                <a:lnTo>
                  <a:pt x="48691" y="66068"/>
                </a:lnTo>
                <a:lnTo>
                  <a:pt x="48571" y="66249"/>
                </a:lnTo>
                <a:lnTo>
                  <a:pt x="48450" y="66490"/>
                </a:lnTo>
                <a:lnTo>
                  <a:pt x="48390" y="66671"/>
                </a:lnTo>
                <a:lnTo>
                  <a:pt x="48390" y="66912"/>
                </a:lnTo>
                <a:lnTo>
                  <a:pt x="48390" y="67154"/>
                </a:lnTo>
                <a:lnTo>
                  <a:pt x="48450" y="67335"/>
                </a:lnTo>
                <a:lnTo>
                  <a:pt x="48571" y="67576"/>
                </a:lnTo>
                <a:lnTo>
                  <a:pt x="48691" y="67757"/>
                </a:lnTo>
                <a:lnTo>
                  <a:pt x="48872" y="67878"/>
                </a:lnTo>
                <a:lnTo>
                  <a:pt x="49114" y="67999"/>
                </a:lnTo>
                <a:lnTo>
                  <a:pt x="49295" y="68059"/>
                </a:lnTo>
                <a:lnTo>
                  <a:pt x="49777" y="68059"/>
                </a:lnTo>
                <a:lnTo>
                  <a:pt x="49958" y="67999"/>
                </a:lnTo>
                <a:lnTo>
                  <a:pt x="50200" y="67878"/>
                </a:lnTo>
                <a:lnTo>
                  <a:pt x="50381" y="67757"/>
                </a:lnTo>
                <a:lnTo>
                  <a:pt x="50501" y="67576"/>
                </a:lnTo>
                <a:lnTo>
                  <a:pt x="50622" y="67335"/>
                </a:lnTo>
                <a:lnTo>
                  <a:pt x="50682" y="67154"/>
                </a:lnTo>
                <a:lnTo>
                  <a:pt x="50682" y="66912"/>
                </a:lnTo>
                <a:lnTo>
                  <a:pt x="50682" y="66671"/>
                </a:lnTo>
                <a:lnTo>
                  <a:pt x="50622" y="66490"/>
                </a:lnTo>
                <a:lnTo>
                  <a:pt x="50501" y="66249"/>
                </a:lnTo>
                <a:lnTo>
                  <a:pt x="50381" y="66068"/>
                </a:lnTo>
                <a:lnTo>
                  <a:pt x="50200" y="65947"/>
                </a:lnTo>
                <a:lnTo>
                  <a:pt x="49958" y="65826"/>
                </a:lnTo>
                <a:lnTo>
                  <a:pt x="49777" y="65766"/>
                </a:lnTo>
                <a:close/>
                <a:moveTo>
                  <a:pt x="55087" y="65766"/>
                </a:moveTo>
                <a:lnTo>
                  <a:pt x="54906" y="65826"/>
                </a:lnTo>
                <a:lnTo>
                  <a:pt x="54665" y="65947"/>
                </a:lnTo>
                <a:lnTo>
                  <a:pt x="54483" y="66068"/>
                </a:lnTo>
                <a:lnTo>
                  <a:pt x="54363" y="66249"/>
                </a:lnTo>
                <a:lnTo>
                  <a:pt x="54242" y="66490"/>
                </a:lnTo>
                <a:lnTo>
                  <a:pt x="54182" y="66671"/>
                </a:lnTo>
                <a:lnTo>
                  <a:pt x="54182" y="66912"/>
                </a:lnTo>
                <a:lnTo>
                  <a:pt x="54182" y="67154"/>
                </a:lnTo>
                <a:lnTo>
                  <a:pt x="54242" y="67335"/>
                </a:lnTo>
                <a:lnTo>
                  <a:pt x="54363" y="67576"/>
                </a:lnTo>
                <a:lnTo>
                  <a:pt x="54483" y="67757"/>
                </a:lnTo>
                <a:lnTo>
                  <a:pt x="54665" y="67878"/>
                </a:lnTo>
                <a:lnTo>
                  <a:pt x="54906" y="67999"/>
                </a:lnTo>
                <a:lnTo>
                  <a:pt x="55087" y="68059"/>
                </a:lnTo>
                <a:lnTo>
                  <a:pt x="55570" y="68059"/>
                </a:lnTo>
                <a:lnTo>
                  <a:pt x="55751" y="67999"/>
                </a:lnTo>
                <a:lnTo>
                  <a:pt x="55992" y="67878"/>
                </a:lnTo>
                <a:lnTo>
                  <a:pt x="56173" y="67757"/>
                </a:lnTo>
                <a:lnTo>
                  <a:pt x="56294" y="67576"/>
                </a:lnTo>
                <a:lnTo>
                  <a:pt x="56414" y="67335"/>
                </a:lnTo>
                <a:lnTo>
                  <a:pt x="56475" y="67154"/>
                </a:lnTo>
                <a:lnTo>
                  <a:pt x="56475" y="66912"/>
                </a:lnTo>
                <a:lnTo>
                  <a:pt x="56475" y="66671"/>
                </a:lnTo>
                <a:lnTo>
                  <a:pt x="56414" y="66490"/>
                </a:lnTo>
                <a:lnTo>
                  <a:pt x="56294" y="66249"/>
                </a:lnTo>
                <a:lnTo>
                  <a:pt x="56173" y="66068"/>
                </a:lnTo>
                <a:lnTo>
                  <a:pt x="55992" y="65947"/>
                </a:lnTo>
                <a:lnTo>
                  <a:pt x="55751" y="65826"/>
                </a:lnTo>
                <a:lnTo>
                  <a:pt x="55570" y="65766"/>
                </a:lnTo>
                <a:close/>
                <a:moveTo>
                  <a:pt x="60879" y="65766"/>
                </a:moveTo>
                <a:lnTo>
                  <a:pt x="60698" y="65826"/>
                </a:lnTo>
                <a:lnTo>
                  <a:pt x="60457" y="65947"/>
                </a:lnTo>
                <a:lnTo>
                  <a:pt x="60276" y="66068"/>
                </a:lnTo>
                <a:lnTo>
                  <a:pt x="60155" y="66249"/>
                </a:lnTo>
                <a:lnTo>
                  <a:pt x="60034" y="66490"/>
                </a:lnTo>
                <a:lnTo>
                  <a:pt x="59974" y="66671"/>
                </a:lnTo>
                <a:lnTo>
                  <a:pt x="59974" y="66912"/>
                </a:lnTo>
                <a:lnTo>
                  <a:pt x="59974" y="67154"/>
                </a:lnTo>
                <a:lnTo>
                  <a:pt x="60034" y="67335"/>
                </a:lnTo>
                <a:lnTo>
                  <a:pt x="60155" y="67576"/>
                </a:lnTo>
                <a:lnTo>
                  <a:pt x="60276" y="67757"/>
                </a:lnTo>
                <a:lnTo>
                  <a:pt x="60457" y="67878"/>
                </a:lnTo>
                <a:lnTo>
                  <a:pt x="60698" y="67999"/>
                </a:lnTo>
                <a:lnTo>
                  <a:pt x="60879" y="68059"/>
                </a:lnTo>
                <a:lnTo>
                  <a:pt x="61120" y="68059"/>
                </a:lnTo>
                <a:lnTo>
                  <a:pt x="62267" y="67214"/>
                </a:lnTo>
                <a:lnTo>
                  <a:pt x="62267" y="66912"/>
                </a:lnTo>
                <a:lnTo>
                  <a:pt x="62267" y="66671"/>
                </a:lnTo>
                <a:lnTo>
                  <a:pt x="62206" y="66490"/>
                </a:lnTo>
                <a:lnTo>
                  <a:pt x="62086" y="66249"/>
                </a:lnTo>
                <a:lnTo>
                  <a:pt x="61965" y="66068"/>
                </a:lnTo>
                <a:lnTo>
                  <a:pt x="61784" y="65947"/>
                </a:lnTo>
                <a:lnTo>
                  <a:pt x="61543" y="65826"/>
                </a:lnTo>
                <a:lnTo>
                  <a:pt x="61362" y="65766"/>
                </a:lnTo>
                <a:close/>
                <a:moveTo>
                  <a:pt x="17679" y="68662"/>
                </a:moveTo>
                <a:lnTo>
                  <a:pt x="17317" y="68723"/>
                </a:lnTo>
                <a:lnTo>
                  <a:pt x="17015" y="68843"/>
                </a:lnTo>
                <a:lnTo>
                  <a:pt x="16774" y="69085"/>
                </a:lnTo>
                <a:lnTo>
                  <a:pt x="16593" y="69386"/>
                </a:lnTo>
                <a:lnTo>
                  <a:pt x="18523" y="70593"/>
                </a:lnTo>
                <a:lnTo>
                  <a:pt x="18644" y="70472"/>
                </a:lnTo>
                <a:lnTo>
                  <a:pt x="18765" y="70231"/>
                </a:lnTo>
                <a:lnTo>
                  <a:pt x="18825" y="70050"/>
                </a:lnTo>
                <a:lnTo>
                  <a:pt x="18825" y="69809"/>
                </a:lnTo>
                <a:lnTo>
                  <a:pt x="18825" y="69567"/>
                </a:lnTo>
                <a:lnTo>
                  <a:pt x="18765" y="69386"/>
                </a:lnTo>
                <a:lnTo>
                  <a:pt x="18644" y="69145"/>
                </a:lnTo>
                <a:lnTo>
                  <a:pt x="18523" y="68964"/>
                </a:lnTo>
                <a:lnTo>
                  <a:pt x="18342" y="68843"/>
                </a:lnTo>
                <a:lnTo>
                  <a:pt x="18101" y="68723"/>
                </a:lnTo>
                <a:lnTo>
                  <a:pt x="17920" y="68662"/>
                </a:lnTo>
                <a:close/>
                <a:moveTo>
                  <a:pt x="57983" y="68662"/>
                </a:moveTo>
                <a:lnTo>
                  <a:pt x="57802" y="68723"/>
                </a:lnTo>
                <a:lnTo>
                  <a:pt x="57561" y="68843"/>
                </a:lnTo>
                <a:lnTo>
                  <a:pt x="57380" y="68964"/>
                </a:lnTo>
                <a:lnTo>
                  <a:pt x="57259" y="69145"/>
                </a:lnTo>
                <a:lnTo>
                  <a:pt x="57138" y="69386"/>
                </a:lnTo>
                <a:lnTo>
                  <a:pt x="57078" y="69567"/>
                </a:lnTo>
                <a:lnTo>
                  <a:pt x="57078" y="69809"/>
                </a:lnTo>
                <a:lnTo>
                  <a:pt x="57078" y="70050"/>
                </a:lnTo>
                <a:lnTo>
                  <a:pt x="57138" y="70231"/>
                </a:lnTo>
                <a:lnTo>
                  <a:pt x="57259" y="70472"/>
                </a:lnTo>
                <a:lnTo>
                  <a:pt x="57380" y="70593"/>
                </a:lnTo>
                <a:lnTo>
                  <a:pt x="59310" y="69386"/>
                </a:lnTo>
                <a:lnTo>
                  <a:pt x="59129" y="69085"/>
                </a:lnTo>
                <a:lnTo>
                  <a:pt x="58888" y="68843"/>
                </a:lnTo>
                <a:lnTo>
                  <a:pt x="58586" y="68723"/>
                </a:lnTo>
                <a:lnTo>
                  <a:pt x="58224" y="68662"/>
                </a:lnTo>
                <a:close/>
                <a:moveTo>
                  <a:pt x="23230" y="68662"/>
                </a:moveTo>
                <a:lnTo>
                  <a:pt x="23049" y="68723"/>
                </a:lnTo>
                <a:lnTo>
                  <a:pt x="22807" y="68843"/>
                </a:lnTo>
                <a:lnTo>
                  <a:pt x="22626" y="68964"/>
                </a:lnTo>
                <a:lnTo>
                  <a:pt x="22506" y="69145"/>
                </a:lnTo>
                <a:lnTo>
                  <a:pt x="22385" y="69386"/>
                </a:lnTo>
                <a:lnTo>
                  <a:pt x="22325" y="69567"/>
                </a:lnTo>
                <a:lnTo>
                  <a:pt x="22325" y="69809"/>
                </a:lnTo>
                <a:lnTo>
                  <a:pt x="22325" y="70050"/>
                </a:lnTo>
                <a:lnTo>
                  <a:pt x="22385" y="70231"/>
                </a:lnTo>
                <a:lnTo>
                  <a:pt x="22506" y="70472"/>
                </a:lnTo>
                <a:lnTo>
                  <a:pt x="22626" y="70653"/>
                </a:lnTo>
                <a:lnTo>
                  <a:pt x="22807" y="70774"/>
                </a:lnTo>
                <a:lnTo>
                  <a:pt x="23049" y="70895"/>
                </a:lnTo>
                <a:lnTo>
                  <a:pt x="23230" y="70955"/>
                </a:lnTo>
                <a:lnTo>
                  <a:pt x="23712" y="70955"/>
                </a:lnTo>
                <a:lnTo>
                  <a:pt x="23893" y="70895"/>
                </a:lnTo>
                <a:lnTo>
                  <a:pt x="24135" y="70774"/>
                </a:lnTo>
                <a:lnTo>
                  <a:pt x="24316" y="70653"/>
                </a:lnTo>
                <a:lnTo>
                  <a:pt x="24436" y="70472"/>
                </a:lnTo>
                <a:lnTo>
                  <a:pt x="24557" y="70231"/>
                </a:lnTo>
                <a:lnTo>
                  <a:pt x="24617" y="70050"/>
                </a:lnTo>
                <a:lnTo>
                  <a:pt x="24617" y="69809"/>
                </a:lnTo>
                <a:lnTo>
                  <a:pt x="24617" y="69567"/>
                </a:lnTo>
                <a:lnTo>
                  <a:pt x="24557" y="69386"/>
                </a:lnTo>
                <a:lnTo>
                  <a:pt x="24436" y="69145"/>
                </a:lnTo>
                <a:lnTo>
                  <a:pt x="24316" y="68964"/>
                </a:lnTo>
                <a:lnTo>
                  <a:pt x="24135" y="68843"/>
                </a:lnTo>
                <a:lnTo>
                  <a:pt x="23893" y="68723"/>
                </a:lnTo>
                <a:lnTo>
                  <a:pt x="23712" y="68662"/>
                </a:lnTo>
                <a:close/>
                <a:moveTo>
                  <a:pt x="29022" y="68662"/>
                </a:moveTo>
                <a:lnTo>
                  <a:pt x="28841" y="68723"/>
                </a:lnTo>
                <a:lnTo>
                  <a:pt x="28599" y="68843"/>
                </a:lnTo>
                <a:lnTo>
                  <a:pt x="28418" y="68964"/>
                </a:lnTo>
                <a:lnTo>
                  <a:pt x="28298" y="69145"/>
                </a:lnTo>
                <a:lnTo>
                  <a:pt x="28177" y="69386"/>
                </a:lnTo>
                <a:lnTo>
                  <a:pt x="28117" y="69567"/>
                </a:lnTo>
                <a:lnTo>
                  <a:pt x="28117" y="69809"/>
                </a:lnTo>
                <a:lnTo>
                  <a:pt x="28117" y="70050"/>
                </a:lnTo>
                <a:lnTo>
                  <a:pt x="28177" y="70231"/>
                </a:lnTo>
                <a:lnTo>
                  <a:pt x="28298" y="70472"/>
                </a:lnTo>
                <a:lnTo>
                  <a:pt x="28418" y="70653"/>
                </a:lnTo>
                <a:lnTo>
                  <a:pt x="28599" y="70774"/>
                </a:lnTo>
                <a:lnTo>
                  <a:pt x="28841" y="70895"/>
                </a:lnTo>
                <a:lnTo>
                  <a:pt x="29022" y="70955"/>
                </a:lnTo>
                <a:lnTo>
                  <a:pt x="29505" y="70955"/>
                </a:lnTo>
                <a:lnTo>
                  <a:pt x="29686" y="70895"/>
                </a:lnTo>
                <a:lnTo>
                  <a:pt x="29927" y="70774"/>
                </a:lnTo>
                <a:lnTo>
                  <a:pt x="30108" y="70653"/>
                </a:lnTo>
                <a:lnTo>
                  <a:pt x="30229" y="70472"/>
                </a:lnTo>
                <a:lnTo>
                  <a:pt x="30349" y="70231"/>
                </a:lnTo>
                <a:lnTo>
                  <a:pt x="30410" y="70050"/>
                </a:lnTo>
                <a:lnTo>
                  <a:pt x="30410" y="69809"/>
                </a:lnTo>
                <a:lnTo>
                  <a:pt x="30410" y="69567"/>
                </a:lnTo>
                <a:lnTo>
                  <a:pt x="30349" y="69386"/>
                </a:lnTo>
                <a:lnTo>
                  <a:pt x="30229" y="69145"/>
                </a:lnTo>
                <a:lnTo>
                  <a:pt x="30108" y="68964"/>
                </a:lnTo>
                <a:lnTo>
                  <a:pt x="29927" y="68843"/>
                </a:lnTo>
                <a:lnTo>
                  <a:pt x="29686" y="68723"/>
                </a:lnTo>
                <a:lnTo>
                  <a:pt x="29505" y="68662"/>
                </a:lnTo>
                <a:close/>
                <a:moveTo>
                  <a:pt x="34814" y="68662"/>
                </a:moveTo>
                <a:lnTo>
                  <a:pt x="34633" y="68723"/>
                </a:lnTo>
                <a:lnTo>
                  <a:pt x="34392" y="68843"/>
                </a:lnTo>
                <a:lnTo>
                  <a:pt x="34211" y="68964"/>
                </a:lnTo>
                <a:lnTo>
                  <a:pt x="34090" y="69145"/>
                </a:lnTo>
                <a:lnTo>
                  <a:pt x="33969" y="69386"/>
                </a:lnTo>
                <a:lnTo>
                  <a:pt x="33909" y="69567"/>
                </a:lnTo>
                <a:lnTo>
                  <a:pt x="33909" y="69809"/>
                </a:lnTo>
                <a:lnTo>
                  <a:pt x="33909" y="70050"/>
                </a:lnTo>
                <a:lnTo>
                  <a:pt x="33969" y="70231"/>
                </a:lnTo>
                <a:lnTo>
                  <a:pt x="34090" y="70472"/>
                </a:lnTo>
                <a:lnTo>
                  <a:pt x="34211" y="70653"/>
                </a:lnTo>
                <a:lnTo>
                  <a:pt x="34392" y="70774"/>
                </a:lnTo>
                <a:lnTo>
                  <a:pt x="34633" y="70895"/>
                </a:lnTo>
                <a:lnTo>
                  <a:pt x="34814" y="70955"/>
                </a:lnTo>
                <a:lnTo>
                  <a:pt x="35297" y="70955"/>
                </a:lnTo>
                <a:lnTo>
                  <a:pt x="35478" y="70895"/>
                </a:lnTo>
                <a:lnTo>
                  <a:pt x="35719" y="70774"/>
                </a:lnTo>
                <a:lnTo>
                  <a:pt x="35900" y="70653"/>
                </a:lnTo>
                <a:lnTo>
                  <a:pt x="36021" y="70472"/>
                </a:lnTo>
                <a:lnTo>
                  <a:pt x="36141" y="70231"/>
                </a:lnTo>
                <a:lnTo>
                  <a:pt x="36202" y="70050"/>
                </a:lnTo>
                <a:lnTo>
                  <a:pt x="36202" y="69809"/>
                </a:lnTo>
                <a:lnTo>
                  <a:pt x="36202" y="69567"/>
                </a:lnTo>
                <a:lnTo>
                  <a:pt x="36141" y="69386"/>
                </a:lnTo>
                <a:lnTo>
                  <a:pt x="36021" y="69145"/>
                </a:lnTo>
                <a:lnTo>
                  <a:pt x="35900" y="68964"/>
                </a:lnTo>
                <a:lnTo>
                  <a:pt x="35719" y="68843"/>
                </a:lnTo>
                <a:lnTo>
                  <a:pt x="35478" y="68723"/>
                </a:lnTo>
                <a:lnTo>
                  <a:pt x="35297" y="68662"/>
                </a:lnTo>
                <a:close/>
                <a:moveTo>
                  <a:pt x="40606" y="68662"/>
                </a:moveTo>
                <a:lnTo>
                  <a:pt x="40425" y="68723"/>
                </a:lnTo>
                <a:lnTo>
                  <a:pt x="40184" y="68843"/>
                </a:lnTo>
                <a:lnTo>
                  <a:pt x="40003" y="68964"/>
                </a:lnTo>
                <a:lnTo>
                  <a:pt x="39882" y="69145"/>
                </a:lnTo>
                <a:lnTo>
                  <a:pt x="39762" y="69386"/>
                </a:lnTo>
                <a:lnTo>
                  <a:pt x="39701" y="69567"/>
                </a:lnTo>
                <a:lnTo>
                  <a:pt x="39701" y="69809"/>
                </a:lnTo>
                <a:lnTo>
                  <a:pt x="39701" y="70050"/>
                </a:lnTo>
                <a:lnTo>
                  <a:pt x="39762" y="70231"/>
                </a:lnTo>
                <a:lnTo>
                  <a:pt x="39882" y="70472"/>
                </a:lnTo>
                <a:lnTo>
                  <a:pt x="40003" y="70653"/>
                </a:lnTo>
                <a:lnTo>
                  <a:pt x="40184" y="70774"/>
                </a:lnTo>
                <a:lnTo>
                  <a:pt x="40425" y="70895"/>
                </a:lnTo>
                <a:lnTo>
                  <a:pt x="40606" y="70955"/>
                </a:lnTo>
                <a:lnTo>
                  <a:pt x="41089" y="70955"/>
                </a:lnTo>
                <a:lnTo>
                  <a:pt x="41270" y="70895"/>
                </a:lnTo>
                <a:lnTo>
                  <a:pt x="41511" y="70774"/>
                </a:lnTo>
                <a:lnTo>
                  <a:pt x="41692" y="70653"/>
                </a:lnTo>
                <a:lnTo>
                  <a:pt x="41813" y="70472"/>
                </a:lnTo>
                <a:lnTo>
                  <a:pt x="41934" y="70231"/>
                </a:lnTo>
                <a:lnTo>
                  <a:pt x="41994" y="70050"/>
                </a:lnTo>
                <a:lnTo>
                  <a:pt x="41994" y="69809"/>
                </a:lnTo>
                <a:lnTo>
                  <a:pt x="41994" y="69567"/>
                </a:lnTo>
                <a:lnTo>
                  <a:pt x="41934" y="69386"/>
                </a:lnTo>
                <a:lnTo>
                  <a:pt x="41813" y="69145"/>
                </a:lnTo>
                <a:lnTo>
                  <a:pt x="41692" y="68964"/>
                </a:lnTo>
                <a:lnTo>
                  <a:pt x="41511" y="68843"/>
                </a:lnTo>
                <a:lnTo>
                  <a:pt x="41270" y="68723"/>
                </a:lnTo>
                <a:lnTo>
                  <a:pt x="41089" y="68662"/>
                </a:lnTo>
                <a:close/>
                <a:moveTo>
                  <a:pt x="46399" y="68662"/>
                </a:moveTo>
                <a:lnTo>
                  <a:pt x="46218" y="68723"/>
                </a:lnTo>
                <a:lnTo>
                  <a:pt x="45976" y="68843"/>
                </a:lnTo>
                <a:lnTo>
                  <a:pt x="45795" y="68964"/>
                </a:lnTo>
                <a:lnTo>
                  <a:pt x="45674" y="69145"/>
                </a:lnTo>
                <a:lnTo>
                  <a:pt x="45554" y="69386"/>
                </a:lnTo>
                <a:lnTo>
                  <a:pt x="45493" y="69567"/>
                </a:lnTo>
                <a:lnTo>
                  <a:pt x="45493" y="69809"/>
                </a:lnTo>
                <a:lnTo>
                  <a:pt x="45493" y="70050"/>
                </a:lnTo>
                <a:lnTo>
                  <a:pt x="45554" y="70231"/>
                </a:lnTo>
                <a:lnTo>
                  <a:pt x="45674" y="70472"/>
                </a:lnTo>
                <a:lnTo>
                  <a:pt x="45795" y="70653"/>
                </a:lnTo>
                <a:lnTo>
                  <a:pt x="45976" y="70774"/>
                </a:lnTo>
                <a:lnTo>
                  <a:pt x="46218" y="70895"/>
                </a:lnTo>
                <a:lnTo>
                  <a:pt x="46399" y="70955"/>
                </a:lnTo>
                <a:lnTo>
                  <a:pt x="46881" y="70955"/>
                </a:lnTo>
                <a:lnTo>
                  <a:pt x="47062" y="70895"/>
                </a:lnTo>
                <a:lnTo>
                  <a:pt x="47304" y="70774"/>
                </a:lnTo>
                <a:lnTo>
                  <a:pt x="47485" y="70653"/>
                </a:lnTo>
                <a:lnTo>
                  <a:pt x="47605" y="70472"/>
                </a:lnTo>
                <a:lnTo>
                  <a:pt x="47726" y="70231"/>
                </a:lnTo>
                <a:lnTo>
                  <a:pt x="47786" y="70050"/>
                </a:lnTo>
                <a:lnTo>
                  <a:pt x="47786" y="69809"/>
                </a:lnTo>
                <a:lnTo>
                  <a:pt x="47786" y="69567"/>
                </a:lnTo>
                <a:lnTo>
                  <a:pt x="47726" y="69386"/>
                </a:lnTo>
                <a:lnTo>
                  <a:pt x="47605" y="69145"/>
                </a:lnTo>
                <a:lnTo>
                  <a:pt x="47485" y="68964"/>
                </a:lnTo>
                <a:lnTo>
                  <a:pt x="47304" y="68843"/>
                </a:lnTo>
                <a:lnTo>
                  <a:pt x="47062" y="68723"/>
                </a:lnTo>
                <a:lnTo>
                  <a:pt x="46881" y="68662"/>
                </a:lnTo>
                <a:close/>
                <a:moveTo>
                  <a:pt x="52191" y="68662"/>
                </a:moveTo>
                <a:lnTo>
                  <a:pt x="52010" y="68723"/>
                </a:lnTo>
                <a:lnTo>
                  <a:pt x="51768" y="68843"/>
                </a:lnTo>
                <a:lnTo>
                  <a:pt x="51587" y="68964"/>
                </a:lnTo>
                <a:lnTo>
                  <a:pt x="51467" y="69145"/>
                </a:lnTo>
                <a:lnTo>
                  <a:pt x="51346" y="69386"/>
                </a:lnTo>
                <a:lnTo>
                  <a:pt x="51286" y="69567"/>
                </a:lnTo>
                <a:lnTo>
                  <a:pt x="51286" y="69809"/>
                </a:lnTo>
                <a:lnTo>
                  <a:pt x="51286" y="70050"/>
                </a:lnTo>
                <a:lnTo>
                  <a:pt x="51346" y="70231"/>
                </a:lnTo>
                <a:lnTo>
                  <a:pt x="51467" y="70472"/>
                </a:lnTo>
                <a:lnTo>
                  <a:pt x="51587" y="70653"/>
                </a:lnTo>
                <a:lnTo>
                  <a:pt x="51768" y="70774"/>
                </a:lnTo>
                <a:lnTo>
                  <a:pt x="52010" y="70895"/>
                </a:lnTo>
                <a:lnTo>
                  <a:pt x="52191" y="70955"/>
                </a:lnTo>
                <a:lnTo>
                  <a:pt x="52673" y="70955"/>
                </a:lnTo>
                <a:lnTo>
                  <a:pt x="52854" y="70895"/>
                </a:lnTo>
                <a:lnTo>
                  <a:pt x="53096" y="70774"/>
                </a:lnTo>
                <a:lnTo>
                  <a:pt x="53277" y="70653"/>
                </a:lnTo>
                <a:lnTo>
                  <a:pt x="53397" y="70472"/>
                </a:lnTo>
                <a:lnTo>
                  <a:pt x="53518" y="70231"/>
                </a:lnTo>
                <a:lnTo>
                  <a:pt x="53578" y="70050"/>
                </a:lnTo>
                <a:lnTo>
                  <a:pt x="53578" y="69809"/>
                </a:lnTo>
                <a:lnTo>
                  <a:pt x="53578" y="69567"/>
                </a:lnTo>
                <a:lnTo>
                  <a:pt x="53518" y="69386"/>
                </a:lnTo>
                <a:lnTo>
                  <a:pt x="53397" y="69145"/>
                </a:lnTo>
                <a:lnTo>
                  <a:pt x="53277" y="68964"/>
                </a:lnTo>
                <a:lnTo>
                  <a:pt x="53096" y="68843"/>
                </a:lnTo>
                <a:lnTo>
                  <a:pt x="52854" y="68723"/>
                </a:lnTo>
                <a:lnTo>
                  <a:pt x="52673" y="68662"/>
                </a:lnTo>
                <a:close/>
                <a:moveTo>
                  <a:pt x="20575" y="71558"/>
                </a:moveTo>
                <a:lnTo>
                  <a:pt x="20273" y="71619"/>
                </a:lnTo>
                <a:lnTo>
                  <a:pt x="21661" y="72282"/>
                </a:lnTo>
                <a:lnTo>
                  <a:pt x="21540" y="72041"/>
                </a:lnTo>
                <a:lnTo>
                  <a:pt x="21359" y="71860"/>
                </a:lnTo>
                <a:lnTo>
                  <a:pt x="21118" y="71679"/>
                </a:lnTo>
                <a:lnTo>
                  <a:pt x="20876" y="71558"/>
                </a:lnTo>
                <a:close/>
                <a:moveTo>
                  <a:pt x="55027" y="71558"/>
                </a:moveTo>
                <a:lnTo>
                  <a:pt x="54785" y="71679"/>
                </a:lnTo>
                <a:lnTo>
                  <a:pt x="54544" y="71860"/>
                </a:lnTo>
                <a:lnTo>
                  <a:pt x="54363" y="72041"/>
                </a:lnTo>
                <a:lnTo>
                  <a:pt x="54242" y="72282"/>
                </a:lnTo>
                <a:lnTo>
                  <a:pt x="55630" y="71619"/>
                </a:lnTo>
                <a:lnTo>
                  <a:pt x="55328" y="71558"/>
                </a:lnTo>
                <a:close/>
                <a:moveTo>
                  <a:pt x="26065" y="71558"/>
                </a:moveTo>
                <a:lnTo>
                  <a:pt x="25824" y="71679"/>
                </a:lnTo>
                <a:lnTo>
                  <a:pt x="25583" y="71860"/>
                </a:lnTo>
                <a:lnTo>
                  <a:pt x="25402" y="72041"/>
                </a:lnTo>
                <a:lnTo>
                  <a:pt x="25281" y="72343"/>
                </a:lnTo>
                <a:lnTo>
                  <a:pt x="25221" y="72705"/>
                </a:lnTo>
                <a:lnTo>
                  <a:pt x="25221" y="72946"/>
                </a:lnTo>
                <a:lnTo>
                  <a:pt x="25281" y="73127"/>
                </a:lnTo>
                <a:lnTo>
                  <a:pt x="25402" y="73368"/>
                </a:lnTo>
                <a:lnTo>
                  <a:pt x="25522" y="73549"/>
                </a:lnTo>
                <a:lnTo>
                  <a:pt x="25703" y="73670"/>
                </a:lnTo>
                <a:lnTo>
                  <a:pt x="25945" y="73791"/>
                </a:lnTo>
                <a:lnTo>
                  <a:pt x="26126" y="73851"/>
                </a:lnTo>
                <a:lnTo>
                  <a:pt x="26608" y="73851"/>
                </a:lnTo>
                <a:lnTo>
                  <a:pt x="26789" y="73791"/>
                </a:lnTo>
                <a:lnTo>
                  <a:pt x="27031" y="73670"/>
                </a:lnTo>
                <a:lnTo>
                  <a:pt x="27212" y="73549"/>
                </a:lnTo>
                <a:lnTo>
                  <a:pt x="27332" y="73368"/>
                </a:lnTo>
                <a:lnTo>
                  <a:pt x="27453" y="73127"/>
                </a:lnTo>
                <a:lnTo>
                  <a:pt x="27513" y="72946"/>
                </a:lnTo>
                <a:lnTo>
                  <a:pt x="27513" y="72705"/>
                </a:lnTo>
                <a:lnTo>
                  <a:pt x="27453" y="72343"/>
                </a:lnTo>
                <a:lnTo>
                  <a:pt x="27332" y="72041"/>
                </a:lnTo>
                <a:lnTo>
                  <a:pt x="27151" y="71860"/>
                </a:lnTo>
                <a:lnTo>
                  <a:pt x="26910" y="71679"/>
                </a:lnTo>
                <a:lnTo>
                  <a:pt x="26669" y="71558"/>
                </a:lnTo>
                <a:close/>
                <a:moveTo>
                  <a:pt x="31858" y="71558"/>
                </a:moveTo>
                <a:lnTo>
                  <a:pt x="31616" y="71679"/>
                </a:lnTo>
                <a:lnTo>
                  <a:pt x="31375" y="71860"/>
                </a:lnTo>
                <a:lnTo>
                  <a:pt x="31194" y="72041"/>
                </a:lnTo>
                <a:lnTo>
                  <a:pt x="31073" y="72343"/>
                </a:lnTo>
                <a:lnTo>
                  <a:pt x="31013" y="72705"/>
                </a:lnTo>
                <a:lnTo>
                  <a:pt x="31013" y="72946"/>
                </a:lnTo>
                <a:lnTo>
                  <a:pt x="31073" y="73127"/>
                </a:lnTo>
                <a:lnTo>
                  <a:pt x="31194" y="73368"/>
                </a:lnTo>
                <a:lnTo>
                  <a:pt x="31315" y="73549"/>
                </a:lnTo>
                <a:lnTo>
                  <a:pt x="31496" y="73670"/>
                </a:lnTo>
                <a:lnTo>
                  <a:pt x="31737" y="73791"/>
                </a:lnTo>
                <a:lnTo>
                  <a:pt x="31918" y="73851"/>
                </a:lnTo>
                <a:lnTo>
                  <a:pt x="32401" y="73851"/>
                </a:lnTo>
                <a:lnTo>
                  <a:pt x="32582" y="73791"/>
                </a:lnTo>
                <a:lnTo>
                  <a:pt x="32823" y="73670"/>
                </a:lnTo>
                <a:lnTo>
                  <a:pt x="33004" y="73549"/>
                </a:lnTo>
                <a:lnTo>
                  <a:pt x="33125" y="73368"/>
                </a:lnTo>
                <a:lnTo>
                  <a:pt x="33245" y="73127"/>
                </a:lnTo>
                <a:lnTo>
                  <a:pt x="33306" y="72946"/>
                </a:lnTo>
                <a:lnTo>
                  <a:pt x="33306" y="72705"/>
                </a:lnTo>
                <a:lnTo>
                  <a:pt x="33245" y="72343"/>
                </a:lnTo>
                <a:lnTo>
                  <a:pt x="33125" y="72041"/>
                </a:lnTo>
                <a:lnTo>
                  <a:pt x="32944" y="71860"/>
                </a:lnTo>
                <a:lnTo>
                  <a:pt x="32702" y="71679"/>
                </a:lnTo>
                <a:lnTo>
                  <a:pt x="32461" y="71558"/>
                </a:lnTo>
                <a:close/>
                <a:moveTo>
                  <a:pt x="37650" y="71558"/>
                </a:moveTo>
                <a:lnTo>
                  <a:pt x="37408" y="71679"/>
                </a:lnTo>
                <a:lnTo>
                  <a:pt x="37167" y="71860"/>
                </a:lnTo>
                <a:lnTo>
                  <a:pt x="36986" y="72041"/>
                </a:lnTo>
                <a:lnTo>
                  <a:pt x="36865" y="72343"/>
                </a:lnTo>
                <a:lnTo>
                  <a:pt x="36805" y="72705"/>
                </a:lnTo>
                <a:lnTo>
                  <a:pt x="36805" y="72946"/>
                </a:lnTo>
                <a:lnTo>
                  <a:pt x="36865" y="73127"/>
                </a:lnTo>
                <a:lnTo>
                  <a:pt x="36986" y="73368"/>
                </a:lnTo>
                <a:lnTo>
                  <a:pt x="37107" y="73549"/>
                </a:lnTo>
                <a:lnTo>
                  <a:pt x="37288" y="73670"/>
                </a:lnTo>
                <a:lnTo>
                  <a:pt x="37529" y="73791"/>
                </a:lnTo>
                <a:lnTo>
                  <a:pt x="37710" y="73851"/>
                </a:lnTo>
                <a:lnTo>
                  <a:pt x="38193" y="73851"/>
                </a:lnTo>
                <a:lnTo>
                  <a:pt x="38374" y="73791"/>
                </a:lnTo>
                <a:lnTo>
                  <a:pt x="38615" y="73670"/>
                </a:lnTo>
                <a:lnTo>
                  <a:pt x="38796" y="73549"/>
                </a:lnTo>
                <a:lnTo>
                  <a:pt x="38917" y="73368"/>
                </a:lnTo>
                <a:lnTo>
                  <a:pt x="39038" y="73127"/>
                </a:lnTo>
                <a:lnTo>
                  <a:pt x="39098" y="72946"/>
                </a:lnTo>
                <a:lnTo>
                  <a:pt x="39098" y="72705"/>
                </a:lnTo>
                <a:lnTo>
                  <a:pt x="39038" y="72343"/>
                </a:lnTo>
                <a:lnTo>
                  <a:pt x="38917" y="72041"/>
                </a:lnTo>
                <a:lnTo>
                  <a:pt x="38736" y="71860"/>
                </a:lnTo>
                <a:lnTo>
                  <a:pt x="38495" y="71679"/>
                </a:lnTo>
                <a:lnTo>
                  <a:pt x="38253" y="71558"/>
                </a:lnTo>
                <a:close/>
                <a:moveTo>
                  <a:pt x="43442" y="71558"/>
                </a:moveTo>
                <a:lnTo>
                  <a:pt x="43201" y="71679"/>
                </a:lnTo>
                <a:lnTo>
                  <a:pt x="42959" y="71860"/>
                </a:lnTo>
                <a:lnTo>
                  <a:pt x="42778" y="72041"/>
                </a:lnTo>
                <a:lnTo>
                  <a:pt x="42658" y="72343"/>
                </a:lnTo>
                <a:lnTo>
                  <a:pt x="42597" y="72705"/>
                </a:lnTo>
                <a:lnTo>
                  <a:pt x="42597" y="72946"/>
                </a:lnTo>
                <a:lnTo>
                  <a:pt x="42658" y="73127"/>
                </a:lnTo>
                <a:lnTo>
                  <a:pt x="42778" y="73368"/>
                </a:lnTo>
                <a:lnTo>
                  <a:pt x="42899" y="73549"/>
                </a:lnTo>
                <a:lnTo>
                  <a:pt x="43080" y="73670"/>
                </a:lnTo>
                <a:lnTo>
                  <a:pt x="43321" y="73791"/>
                </a:lnTo>
                <a:lnTo>
                  <a:pt x="43502" y="73851"/>
                </a:lnTo>
                <a:lnTo>
                  <a:pt x="43985" y="73851"/>
                </a:lnTo>
                <a:lnTo>
                  <a:pt x="44166" y="73791"/>
                </a:lnTo>
                <a:lnTo>
                  <a:pt x="44407" y="73670"/>
                </a:lnTo>
                <a:lnTo>
                  <a:pt x="44588" y="73549"/>
                </a:lnTo>
                <a:lnTo>
                  <a:pt x="44709" y="73368"/>
                </a:lnTo>
                <a:lnTo>
                  <a:pt x="44830" y="73127"/>
                </a:lnTo>
                <a:lnTo>
                  <a:pt x="44890" y="72946"/>
                </a:lnTo>
                <a:lnTo>
                  <a:pt x="44890" y="72705"/>
                </a:lnTo>
                <a:lnTo>
                  <a:pt x="44830" y="72343"/>
                </a:lnTo>
                <a:lnTo>
                  <a:pt x="44709" y="72041"/>
                </a:lnTo>
                <a:lnTo>
                  <a:pt x="44528" y="71860"/>
                </a:lnTo>
                <a:lnTo>
                  <a:pt x="44287" y="71679"/>
                </a:lnTo>
                <a:lnTo>
                  <a:pt x="44045" y="71558"/>
                </a:lnTo>
                <a:close/>
                <a:moveTo>
                  <a:pt x="49234" y="71558"/>
                </a:moveTo>
                <a:lnTo>
                  <a:pt x="48993" y="71679"/>
                </a:lnTo>
                <a:lnTo>
                  <a:pt x="48752" y="71860"/>
                </a:lnTo>
                <a:lnTo>
                  <a:pt x="48571" y="72041"/>
                </a:lnTo>
                <a:lnTo>
                  <a:pt x="48450" y="72343"/>
                </a:lnTo>
                <a:lnTo>
                  <a:pt x="48390" y="72705"/>
                </a:lnTo>
                <a:lnTo>
                  <a:pt x="48390" y="72946"/>
                </a:lnTo>
                <a:lnTo>
                  <a:pt x="48450" y="73127"/>
                </a:lnTo>
                <a:lnTo>
                  <a:pt x="48571" y="73368"/>
                </a:lnTo>
                <a:lnTo>
                  <a:pt x="48691" y="73549"/>
                </a:lnTo>
                <a:lnTo>
                  <a:pt x="48872" y="73670"/>
                </a:lnTo>
                <a:lnTo>
                  <a:pt x="49114" y="73791"/>
                </a:lnTo>
                <a:lnTo>
                  <a:pt x="49295" y="73851"/>
                </a:lnTo>
                <a:lnTo>
                  <a:pt x="49777" y="73851"/>
                </a:lnTo>
                <a:lnTo>
                  <a:pt x="49958" y="73791"/>
                </a:lnTo>
                <a:lnTo>
                  <a:pt x="50200" y="73670"/>
                </a:lnTo>
                <a:lnTo>
                  <a:pt x="50381" y="73549"/>
                </a:lnTo>
                <a:lnTo>
                  <a:pt x="50501" y="73368"/>
                </a:lnTo>
                <a:lnTo>
                  <a:pt x="50622" y="73127"/>
                </a:lnTo>
                <a:lnTo>
                  <a:pt x="50682" y="72946"/>
                </a:lnTo>
                <a:lnTo>
                  <a:pt x="50682" y="72705"/>
                </a:lnTo>
                <a:lnTo>
                  <a:pt x="50622" y="72343"/>
                </a:lnTo>
                <a:lnTo>
                  <a:pt x="50501" y="72041"/>
                </a:lnTo>
                <a:lnTo>
                  <a:pt x="50320" y="71860"/>
                </a:lnTo>
                <a:lnTo>
                  <a:pt x="50079" y="71679"/>
                </a:lnTo>
                <a:lnTo>
                  <a:pt x="49838" y="71558"/>
                </a:lnTo>
                <a:close/>
                <a:moveTo>
                  <a:pt x="29022" y="74454"/>
                </a:moveTo>
                <a:lnTo>
                  <a:pt x="28841" y="74515"/>
                </a:lnTo>
                <a:lnTo>
                  <a:pt x="28660" y="74635"/>
                </a:lnTo>
                <a:lnTo>
                  <a:pt x="28479" y="74756"/>
                </a:lnTo>
                <a:lnTo>
                  <a:pt x="30349" y="75178"/>
                </a:lnTo>
                <a:lnTo>
                  <a:pt x="30349" y="75178"/>
                </a:lnTo>
                <a:lnTo>
                  <a:pt x="30168" y="74877"/>
                </a:lnTo>
                <a:lnTo>
                  <a:pt x="29927" y="74635"/>
                </a:lnTo>
                <a:lnTo>
                  <a:pt x="29625" y="74515"/>
                </a:lnTo>
                <a:lnTo>
                  <a:pt x="29263" y="74454"/>
                </a:lnTo>
                <a:close/>
                <a:moveTo>
                  <a:pt x="46640" y="74454"/>
                </a:moveTo>
                <a:lnTo>
                  <a:pt x="46278" y="74515"/>
                </a:lnTo>
                <a:lnTo>
                  <a:pt x="45976" y="74635"/>
                </a:lnTo>
                <a:lnTo>
                  <a:pt x="45735" y="74877"/>
                </a:lnTo>
                <a:lnTo>
                  <a:pt x="45554" y="75178"/>
                </a:lnTo>
                <a:lnTo>
                  <a:pt x="45554" y="75178"/>
                </a:lnTo>
                <a:lnTo>
                  <a:pt x="47424" y="74756"/>
                </a:lnTo>
                <a:lnTo>
                  <a:pt x="47243" y="74635"/>
                </a:lnTo>
                <a:lnTo>
                  <a:pt x="47062" y="74515"/>
                </a:lnTo>
                <a:lnTo>
                  <a:pt x="46881" y="74454"/>
                </a:lnTo>
                <a:close/>
                <a:moveTo>
                  <a:pt x="34814" y="74454"/>
                </a:moveTo>
                <a:lnTo>
                  <a:pt x="34633" y="74515"/>
                </a:lnTo>
                <a:lnTo>
                  <a:pt x="34392" y="74635"/>
                </a:lnTo>
                <a:lnTo>
                  <a:pt x="34211" y="74756"/>
                </a:lnTo>
                <a:lnTo>
                  <a:pt x="34090" y="74937"/>
                </a:lnTo>
                <a:lnTo>
                  <a:pt x="33969" y="75178"/>
                </a:lnTo>
                <a:lnTo>
                  <a:pt x="33909" y="75359"/>
                </a:lnTo>
                <a:lnTo>
                  <a:pt x="33909" y="75601"/>
                </a:lnTo>
                <a:lnTo>
                  <a:pt x="33909" y="75721"/>
                </a:lnTo>
                <a:lnTo>
                  <a:pt x="36141" y="75903"/>
                </a:lnTo>
                <a:lnTo>
                  <a:pt x="36202" y="75601"/>
                </a:lnTo>
                <a:lnTo>
                  <a:pt x="36202" y="75359"/>
                </a:lnTo>
                <a:lnTo>
                  <a:pt x="36141" y="75178"/>
                </a:lnTo>
                <a:lnTo>
                  <a:pt x="36021" y="74937"/>
                </a:lnTo>
                <a:lnTo>
                  <a:pt x="35900" y="74756"/>
                </a:lnTo>
                <a:lnTo>
                  <a:pt x="35719" y="74635"/>
                </a:lnTo>
                <a:lnTo>
                  <a:pt x="35478" y="74515"/>
                </a:lnTo>
                <a:lnTo>
                  <a:pt x="35297" y="74454"/>
                </a:lnTo>
                <a:close/>
                <a:moveTo>
                  <a:pt x="40606" y="74454"/>
                </a:moveTo>
                <a:lnTo>
                  <a:pt x="40425" y="74515"/>
                </a:lnTo>
                <a:lnTo>
                  <a:pt x="40184" y="74635"/>
                </a:lnTo>
                <a:lnTo>
                  <a:pt x="40003" y="74756"/>
                </a:lnTo>
                <a:lnTo>
                  <a:pt x="39882" y="74937"/>
                </a:lnTo>
                <a:lnTo>
                  <a:pt x="39762" y="75178"/>
                </a:lnTo>
                <a:lnTo>
                  <a:pt x="39701" y="75359"/>
                </a:lnTo>
                <a:lnTo>
                  <a:pt x="39701" y="75601"/>
                </a:lnTo>
                <a:lnTo>
                  <a:pt x="39762" y="75903"/>
                </a:lnTo>
                <a:lnTo>
                  <a:pt x="41994" y="75721"/>
                </a:lnTo>
                <a:lnTo>
                  <a:pt x="41994" y="75601"/>
                </a:lnTo>
                <a:lnTo>
                  <a:pt x="41994" y="75359"/>
                </a:lnTo>
                <a:lnTo>
                  <a:pt x="41934" y="75178"/>
                </a:lnTo>
                <a:lnTo>
                  <a:pt x="41813" y="74937"/>
                </a:lnTo>
                <a:lnTo>
                  <a:pt x="41692" y="74756"/>
                </a:lnTo>
                <a:lnTo>
                  <a:pt x="41511" y="74635"/>
                </a:lnTo>
                <a:lnTo>
                  <a:pt x="41270" y="74515"/>
                </a:lnTo>
                <a:lnTo>
                  <a:pt x="41089" y="74454"/>
                </a:lnTo>
                <a:close/>
              </a:path>
            </a:pathLst>
          </a:custGeom>
          <a:solidFill>
            <a:srgbClr val="99FF99"/>
          </a:solidFill>
          <a:ln>
            <a:solidFill>
              <a:srgbClr val="99FF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"/>
          <p:cNvSpPr/>
          <p:nvPr/>
        </p:nvSpPr>
        <p:spPr>
          <a:xfrm>
            <a:off x="133504" y="-85397"/>
            <a:ext cx="172030" cy="17203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0"/>
          <p:cNvSpPr/>
          <p:nvPr/>
        </p:nvSpPr>
        <p:spPr>
          <a:xfrm rot="10800000">
            <a:off x="8072066" y="4503382"/>
            <a:ext cx="421154" cy="3648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0"/>
          <p:cNvSpPr/>
          <p:nvPr/>
        </p:nvSpPr>
        <p:spPr>
          <a:xfrm>
            <a:off x="8330223" y="61109"/>
            <a:ext cx="206036" cy="178269"/>
          </a:xfrm>
          <a:prstGeom prst="triangle">
            <a:avLst>
              <a:gd name="adj" fmla="val 50000"/>
            </a:avLst>
          </a:prstGeom>
          <a:solidFill>
            <a:srgbClr val="99FF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0"/>
          <p:cNvSpPr/>
          <p:nvPr/>
        </p:nvSpPr>
        <p:spPr>
          <a:xfrm>
            <a:off x="8777236" y="4142211"/>
            <a:ext cx="365760" cy="365760"/>
          </a:xfrm>
          <a:prstGeom prst="donut">
            <a:avLst>
              <a:gd name="adj" fmla="val 16585"/>
            </a:avLst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71D740-2F6D-4596-B7A1-352BB6A014FD}"/>
              </a:ext>
            </a:extLst>
          </p:cNvPr>
          <p:cNvGrpSpPr/>
          <p:nvPr userDrawn="1"/>
        </p:nvGrpSpPr>
        <p:grpSpPr>
          <a:xfrm>
            <a:off x="-102556" y="3978642"/>
            <a:ext cx="1242734" cy="1513766"/>
            <a:chOff x="-76796" y="3768356"/>
            <a:chExt cx="1422269" cy="1732457"/>
          </a:xfrm>
        </p:grpSpPr>
        <p:sp>
          <p:nvSpPr>
            <p:cNvPr id="224" name="Google Shape;224;p10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99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0"/>
            <p:cNvSpPr/>
            <p:nvPr userDrawn="1"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99FF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0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10"/>
          <p:cNvSpPr/>
          <p:nvPr/>
        </p:nvSpPr>
        <p:spPr>
          <a:xfrm rot="7294922">
            <a:off x="8789710" y="834329"/>
            <a:ext cx="325625" cy="309742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rgbClr val="99FF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"/>
          <p:cNvSpPr/>
          <p:nvPr/>
        </p:nvSpPr>
        <p:spPr>
          <a:xfrm rot="1902">
            <a:off x="-76768" y="666504"/>
            <a:ext cx="403187" cy="383329"/>
          </a:xfrm>
          <a:prstGeom prst="pentagon">
            <a:avLst>
              <a:gd name="hf" fmla="val 105146"/>
              <a:gd name="vf" fmla="val 110557"/>
            </a:avLst>
          </a:prstGeom>
          <a:noFill/>
          <a:ln w="28575" cap="flat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0"/>
          <p:cNvSpPr/>
          <p:nvPr/>
        </p:nvSpPr>
        <p:spPr>
          <a:xfrm>
            <a:off x="8423814" y="4519503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5903" h="75903" extrusionOk="0">
                <a:moveTo>
                  <a:pt x="30349" y="724"/>
                </a:moveTo>
                <a:lnTo>
                  <a:pt x="28479" y="1147"/>
                </a:lnTo>
                <a:lnTo>
                  <a:pt x="28599" y="1267"/>
                </a:lnTo>
                <a:lnTo>
                  <a:pt x="28841" y="1388"/>
                </a:lnTo>
                <a:lnTo>
                  <a:pt x="29022" y="1448"/>
                </a:lnTo>
                <a:lnTo>
                  <a:pt x="29263" y="1448"/>
                </a:lnTo>
                <a:lnTo>
                  <a:pt x="29625" y="1388"/>
                </a:lnTo>
                <a:lnTo>
                  <a:pt x="29927" y="1267"/>
                </a:lnTo>
                <a:lnTo>
                  <a:pt x="30168" y="1026"/>
                </a:lnTo>
                <a:lnTo>
                  <a:pt x="30349" y="724"/>
                </a:lnTo>
                <a:close/>
                <a:moveTo>
                  <a:pt x="36141" y="0"/>
                </a:moveTo>
                <a:lnTo>
                  <a:pt x="33909" y="181"/>
                </a:lnTo>
                <a:lnTo>
                  <a:pt x="33909" y="302"/>
                </a:lnTo>
                <a:lnTo>
                  <a:pt x="33909" y="543"/>
                </a:lnTo>
                <a:lnTo>
                  <a:pt x="33969" y="724"/>
                </a:lnTo>
                <a:lnTo>
                  <a:pt x="34090" y="966"/>
                </a:lnTo>
                <a:lnTo>
                  <a:pt x="34211" y="1147"/>
                </a:lnTo>
                <a:lnTo>
                  <a:pt x="34392" y="1267"/>
                </a:lnTo>
                <a:lnTo>
                  <a:pt x="34633" y="1388"/>
                </a:lnTo>
                <a:lnTo>
                  <a:pt x="34814" y="1448"/>
                </a:lnTo>
                <a:lnTo>
                  <a:pt x="35297" y="1448"/>
                </a:lnTo>
                <a:lnTo>
                  <a:pt x="35478" y="1388"/>
                </a:lnTo>
                <a:lnTo>
                  <a:pt x="35719" y="1267"/>
                </a:lnTo>
                <a:lnTo>
                  <a:pt x="35900" y="1147"/>
                </a:lnTo>
                <a:lnTo>
                  <a:pt x="36021" y="966"/>
                </a:lnTo>
                <a:lnTo>
                  <a:pt x="36141" y="724"/>
                </a:lnTo>
                <a:lnTo>
                  <a:pt x="36202" y="543"/>
                </a:lnTo>
                <a:lnTo>
                  <a:pt x="36202" y="302"/>
                </a:lnTo>
                <a:lnTo>
                  <a:pt x="36141" y="0"/>
                </a:lnTo>
                <a:close/>
                <a:moveTo>
                  <a:pt x="39762" y="0"/>
                </a:moveTo>
                <a:lnTo>
                  <a:pt x="39701" y="302"/>
                </a:lnTo>
                <a:lnTo>
                  <a:pt x="39701" y="543"/>
                </a:lnTo>
                <a:lnTo>
                  <a:pt x="39762" y="724"/>
                </a:lnTo>
                <a:lnTo>
                  <a:pt x="39882" y="966"/>
                </a:lnTo>
                <a:lnTo>
                  <a:pt x="40003" y="1147"/>
                </a:lnTo>
                <a:lnTo>
                  <a:pt x="40184" y="1267"/>
                </a:lnTo>
                <a:lnTo>
                  <a:pt x="40425" y="1388"/>
                </a:lnTo>
                <a:lnTo>
                  <a:pt x="40606" y="1448"/>
                </a:lnTo>
                <a:lnTo>
                  <a:pt x="41089" y="1448"/>
                </a:lnTo>
                <a:lnTo>
                  <a:pt x="41270" y="1388"/>
                </a:lnTo>
                <a:lnTo>
                  <a:pt x="41511" y="1267"/>
                </a:lnTo>
                <a:lnTo>
                  <a:pt x="41692" y="1147"/>
                </a:lnTo>
                <a:lnTo>
                  <a:pt x="41813" y="966"/>
                </a:lnTo>
                <a:lnTo>
                  <a:pt x="41934" y="724"/>
                </a:lnTo>
                <a:lnTo>
                  <a:pt x="41994" y="543"/>
                </a:lnTo>
                <a:lnTo>
                  <a:pt x="41994" y="302"/>
                </a:lnTo>
                <a:lnTo>
                  <a:pt x="41994" y="181"/>
                </a:lnTo>
                <a:lnTo>
                  <a:pt x="39762" y="0"/>
                </a:lnTo>
                <a:close/>
                <a:moveTo>
                  <a:pt x="45554" y="724"/>
                </a:moveTo>
                <a:lnTo>
                  <a:pt x="45735" y="1026"/>
                </a:lnTo>
                <a:lnTo>
                  <a:pt x="45976" y="1267"/>
                </a:lnTo>
                <a:lnTo>
                  <a:pt x="46278" y="1388"/>
                </a:lnTo>
                <a:lnTo>
                  <a:pt x="46640" y="1448"/>
                </a:lnTo>
                <a:lnTo>
                  <a:pt x="46881" y="1448"/>
                </a:lnTo>
                <a:lnTo>
                  <a:pt x="47062" y="1388"/>
                </a:lnTo>
                <a:lnTo>
                  <a:pt x="47243" y="1267"/>
                </a:lnTo>
                <a:lnTo>
                  <a:pt x="47424" y="1147"/>
                </a:lnTo>
                <a:lnTo>
                  <a:pt x="45554" y="724"/>
                </a:lnTo>
                <a:close/>
                <a:moveTo>
                  <a:pt x="21661" y="3620"/>
                </a:moveTo>
                <a:lnTo>
                  <a:pt x="20273" y="4284"/>
                </a:lnTo>
                <a:lnTo>
                  <a:pt x="20575" y="4344"/>
                </a:lnTo>
                <a:lnTo>
                  <a:pt x="20937" y="4284"/>
                </a:lnTo>
                <a:lnTo>
                  <a:pt x="21239" y="4163"/>
                </a:lnTo>
                <a:lnTo>
                  <a:pt x="21480" y="3922"/>
                </a:lnTo>
                <a:lnTo>
                  <a:pt x="21661" y="3620"/>
                </a:lnTo>
                <a:close/>
                <a:moveTo>
                  <a:pt x="26065" y="2052"/>
                </a:moveTo>
                <a:lnTo>
                  <a:pt x="25824" y="2172"/>
                </a:lnTo>
                <a:lnTo>
                  <a:pt x="25583" y="2353"/>
                </a:lnTo>
                <a:lnTo>
                  <a:pt x="25402" y="2534"/>
                </a:lnTo>
                <a:lnTo>
                  <a:pt x="25281" y="2836"/>
                </a:lnTo>
                <a:lnTo>
                  <a:pt x="25221" y="3198"/>
                </a:lnTo>
                <a:lnTo>
                  <a:pt x="25221" y="3439"/>
                </a:lnTo>
                <a:lnTo>
                  <a:pt x="25281" y="3620"/>
                </a:lnTo>
                <a:lnTo>
                  <a:pt x="25402" y="3862"/>
                </a:lnTo>
                <a:lnTo>
                  <a:pt x="25522" y="4043"/>
                </a:lnTo>
                <a:lnTo>
                  <a:pt x="25703" y="4163"/>
                </a:lnTo>
                <a:lnTo>
                  <a:pt x="25945" y="4284"/>
                </a:lnTo>
                <a:lnTo>
                  <a:pt x="26126" y="4344"/>
                </a:lnTo>
                <a:lnTo>
                  <a:pt x="26608" y="4344"/>
                </a:lnTo>
                <a:lnTo>
                  <a:pt x="26789" y="4284"/>
                </a:lnTo>
                <a:lnTo>
                  <a:pt x="27031" y="4163"/>
                </a:lnTo>
                <a:lnTo>
                  <a:pt x="27212" y="4043"/>
                </a:lnTo>
                <a:lnTo>
                  <a:pt x="27332" y="3862"/>
                </a:lnTo>
                <a:lnTo>
                  <a:pt x="27453" y="3620"/>
                </a:lnTo>
                <a:lnTo>
                  <a:pt x="27513" y="3439"/>
                </a:lnTo>
                <a:lnTo>
                  <a:pt x="27513" y="3198"/>
                </a:lnTo>
                <a:lnTo>
                  <a:pt x="27453" y="2836"/>
                </a:lnTo>
                <a:lnTo>
                  <a:pt x="27332" y="2534"/>
                </a:lnTo>
                <a:lnTo>
                  <a:pt x="27151" y="2353"/>
                </a:lnTo>
                <a:lnTo>
                  <a:pt x="26910" y="2172"/>
                </a:lnTo>
                <a:lnTo>
                  <a:pt x="26669" y="2052"/>
                </a:lnTo>
                <a:close/>
                <a:moveTo>
                  <a:pt x="31858" y="2052"/>
                </a:moveTo>
                <a:lnTo>
                  <a:pt x="31616" y="2172"/>
                </a:lnTo>
                <a:lnTo>
                  <a:pt x="31375" y="2353"/>
                </a:lnTo>
                <a:lnTo>
                  <a:pt x="31194" y="2534"/>
                </a:lnTo>
                <a:lnTo>
                  <a:pt x="31073" y="2836"/>
                </a:lnTo>
                <a:lnTo>
                  <a:pt x="31013" y="3198"/>
                </a:lnTo>
                <a:lnTo>
                  <a:pt x="31013" y="3439"/>
                </a:lnTo>
                <a:lnTo>
                  <a:pt x="31073" y="3620"/>
                </a:lnTo>
                <a:lnTo>
                  <a:pt x="31194" y="3862"/>
                </a:lnTo>
                <a:lnTo>
                  <a:pt x="31315" y="4043"/>
                </a:lnTo>
                <a:lnTo>
                  <a:pt x="31496" y="4163"/>
                </a:lnTo>
                <a:lnTo>
                  <a:pt x="31737" y="4284"/>
                </a:lnTo>
                <a:lnTo>
                  <a:pt x="31918" y="4344"/>
                </a:lnTo>
                <a:lnTo>
                  <a:pt x="32401" y="4344"/>
                </a:lnTo>
                <a:lnTo>
                  <a:pt x="32582" y="4284"/>
                </a:lnTo>
                <a:lnTo>
                  <a:pt x="32823" y="4163"/>
                </a:lnTo>
                <a:lnTo>
                  <a:pt x="33004" y="4043"/>
                </a:lnTo>
                <a:lnTo>
                  <a:pt x="33125" y="3862"/>
                </a:lnTo>
                <a:lnTo>
                  <a:pt x="33245" y="3620"/>
                </a:lnTo>
                <a:lnTo>
                  <a:pt x="33306" y="3439"/>
                </a:lnTo>
                <a:lnTo>
                  <a:pt x="33306" y="3198"/>
                </a:lnTo>
                <a:lnTo>
                  <a:pt x="33245" y="2836"/>
                </a:lnTo>
                <a:lnTo>
                  <a:pt x="33125" y="2534"/>
                </a:lnTo>
                <a:lnTo>
                  <a:pt x="32944" y="2353"/>
                </a:lnTo>
                <a:lnTo>
                  <a:pt x="32702" y="2172"/>
                </a:lnTo>
                <a:lnTo>
                  <a:pt x="32461" y="2052"/>
                </a:lnTo>
                <a:close/>
                <a:moveTo>
                  <a:pt x="37650" y="2052"/>
                </a:moveTo>
                <a:lnTo>
                  <a:pt x="37408" y="2172"/>
                </a:lnTo>
                <a:lnTo>
                  <a:pt x="37167" y="2353"/>
                </a:lnTo>
                <a:lnTo>
                  <a:pt x="36986" y="2534"/>
                </a:lnTo>
                <a:lnTo>
                  <a:pt x="36865" y="2836"/>
                </a:lnTo>
                <a:lnTo>
                  <a:pt x="36805" y="3198"/>
                </a:lnTo>
                <a:lnTo>
                  <a:pt x="36805" y="3439"/>
                </a:lnTo>
                <a:lnTo>
                  <a:pt x="36865" y="3620"/>
                </a:lnTo>
                <a:lnTo>
                  <a:pt x="36986" y="3862"/>
                </a:lnTo>
                <a:lnTo>
                  <a:pt x="37107" y="4043"/>
                </a:lnTo>
                <a:lnTo>
                  <a:pt x="37288" y="4163"/>
                </a:lnTo>
                <a:lnTo>
                  <a:pt x="37529" y="4284"/>
                </a:lnTo>
                <a:lnTo>
                  <a:pt x="37710" y="4344"/>
                </a:lnTo>
                <a:lnTo>
                  <a:pt x="38193" y="4344"/>
                </a:lnTo>
                <a:lnTo>
                  <a:pt x="38374" y="4284"/>
                </a:lnTo>
                <a:lnTo>
                  <a:pt x="38615" y="4163"/>
                </a:lnTo>
                <a:lnTo>
                  <a:pt x="38796" y="4043"/>
                </a:lnTo>
                <a:lnTo>
                  <a:pt x="38917" y="3862"/>
                </a:lnTo>
                <a:lnTo>
                  <a:pt x="39038" y="3620"/>
                </a:lnTo>
                <a:lnTo>
                  <a:pt x="39098" y="3439"/>
                </a:lnTo>
                <a:lnTo>
                  <a:pt x="39098" y="3198"/>
                </a:lnTo>
                <a:lnTo>
                  <a:pt x="39038" y="2836"/>
                </a:lnTo>
                <a:lnTo>
                  <a:pt x="38917" y="2534"/>
                </a:lnTo>
                <a:lnTo>
                  <a:pt x="38736" y="2353"/>
                </a:lnTo>
                <a:lnTo>
                  <a:pt x="38495" y="2172"/>
                </a:lnTo>
                <a:lnTo>
                  <a:pt x="38253" y="2052"/>
                </a:lnTo>
                <a:close/>
                <a:moveTo>
                  <a:pt x="43442" y="2052"/>
                </a:moveTo>
                <a:lnTo>
                  <a:pt x="43201" y="2172"/>
                </a:lnTo>
                <a:lnTo>
                  <a:pt x="42959" y="2353"/>
                </a:lnTo>
                <a:lnTo>
                  <a:pt x="42778" y="2534"/>
                </a:lnTo>
                <a:lnTo>
                  <a:pt x="42658" y="2836"/>
                </a:lnTo>
                <a:lnTo>
                  <a:pt x="42597" y="3198"/>
                </a:lnTo>
                <a:lnTo>
                  <a:pt x="42597" y="3439"/>
                </a:lnTo>
                <a:lnTo>
                  <a:pt x="42658" y="3620"/>
                </a:lnTo>
                <a:lnTo>
                  <a:pt x="42778" y="3862"/>
                </a:lnTo>
                <a:lnTo>
                  <a:pt x="42899" y="4043"/>
                </a:lnTo>
                <a:lnTo>
                  <a:pt x="43080" y="4163"/>
                </a:lnTo>
                <a:lnTo>
                  <a:pt x="43321" y="4284"/>
                </a:lnTo>
                <a:lnTo>
                  <a:pt x="43502" y="4344"/>
                </a:lnTo>
                <a:lnTo>
                  <a:pt x="43985" y="4344"/>
                </a:lnTo>
                <a:lnTo>
                  <a:pt x="44166" y="4284"/>
                </a:lnTo>
                <a:lnTo>
                  <a:pt x="44407" y="4163"/>
                </a:lnTo>
                <a:lnTo>
                  <a:pt x="44588" y="4043"/>
                </a:lnTo>
                <a:lnTo>
                  <a:pt x="44709" y="3862"/>
                </a:lnTo>
                <a:lnTo>
                  <a:pt x="44830" y="3620"/>
                </a:lnTo>
                <a:lnTo>
                  <a:pt x="44890" y="3439"/>
                </a:lnTo>
                <a:lnTo>
                  <a:pt x="44890" y="3198"/>
                </a:lnTo>
                <a:lnTo>
                  <a:pt x="44830" y="2836"/>
                </a:lnTo>
                <a:lnTo>
                  <a:pt x="44709" y="2534"/>
                </a:lnTo>
                <a:lnTo>
                  <a:pt x="44528" y="2353"/>
                </a:lnTo>
                <a:lnTo>
                  <a:pt x="44287" y="2172"/>
                </a:lnTo>
                <a:lnTo>
                  <a:pt x="44045" y="2052"/>
                </a:lnTo>
                <a:close/>
                <a:moveTo>
                  <a:pt x="49234" y="2052"/>
                </a:moveTo>
                <a:lnTo>
                  <a:pt x="48993" y="2172"/>
                </a:lnTo>
                <a:lnTo>
                  <a:pt x="48752" y="2353"/>
                </a:lnTo>
                <a:lnTo>
                  <a:pt x="48571" y="2534"/>
                </a:lnTo>
                <a:lnTo>
                  <a:pt x="48450" y="2836"/>
                </a:lnTo>
                <a:lnTo>
                  <a:pt x="48390" y="3198"/>
                </a:lnTo>
                <a:lnTo>
                  <a:pt x="48390" y="3439"/>
                </a:lnTo>
                <a:lnTo>
                  <a:pt x="48450" y="3620"/>
                </a:lnTo>
                <a:lnTo>
                  <a:pt x="48571" y="3862"/>
                </a:lnTo>
                <a:lnTo>
                  <a:pt x="48691" y="4043"/>
                </a:lnTo>
                <a:lnTo>
                  <a:pt x="48872" y="4163"/>
                </a:lnTo>
                <a:lnTo>
                  <a:pt x="49114" y="4284"/>
                </a:lnTo>
                <a:lnTo>
                  <a:pt x="49295" y="4344"/>
                </a:lnTo>
                <a:lnTo>
                  <a:pt x="49777" y="4344"/>
                </a:lnTo>
                <a:lnTo>
                  <a:pt x="49958" y="4284"/>
                </a:lnTo>
                <a:lnTo>
                  <a:pt x="50200" y="4163"/>
                </a:lnTo>
                <a:lnTo>
                  <a:pt x="50381" y="4043"/>
                </a:lnTo>
                <a:lnTo>
                  <a:pt x="50501" y="3862"/>
                </a:lnTo>
                <a:lnTo>
                  <a:pt x="50622" y="3620"/>
                </a:lnTo>
                <a:lnTo>
                  <a:pt x="50682" y="3439"/>
                </a:lnTo>
                <a:lnTo>
                  <a:pt x="50682" y="3198"/>
                </a:lnTo>
                <a:lnTo>
                  <a:pt x="50622" y="2836"/>
                </a:lnTo>
                <a:lnTo>
                  <a:pt x="50501" y="2534"/>
                </a:lnTo>
                <a:lnTo>
                  <a:pt x="50320" y="2353"/>
                </a:lnTo>
                <a:lnTo>
                  <a:pt x="50079" y="2172"/>
                </a:lnTo>
                <a:lnTo>
                  <a:pt x="49838" y="2052"/>
                </a:lnTo>
                <a:close/>
                <a:moveTo>
                  <a:pt x="54242" y="3620"/>
                </a:moveTo>
                <a:lnTo>
                  <a:pt x="54423" y="3922"/>
                </a:lnTo>
                <a:lnTo>
                  <a:pt x="54665" y="4163"/>
                </a:lnTo>
                <a:lnTo>
                  <a:pt x="54966" y="4284"/>
                </a:lnTo>
                <a:lnTo>
                  <a:pt x="55328" y="4344"/>
                </a:lnTo>
                <a:lnTo>
                  <a:pt x="55630" y="4284"/>
                </a:lnTo>
                <a:lnTo>
                  <a:pt x="54242" y="3620"/>
                </a:lnTo>
                <a:close/>
                <a:moveTo>
                  <a:pt x="18523" y="5310"/>
                </a:moveTo>
                <a:lnTo>
                  <a:pt x="16593" y="6517"/>
                </a:lnTo>
                <a:lnTo>
                  <a:pt x="16774" y="6818"/>
                </a:lnTo>
                <a:lnTo>
                  <a:pt x="17015" y="7060"/>
                </a:lnTo>
                <a:lnTo>
                  <a:pt x="17317" y="7180"/>
                </a:lnTo>
                <a:lnTo>
                  <a:pt x="17679" y="7241"/>
                </a:lnTo>
                <a:lnTo>
                  <a:pt x="17920" y="7241"/>
                </a:lnTo>
                <a:lnTo>
                  <a:pt x="18101" y="7180"/>
                </a:lnTo>
                <a:lnTo>
                  <a:pt x="18342" y="7060"/>
                </a:lnTo>
                <a:lnTo>
                  <a:pt x="18523" y="6939"/>
                </a:lnTo>
                <a:lnTo>
                  <a:pt x="18644" y="6758"/>
                </a:lnTo>
                <a:lnTo>
                  <a:pt x="18765" y="6517"/>
                </a:lnTo>
                <a:lnTo>
                  <a:pt x="18825" y="6336"/>
                </a:lnTo>
                <a:lnTo>
                  <a:pt x="18825" y="6094"/>
                </a:lnTo>
                <a:lnTo>
                  <a:pt x="18825" y="5853"/>
                </a:lnTo>
                <a:lnTo>
                  <a:pt x="18765" y="5672"/>
                </a:lnTo>
                <a:lnTo>
                  <a:pt x="18644" y="5430"/>
                </a:lnTo>
                <a:lnTo>
                  <a:pt x="18523" y="5310"/>
                </a:lnTo>
                <a:close/>
                <a:moveTo>
                  <a:pt x="23230" y="4948"/>
                </a:moveTo>
                <a:lnTo>
                  <a:pt x="23049" y="5008"/>
                </a:lnTo>
                <a:lnTo>
                  <a:pt x="22807" y="5129"/>
                </a:lnTo>
                <a:lnTo>
                  <a:pt x="22626" y="5249"/>
                </a:lnTo>
                <a:lnTo>
                  <a:pt x="22506" y="5430"/>
                </a:lnTo>
                <a:lnTo>
                  <a:pt x="22385" y="5672"/>
                </a:lnTo>
                <a:lnTo>
                  <a:pt x="22325" y="5853"/>
                </a:lnTo>
                <a:lnTo>
                  <a:pt x="22325" y="6094"/>
                </a:lnTo>
                <a:lnTo>
                  <a:pt x="22325" y="6336"/>
                </a:lnTo>
                <a:lnTo>
                  <a:pt x="22385" y="6517"/>
                </a:lnTo>
                <a:lnTo>
                  <a:pt x="22506" y="6758"/>
                </a:lnTo>
                <a:lnTo>
                  <a:pt x="22626" y="6939"/>
                </a:lnTo>
                <a:lnTo>
                  <a:pt x="22807" y="7060"/>
                </a:lnTo>
                <a:lnTo>
                  <a:pt x="23049" y="7180"/>
                </a:lnTo>
                <a:lnTo>
                  <a:pt x="23230" y="7241"/>
                </a:lnTo>
                <a:lnTo>
                  <a:pt x="23712" y="7241"/>
                </a:lnTo>
                <a:lnTo>
                  <a:pt x="23893" y="7180"/>
                </a:lnTo>
                <a:lnTo>
                  <a:pt x="24135" y="7060"/>
                </a:lnTo>
                <a:lnTo>
                  <a:pt x="24316" y="6939"/>
                </a:lnTo>
                <a:lnTo>
                  <a:pt x="24436" y="6758"/>
                </a:lnTo>
                <a:lnTo>
                  <a:pt x="24557" y="6517"/>
                </a:lnTo>
                <a:lnTo>
                  <a:pt x="24617" y="6336"/>
                </a:lnTo>
                <a:lnTo>
                  <a:pt x="24617" y="6094"/>
                </a:lnTo>
                <a:lnTo>
                  <a:pt x="24617" y="5853"/>
                </a:lnTo>
                <a:lnTo>
                  <a:pt x="24557" y="5672"/>
                </a:lnTo>
                <a:lnTo>
                  <a:pt x="24436" y="5430"/>
                </a:lnTo>
                <a:lnTo>
                  <a:pt x="24316" y="5249"/>
                </a:lnTo>
                <a:lnTo>
                  <a:pt x="24135" y="5129"/>
                </a:lnTo>
                <a:lnTo>
                  <a:pt x="23893" y="5008"/>
                </a:lnTo>
                <a:lnTo>
                  <a:pt x="23712" y="4948"/>
                </a:lnTo>
                <a:close/>
                <a:moveTo>
                  <a:pt x="29022" y="4948"/>
                </a:moveTo>
                <a:lnTo>
                  <a:pt x="28841" y="5008"/>
                </a:lnTo>
                <a:lnTo>
                  <a:pt x="28599" y="5129"/>
                </a:lnTo>
                <a:lnTo>
                  <a:pt x="28418" y="5249"/>
                </a:lnTo>
                <a:lnTo>
                  <a:pt x="28298" y="5430"/>
                </a:lnTo>
                <a:lnTo>
                  <a:pt x="28177" y="5672"/>
                </a:lnTo>
                <a:lnTo>
                  <a:pt x="28117" y="5853"/>
                </a:lnTo>
                <a:lnTo>
                  <a:pt x="28117" y="6094"/>
                </a:lnTo>
                <a:lnTo>
                  <a:pt x="28117" y="6336"/>
                </a:lnTo>
                <a:lnTo>
                  <a:pt x="28177" y="6517"/>
                </a:lnTo>
                <a:lnTo>
                  <a:pt x="28298" y="6758"/>
                </a:lnTo>
                <a:lnTo>
                  <a:pt x="28418" y="6939"/>
                </a:lnTo>
                <a:lnTo>
                  <a:pt x="28599" y="7060"/>
                </a:lnTo>
                <a:lnTo>
                  <a:pt x="28841" y="7180"/>
                </a:lnTo>
                <a:lnTo>
                  <a:pt x="29022" y="7241"/>
                </a:lnTo>
                <a:lnTo>
                  <a:pt x="29505" y="7241"/>
                </a:lnTo>
                <a:lnTo>
                  <a:pt x="29686" y="7180"/>
                </a:lnTo>
                <a:lnTo>
                  <a:pt x="29927" y="7060"/>
                </a:lnTo>
                <a:lnTo>
                  <a:pt x="30108" y="6939"/>
                </a:lnTo>
                <a:lnTo>
                  <a:pt x="30229" y="6758"/>
                </a:lnTo>
                <a:lnTo>
                  <a:pt x="30349" y="6517"/>
                </a:lnTo>
                <a:lnTo>
                  <a:pt x="30410" y="6336"/>
                </a:lnTo>
                <a:lnTo>
                  <a:pt x="30410" y="6094"/>
                </a:lnTo>
                <a:lnTo>
                  <a:pt x="30410" y="5853"/>
                </a:lnTo>
                <a:lnTo>
                  <a:pt x="30349" y="5672"/>
                </a:lnTo>
                <a:lnTo>
                  <a:pt x="30229" y="5430"/>
                </a:lnTo>
                <a:lnTo>
                  <a:pt x="30108" y="5249"/>
                </a:lnTo>
                <a:lnTo>
                  <a:pt x="29927" y="5129"/>
                </a:lnTo>
                <a:lnTo>
                  <a:pt x="29686" y="5008"/>
                </a:lnTo>
                <a:lnTo>
                  <a:pt x="29505" y="4948"/>
                </a:lnTo>
                <a:close/>
                <a:moveTo>
                  <a:pt x="34814" y="4948"/>
                </a:moveTo>
                <a:lnTo>
                  <a:pt x="34633" y="5008"/>
                </a:lnTo>
                <a:lnTo>
                  <a:pt x="34392" y="5129"/>
                </a:lnTo>
                <a:lnTo>
                  <a:pt x="34211" y="5249"/>
                </a:lnTo>
                <a:lnTo>
                  <a:pt x="34090" y="5430"/>
                </a:lnTo>
                <a:lnTo>
                  <a:pt x="33969" y="5672"/>
                </a:lnTo>
                <a:lnTo>
                  <a:pt x="33909" y="5853"/>
                </a:lnTo>
                <a:lnTo>
                  <a:pt x="33909" y="6094"/>
                </a:lnTo>
                <a:lnTo>
                  <a:pt x="33909" y="6336"/>
                </a:lnTo>
                <a:lnTo>
                  <a:pt x="33969" y="6517"/>
                </a:lnTo>
                <a:lnTo>
                  <a:pt x="34090" y="6758"/>
                </a:lnTo>
                <a:lnTo>
                  <a:pt x="34211" y="6939"/>
                </a:lnTo>
                <a:lnTo>
                  <a:pt x="34392" y="7060"/>
                </a:lnTo>
                <a:lnTo>
                  <a:pt x="34633" y="7180"/>
                </a:lnTo>
                <a:lnTo>
                  <a:pt x="34814" y="7241"/>
                </a:lnTo>
                <a:lnTo>
                  <a:pt x="35297" y="7241"/>
                </a:lnTo>
                <a:lnTo>
                  <a:pt x="35478" y="7180"/>
                </a:lnTo>
                <a:lnTo>
                  <a:pt x="35719" y="7060"/>
                </a:lnTo>
                <a:lnTo>
                  <a:pt x="35900" y="6939"/>
                </a:lnTo>
                <a:lnTo>
                  <a:pt x="36021" y="6758"/>
                </a:lnTo>
                <a:lnTo>
                  <a:pt x="36141" y="6517"/>
                </a:lnTo>
                <a:lnTo>
                  <a:pt x="36202" y="6336"/>
                </a:lnTo>
                <a:lnTo>
                  <a:pt x="36202" y="6094"/>
                </a:lnTo>
                <a:lnTo>
                  <a:pt x="36202" y="5853"/>
                </a:lnTo>
                <a:lnTo>
                  <a:pt x="36141" y="5672"/>
                </a:lnTo>
                <a:lnTo>
                  <a:pt x="36021" y="5430"/>
                </a:lnTo>
                <a:lnTo>
                  <a:pt x="35900" y="5249"/>
                </a:lnTo>
                <a:lnTo>
                  <a:pt x="35719" y="5129"/>
                </a:lnTo>
                <a:lnTo>
                  <a:pt x="35478" y="5008"/>
                </a:lnTo>
                <a:lnTo>
                  <a:pt x="35297" y="4948"/>
                </a:lnTo>
                <a:close/>
                <a:moveTo>
                  <a:pt x="40606" y="4948"/>
                </a:moveTo>
                <a:lnTo>
                  <a:pt x="40425" y="5008"/>
                </a:lnTo>
                <a:lnTo>
                  <a:pt x="40184" y="5129"/>
                </a:lnTo>
                <a:lnTo>
                  <a:pt x="40003" y="5249"/>
                </a:lnTo>
                <a:lnTo>
                  <a:pt x="39882" y="5430"/>
                </a:lnTo>
                <a:lnTo>
                  <a:pt x="39762" y="5672"/>
                </a:lnTo>
                <a:lnTo>
                  <a:pt x="39701" y="5853"/>
                </a:lnTo>
                <a:lnTo>
                  <a:pt x="39701" y="6094"/>
                </a:lnTo>
                <a:lnTo>
                  <a:pt x="39701" y="6336"/>
                </a:lnTo>
                <a:lnTo>
                  <a:pt x="39762" y="6517"/>
                </a:lnTo>
                <a:lnTo>
                  <a:pt x="39882" y="6758"/>
                </a:lnTo>
                <a:lnTo>
                  <a:pt x="40003" y="6939"/>
                </a:lnTo>
                <a:lnTo>
                  <a:pt x="40184" y="7060"/>
                </a:lnTo>
                <a:lnTo>
                  <a:pt x="40425" y="7180"/>
                </a:lnTo>
                <a:lnTo>
                  <a:pt x="40606" y="7241"/>
                </a:lnTo>
                <a:lnTo>
                  <a:pt x="41089" y="7241"/>
                </a:lnTo>
                <a:lnTo>
                  <a:pt x="41270" y="7180"/>
                </a:lnTo>
                <a:lnTo>
                  <a:pt x="41511" y="7060"/>
                </a:lnTo>
                <a:lnTo>
                  <a:pt x="41692" y="6939"/>
                </a:lnTo>
                <a:lnTo>
                  <a:pt x="41813" y="6758"/>
                </a:lnTo>
                <a:lnTo>
                  <a:pt x="41934" y="6517"/>
                </a:lnTo>
                <a:lnTo>
                  <a:pt x="41994" y="6336"/>
                </a:lnTo>
                <a:lnTo>
                  <a:pt x="41994" y="6094"/>
                </a:lnTo>
                <a:lnTo>
                  <a:pt x="41994" y="5853"/>
                </a:lnTo>
                <a:lnTo>
                  <a:pt x="41934" y="5672"/>
                </a:lnTo>
                <a:lnTo>
                  <a:pt x="41813" y="5430"/>
                </a:lnTo>
                <a:lnTo>
                  <a:pt x="41692" y="5249"/>
                </a:lnTo>
                <a:lnTo>
                  <a:pt x="41511" y="5129"/>
                </a:lnTo>
                <a:lnTo>
                  <a:pt x="41270" y="5008"/>
                </a:lnTo>
                <a:lnTo>
                  <a:pt x="41089" y="4948"/>
                </a:lnTo>
                <a:close/>
                <a:moveTo>
                  <a:pt x="46399" y="4948"/>
                </a:moveTo>
                <a:lnTo>
                  <a:pt x="46218" y="5008"/>
                </a:lnTo>
                <a:lnTo>
                  <a:pt x="45976" y="5129"/>
                </a:lnTo>
                <a:lnTo>
                  <a:pt x="45795" y="5249"/>
                </a:lnTo>
                <a:lnTo>
                  <a:pt x="45674" y="5430"/>
                </a:lnTo>
                <a:lnTo>
                  <a:pt x="45554" y="5672"/>
                </a:lnTo>
                <a:lnTo>
                  <a:pt x="45493" y="5853"/>
                </a:lnTo>
                <a:lnTo>
                  <a:pt x="45493" y="6094"/>
                </a:lnTo>
                <a:lnTo>
                  <a:pt x="45493" y="6336"/>
                </a:lnTo>
                <a:lnTo>
                  <a:pt x="45554" y="6517"/>
                </a:lnTo>
                <a:lnTo>
                  <a:pt x="45674" y="6758"/>
                </a:lnTo>
                <a:lnTo>
                  <a:pt x="45795" y="6939"/>
                </a:lnTo>
                <a:lnTo>
                  <a:pt x="45976" y="7060"/>
                </a:lnTo>
                <a:lnTo>
                  <a:pt x="46218" y="7180"/>
                </a:lnTo>
                <a:lnTo>
                  <a:pt x="46399" y="7241"/>
                </a:lnTo>
                <a:lnTo>
                  <a:pt x="46881" y="7241"/>
                </a:lnTo>
                <a:lnTo>
                  <a:pt x="47062" y="7180"/>
                </a:lnTo>
                <a:lnTo>
                  <a:pt x="47304" y="7060"/>
                </a:lnTo>
                <a:lnTo>
                  <a:pt x="47485" y="6939"/>
                </a:lnTo>
                <a:lnTo>
                  <a:pt x="47605" y="6758"/>
                </a:lnTo>
                <a:lnTo>
                  <a:pt x="47726" y="6517"/>
                </a:lnTo>
                <a:lnTo>
                  <a:pt x="47786" y="6336"/>
                </a:lnTo>
                <a:lnTo>
                  <a:pt x="47786" y="6094"/>
                </a:lnTo>
                <a:lnTo>
                  <a:pt x="47786" y="5853"/>
                </a:lnTo>
                <a:lnTo>
                  <a:pt x="47726" y="5672"/>
                </a:lnTo>
                <a:lnTo>
                  <a:pt x="47605" y="5430"/>
                </a:lnTo>
                <a:lnTo>
                  <a:pt x="47485" y="5249"/>
                </a:lnTo>
                <a:lnTo>
                  <a:pt x="47304" y="5129"/>
                </a:lnTo>
                <a:lnTo>
                  <a:pt x="47062" y="5008"/>
                </a:lnTo>
                <a:lnTo>
                  <a:pt x="46881" y="4948"/>
                </a:lnTo>
                <a:close/>
                <a:moveTo>
                  <a:pt x="52191" y="4948"/>
                </a:moveTo>
                <a:lnTo>
                  <a:pt x="52010" y="5008"/>
                </a:lnTo>
                <a:lnTo>
                  <a:pt x="51768" y="5129"/>
                </a:lnTo>
                <a:lnTo>
                  <a:pt x="51587" y="5249"/>
                </a:lnTo>
                <a:lnTo>
                  <a:pt x="51467" y="5430"/>
                </a:lnTo>
                <a:lnTo>
                  <a:pt x="51346" y="5672"/>
                </a:lnTo>
                <a:lnTo>
                  <a:pt x="51286" y="5853"/>
                </a:lnTo>
                <a:lnTo>
                  <a:pt x="51286" y="6094"/>
                </a:lnTo>
                <a:lnTo>
                  <a:pt x="51286" y="6336"/>
                </a:lnTo>
                <a:lnTo>
                  <a:pt x="51346" y="6517"/>
                </a:lnTo>
                <a:lnTo>
                  <a:pt x="51467" y="6758"/>
                </a:lnTo>
                <a:lnTo>
                  <a:pt x="51587" y="6939"/>
                </a:lnTo>
                <a:lnTo>
                  <a:pt x="51768" y="7060"/>
                </a:lnTo>
                <a:lnTo>
                  <a:pt x="52010" y="7180"/>
                </a:lnTo>
                <a:lnTo>
                  <a:pt x="52191" y="7241"/>
                </a:lnTo>
                <a:lnTo>
                  <a:pt x="52673" y="7241"/>
                </a:lnTo>
                <a:lnTo>
                  <a:pt x="52854" y="7180"/>
                </a:lnTo>
                <a:lnTo>
                  <a:pt x="53096" y="7060"/>
                </a:lnTo>
                <a:lnTo>
                  <a:pt x="53277" y="6939"/>
                </a:lnTo>
                <a:lnTo>
                  <a:pt x="53397" y="6758"/>
                </a:lnTo>
                <a:lnTo>
                  <a:pt x="53518" y="6517"/>
                </a:lnTo>
                <a:lnTo>
                  <a:pt x="53578" y="6336"/>
                </a:lnTo>
                <a:lnTo>
                  <a:pt x="53578" y="6094"/>
                </a:lnTo>
                <a:lnTo>
                  <a:pt x="53578" y="5853"/>
                </a:lnTo>
                <a:lnTo>
                  <a:pt x="53518" y="5672"/>
                </a:lnTo>
                <a:lnTo>
                  <a:pt x="53397" y="5430"/>
                </a:lnTo>
                <a:lnTo>
                  <a:pt x="53277" y="5249"/>
                </a:lnTo>
                <a:lnTo>
                  <a:pt x="53096" y="5129"/>
                </a:lnTo>
                <a:lnTo>
                  <a:pt x="52854" y="5008"/>
                </a:lnTo>
                <a:lnTo>
                  <a:pt x="52673" y="4948"/>
                </a:lnTo>
                <a:close/>
                <a:moveTo>
                  <a:pt x="57380" y="5310"/>
                </a:moveTo>
                <a:lnTo>
                  <a:pt x="57259" y="5430"/>
                </a:lnTo>
                <a:lnTo>
                  <a:pt x="57138" y="5672"/>
                </a:lnTo>
                <a:lnTo>
                  <a:pt x="57078" y="5853"/>
                </a:lnTo>
                <a:lnTo>
                  <a:pt x="57078" y="6094"/>
                </a:lnTo>
                <a:lnTo>
                  <a:pt x="57078" y="6336"/>
                </a:lnTo>
                <a:lnTo>
                  <a:pt x="57138" y="6517"/>
                </a:lnTo>
                <a:lnTo>
                  <a:pt x="57259" y="6758"/>
                </a:lnTo>
                <a:lnTo>
                  <a:pt x="57380" y="6939"/>
                </a:lnTo>
                <a:lnTo>
                  <a:pt x="57561" y="7060"/>
                </a:lnTo>
                <a:lnTo>
                  <a:pt x="57802" y="7180"/>
                </a:lnTo>
                <a:lnTo>
                  <a:pt x="57983" y="7241"/>
                </a:lnTo>
                <a:lnTo>
                  <a:pt x="58224" y="7241"/>
                </a:lnTo>
                <a:lnTo>
                  <a:pt x="58586" y="7180"/>
                </a:lnTo>
                <a:lnTo>
                  <a:pt x="58888" y="7060"/>
                </a:lnTo>
                <a:lnTo>
                  <a:pt x="59129" y="6818"/>
                </a:lnTo>
                <a:lnTo>
                  <a:pt x="59310" y="6517"/>
                </a:lnTo>
                <a:lnTo>
                  <a:pt x="57380" y="5310"/>
                </a:lnTo>
                <a:close/>
                <a:moveTo>
                  <a:pt x="14783" y="7844"/>
                </a:moveTo>
                <a:lnTo>
                  <a:pt x="13636" y="8689"/>
                </a:lnTo>
                <a:lnTo>
                  <a:pt x="13636" y="8990"/>
                </a:lnTo>
                <a:lnTo>
                  <a:pt x="13636" y="9232"/>
                </a:lnTo>
                <a:lnTo>
                  <a:pt x="13697" y="9413"/>
                </a:lnTo>
                <a:lnTo>
                  <a:pt x="13817" y="9654"/>
                </a:lnTo>
                <a:lnTo>
                  <a:pt x="13938" y="9835"/>
                </a:lnTo>
                <a:lnTo>
                  <a:pt x="14119" y="9956"/>
                </a:lnTo>
                <a:lnTo>
                  <a:pt x="14360" y="10076"/>
                </a:lnTo>
                <a:lnTo>
                  <a:pt x="14541" y="10137"/>
                </a:lnTo>
                <a:lnTo>
                  <a:pt x="15024" y="10137"/>
                </a:lnTo>
                <a:lnTo>
                  <a:pt x="15205" y="10076"/>
                </a:lnTo>
                <a:lnTo>
                  <a:pt x="15446" y="9956"/>
                </a:lnTo>
                <a:lnTo>
                  <a:pt x="15627" y="9835"/>
                </a:lnTo>
                <a:lnTo>
                  <a:pt x="15748" y="9654"/>
                </a:lnTo>
                <a:lnTo>
                  <a:pt x="15869" y="9413"/>
                </a:lnTo>
                <a:lnTo>
                  <a:pt x="15929" y="9232"/>
                </a:lnTo>
                <a:lnTo>
                  <a:pt x="15929" y="8990"/>
                </a:lnTo>
                <a:lnTo>
                  <a:pt x="15929" y="8749"/>
                </a:lnTo>
                <a:lnTo>
                  <a:pt x="15869" y="8568"/>
                </a:lnTo>
                <a:lnTo>
                  <a:pt x="15748" y="8327"/>
                </a:lnTo>
                <a:lnTo>
                  <a:pt x="15627" y="8146"/>
                </a:lnTo>
                <a:lnTo>
                  <a:pt x="15446" y="8025"/>
                </a:lnTo>
                <a:lnTo>
                  <a:pt x="15205" y="7904"/>
                </a:lnTo>
                <a:lnTo>
                  <a:pt x="15024" y="7844"/>
                </a:lnTo>
                <a:close/>
                <a:moveTo>
                  <a:pt x="20333" y="7844"/>
                </a:moveTo>
                <a:lnTo>
                  <a:pt x="20152" y="7904"/>
                </a:lnTo>
                <a:lnTo>
                  <a:pt x="19911" y="8025"/>
                </a:lnTo>
                <a:lnTo>
                  <a:pt x="19730" y="8146"/>
                </a:lnTo>
                <a:lnTo>
                  <a:pt x="19609" y="8327"/>
                </a:lnTo>
                <a:lnTo>
                  <a:pt x="19489" y="8568"/>
                </a:lnTo>
                <a:lnTo>
                  <a:pt x="19428" y="8749"/>
                </a:lnTo>
                <a:lnTo>
                  <a:pt x="19428" y="8990"/>
                </a:lnTo>
                <a:lnTo>
                  <a:pt x="19428" y="9232"/>
                </a:lnTo>
                <a:lnTo>
                  <a:pt x="19489" y="9413"/>
                </a:lnTo>
                <a:lnTo>
                  <a:pt x="19609" y="9654"/>
                </a:lnTo>
                <a:lnTo>
                  <a:pt x="19730" y="9835"/>
                </a:lnTo>
                <a:lnTo>
                  <a:pt x="19911" y="9956"/>
                </a:lnTo>
                <a:lnTo>
                  <a:pt x="20152" y="10076"/>
                </a:lnTo>
                <a:lnTo>
                  <a:pt x="20333" y="10137"/>
                </a:lnTo>
                <a:lnTo>
                  <a:pt x="20816" y="10137"/>
                </a:lnTo>
                <a:lnTo>
                  <a:pt x="20997" y="10076"/>
                </a:lnTo>
                <a:lnTo>
                  <a:pt x="21239" y="9956"/>
                </a:lnTo>
                <a:lnTo>
                  <a:pt x="21420" y="9835"/>
                </a:lnTo>
                <a:lnTo>
                  <a:pt x="21540" y="9654"/>
                </a:lnTo>
                <a:lnTo>
                  <a:pt x="21661" y="9413"/>
                </a:lnTo>
                <a:lnTo>
                  <a:pt x="21721" y="9232"/>
                </a:lnTo>
                <a:lnTo>
                  <a:pt x="21721" y="8990"/>
                </a:lnTo>
                <a:lnTo>
                  <a:pt x="21721" y="8749"/>
                </a:lnTo>
                <a:lnTo>
                  <a:pt x="21661" y="8568"/>
                </a:lnTo>
                <a:lnTo>
                  <a:pt x="21540" y="8327"/>
                </a:lnTo>
                <a:lnTo>
                  <a:pt x="21420" y="8146"/>
                </a:lnTo>
                <a:lnTo>
                  <a:pt x="21239" y="8025"/>
                </a:lnTo>
                <a:lnTo>
                  <a:pt x="20997" y="7904"/>
                </a:lnTo>
                <a:lnTo>
                  <a:pt x="20816" y="7844"/>
                </a:lnTo>
                <a:close/>
                <a:moveTo>
                  <a:pt x="26126" y="7844"/>
                </a:moveTo>
                <a:lnTo>
                  <a:pt x="25945" y="7904"/>
                </a:lnTo>
                <a:lnTo>
                  <a:pt x="25703" y="8025"/>
                </a:lnTo>
                <a:lnTo>
                  <a:pt x="25522" y="8146"/>
                </a:lnTo>
                <a:lnTo>
                  <a:pt x="25402" y="8327"/>
                </a:lnTo>
                <a:lnTo>
                  <a:pt x="25281" y="8568"/>
                </a:lnTo>
                <a:lnTo>
                  <a:pt x="25221" y="8749"/>
                </a:lnTo>
                <a:lnTo>
                  <a:pt x="25221" y="8990"/>
                </a:lnTo>
                <a:lnTo>
                  <a:pt x="25221" y="9232"/>
                </a:lnTo>
                <a:lnTo>
                  <a:pt x="25281" y="9413"/>
                </a:lnTo>
                <a:lnTo>
                  <a:pt x="25402" y="9654"/>
                </a:lnTo>
                <a:lnTo>
                  <a:pt x="25522" y="9835"/>
                </a:lnTo>
                <a:lnTo>
                  <a:pt x="25703" y="9956"/>
                </a:lnTo>
                <a:lnTo>
                  <a:pt x="25945" y="10076"/>
                </a:lnTo>
                <a:lnTo>
                  <a:pt x="26126" y="10137"/>
                </a:lnTo>
                <a:lnTo>
                  <a:pt x="26608" y="10137"/>
                </a:lnTo>
                <a:lnTo>
                  <a:pt x="26789" y="10076"/>
                </a:lnTo>
                <a:lnTo>
                  <a:pt x="27031" y="9956"/>
                </a:lnTo>
                <a:lnTo>
                  <a:pt x="27212" y="9835"/>
                </a:lnTo>
                <a:lnTo>
                  <a:pt x="27332" y="9654"/>
                </a:lnTo>
                <a:lnTo>
                  <a:pt x="27453" y="9413"/>
                </a:lnTo>
                <a:lnTo>
                  <a:pt x="27513" y="9232"/>
                </a:lnTo>
                <a:lnTo>
                  <a:pt x="27513" y="8990"/>
                </a:lnTo>
                <a:lnTo>
                  <a:pt x="27513" y="8749"/>
                </a:lnTo>
                <a:lnTo>
                  <a:pt x="27453" y="8568"/>
                </a:lnTo>
                <a:lnTo>
                  <a:pt x="27332" y="8327"/>
                </a:lnTo>
                <a:lnTo>
                  <a:pt x="27212" y="8146"/>
                </a:lnTo>
                <a:lnTo>
                  <a:pt x="27031" y="8025"/>
                </a:lnTo>
                <a:lnTo>
                  <a:pt x="26789" y="7904"/>
                </a:lnTo>
                <a:lnTo>
                  <a:pt x="26608" y="7844"/>
                </a:lnTo>
                <a:close/>
                <a:moveTo>
                  <a:pt x="31918" y="7844"/>
                </a:moveTo>
                <a:lnTo>
                  <a:pt x="31737" y="7904"/>
                </a:lnTo>
                <a:lnTo>
                  <a:pt x="31496" y="8025"/>
                </a:lnTo>
                <a:lnTo>
                  <a:pt x="31315" y="8146"/>
                </a:lnTo>
                <a:lnTo>
                  <a:pt x="31194" y="8327"/>
                </a:lnTo>
                <a:lnTo>
                  <a:pt x="31073" y="8568"/>
                </a:lnTo>
                <a:lnTo>
                  <a:pt x="31013" y="8749"/>
                </a:lnTo>
                <a:lnTo>
                  <a:pt x="31013" y="8990"/>
                </a:lnTo>
                <a:lnTo>
                  <a:pt x="31013" y="9232"/>
                </a:lnTo>
                <a:lnTo>
                  <a:pt x="31073" y="9413"/>
                </a:lnTo>
                <a:lnTo>
                  <a:pt x="31194" y="9654"/>
                </a:lnTo>
                <a:lnTo>
                  <a:pt x="31315" y="9835"/>
                </a:lnTo>
                <a:lnTo>
                  <a:pt x="31496" y="9956"/>
                </a:lnTo>
                <a:lnTo>
                  <a:pt x="31737" y="10076"/>
                </a:lnTo>
                <a:lnTo>
                  <a:pt x="31918" y="10137"/>
                </a:lnTo>
                <a:lnTo>
                  <a:pt x="32401" y="10137"/>
                </a:lnTo>
                <a:lnTo>
                  <a:pt x="32582" y="10076"/>
                </a:lnTo>
                <a:lnTo>
                  <a:pt x="32823" y="9956"/>
                </a:lnTo>
                <a:lnTo>
                  <a:pt x="33004" y="9835"/>
                </a:lnTo>
                <a:lnTo>
                  <a:pt x="33125" y="9654"/>
                </a:lnTo>
                <a:lnTo>
                  <a:pt x="33245" y="9413"/>
                </a:lnTo>
                <a:lnTo>
                  <a:pt x="33306" y="9232"/>
                </a:lnTo>
                <a:lnTo>
                  <a:pt x="33306" y="8990"/>
                </a:lnTo>
                <a:lnTo>
                  <a:pt x="33306" y="8749"/>
                </a:lnTo>
                <a:lnTo>
                  <a:pt x="33245" y="8568"/>
                </a:lnTo>
                <a:lnTo>
                  <a:pt x="33125" y="8327"/>
                </a:lnTo>
                <a:lnTo>
                  <a:pt x="33004" y="8146"/>
                </a:lnTo>
                <a:lnTo>
                  <a:pt x="32823" y="8025"/>
                </a:lnTo>
                <a:lnTo>
                  <a:pt x="32582" y="7904"/>
                </a:lnTo>
                <a:lnTo>
                  <a:pt x="32401" y="7844"/>
                </a:lnTo>
                <a:close/>
                <a:moveTo>
                  <a:pt x="37710" y="7844"/>
                </a:moveTo>
                <a:lnTo>
                  <a:pt x="37529" y="7904"/>
                </a:lnTo>
                <a:lnTo>
                  <a:pt x="37288" y="8025"/>
                </a:lnTo>
                <a:lnTo>
                  <a:pt x="37107" y="8146"/>
                </a:lnTo>
                <a:lnTo>
                  <a:pt x="36986" y="8327"/>
                </a:lnTo>
                <a:lnTo>
                  <a:pt x="36865" y="8568"/>
                </a:lnTo>
                <a:lnTo>
                  <a:pt x="36805" y="8749"/>
                </a:lnTo>
                <a:lnTo>
                  <a:pt x="36805" y="8990"/>
                </a:lnTo>
                <a:lnTo>
                  <a:pt x="36805" y="9232"/>
                </a:lnTo>
                <a:lnTo>
                  <a:pt x="36865" y="9413"/>
                </a:lnTo>
                <a:lnTo>
                  <a:pt x="36986" y="9654"/>
                </a:lnTo>
                <a:lnTo>
                  <a:pt x="37107" y="9835"/>
                </a:lnTo>
                <a:lnTo>
                  <a:pt x="37288" y="9956"/>
                </a:lnTo>
                <a:lnTo>
                  <a:pt x="37529" y="10076"/>
                </a:lnTo>
                <a:lnTo>
                  <a:pt x="37710" y="10137"/>
                </a:lnTo>
                <a:lnTo>
                  <a:pt x="38193" y="10137"/>
                </a:lnTo>
                <a:lnTo>
                  <a:pt x="38374" y="10076"/>
                </a:lnTo>
                <a:lnTo>
                  <a:pt x="38615" y="9956"/>
                </a:lnTo>
                <a:lnTo>
                  <a:pt x="38796" y="9835"/>
                </a:lnTo>
                <a:lnTo>
                  <a:pt x="38917" y="9654"/>
                </a:lnTo>
                <a:lnTo>
                  <a:pt x="39038" y="9413"/>
                </a:lnTo>
                <a:lnTo>
                  <a:pt x="39098" y="9232"/>
                </a:lnTo>
                <a:lnTo>
                  <a:pt x="39098" y="8990"/>
                </a:lnTo>
                <a:lnTo>
                  <a:pt x="39098" y="8749"/>
                </a:lnTo>
                <a:lnTo>
                  <a:pt x="39038" y="8568"/>
                </a:lnTo>
                <a:lnTo>
                  <a:pt x="38917" y="8327"/>
                </a:lnTo>
                <a:lnTo>
                  <a:pt x="38796" y="8146"/>
                </a:lnTo>
                <a:lnTo>
                  <a:pt x="38615" y="8025"/>
                </a:lnTo>
                <a:lnTo>
                  <a:pt x="38374" y="7904"/>
                </a:lnTo>
                <a:lnTo>
                  <a:pt x="38193" y="7844"/>
                </a:lnTo>
                <a:close/>
                <a:moveTo>
                  <a:pt x="43502" y="7844"/>
                </a:moveTo>
                <a:lnTo>
                  <a:pt x="43321" y="7904"/>
                </a:lnTo>
                <a:lnTo>
                  <a:pt x="43080" y="8025"/>
                </a:lnTo>
                <a:lnTo>
                  <a:pt x="42899" y="8146"/>
                </a:lnTo>
                <a:lnTo>
                  <a:pt x="42778" y="8327"/>
                </a:lnTo>
                <a:lnTo>
                  <a:pt x="42658" y="8568"/>
                </a:lnTo>
                <a:lnTo>
                  <a:pt x="42597" y="8749"/>
                </a:lnTo>
                <a:lnTo>
                  <a:pt x="42597" y="8990"/>
                </a:lnTo>
                <a:lnTo>
                  <a:pt x="42597" y="9232"/>
                </a:lnTo>
                <a:lnTo>
                  <a:pt x="42658" y="9413"/>
                </a:lnTo>
                <a:lnTo>
                  <a:pt x="42778" y="9654"/>
                </a:lnTo>
                <a:lnTo>
                  <a:pt x="42899" y="9835"/>
                </a:lnTo>
                <a:lnTo>
                  <a:pt x="43080" y="9956"/>
                </a:lnTo>
                <a:lnTo>
                  <a:pt x="43321" y="10076"/>
                </a:lnTo>
                <a:lnTo>
                  <a:pt x="43502" y="10137"/>
                </a:lnTo>
                <a:lnTo>
                  <a:pt x="43985" y="10137"/>
                </a:lnTo>
                <a:lnTo>
                  <a:pt x="44166" y="10076"/>
                </a:lnTo>
                <a:lnTo>
                  <a:pt x="44407" y="9956"/>
                </a:lnTo>
                <a:lnTo>
                  <a:pt x="44588" y="9835"/>
                </a:lnTo>
                <a:lnTo>
                  <a:pt x="44709" y="9654"/>
                </a:lnTo>
                <a:lnTo>
                  <a:pt x="44830" y="9413"/>
                </a:lnTo>
                <a:lnTo>
                  <a:pt x="44890" y="9232"/>
                </a:lnTo>
                <a:lnTo>
                  <a:pt x="44890" y="8990"/>
                </a:lnTo>
                <a:lnTo>
                  <a:pt x="44890" y="8749"/>
                </a:lnTo>
                <a:lnTo>
                  <a:pt x="44830" y="8568"/>
                </a:lnTo>
                <a:lnTo>
                  <a:pt x="44709" y="8327"/>
                </a:lnTo>
                <a:lnTo>
                  <a:pt x="44588" y="8146"/>
                </a:lnTo>
                <a:lnTo>
                  <a:pt x="44407" y="8025"/>
                </a:lnTo>
                <a:lnTo>
                  <a:pt x="44166" y="7904"/>
                </a:lnTo>
                <a:lnTo>
                  <a:pt x="43985" y="7844"/>
                </a:lnTo>
                <a:close/>
                <a:moveTo>
                  <a:pt x="49295" y="7844"/>
                </a:moveTo>
                <a:lnTo>
                  <a:pt x="49114" y="7904"/>
                </a:lnTo>
                <a:lnTo>
                  <a:pt x="48872" y="8025"/>
                </a:lnTo>
                <a:lnTo>
                  <a:pt x="48691" y="8146"/>
                </a:lnTo>
                <a:lnTo>
                  <a:pt x="48571" y="8327"/>
                </a:lnTo>
                <a:lnTo>
                  <a:pt x="48450" y="8568"/>
                </a:lnTo>
                <a:lnTo>
                  <a:pt x="48390" y="8749"/>
                </a:lnTo>
                <a:lnTo>
                  <a:pt x="48390" y="8990"/>
                </a:lnTo>
                <a:lnTo>
                  <a:pt x="48390" y="9232"/>
                </a:lnTo>
                <a:lnTo>
                  <a:pt x="48450" y="9413"/>
                </a:lnTo>
                <a:lnTo>
                  <a:pt x="48571" y="9654"/>
                </a:lnTo>
                <a:lnTo>
                  <a:pt x="48691" y="9835"/>
                </a:lnTo>
                <a:lnTo>
                  <a:pt x="48872" y="9956"/>
                </a:lnTo>
                <a:lnTo>
                  <a:pt x="49114" y="10076"/>
                </a:lnTo>
                <a:lnTo>
                  <a:pt x="49295" y="10137"/>
                </a:lnTo>
                <a:lnTo>
                  <a:pt x="49777" y="10137"/>
                </a:lnTo>
                <a:lnTo>
                  <a:pt x="49958" y="10076"/>
                </a:lnTo>
                <a:lnTo>
                  <a:pt x="50200" y="9956"/>
                </a:lnTo>
                <a:lnTo>
                  <a:pt x="50381" y="9835"/>
                </a:lnTo>
                <a:lnTo>
                  <a:pt x="50501" y="9654"/>
                </a:lnTo>
                <a:lnTo>
                  <a:pt x="50622" y="9413"/>
                </a:lnTo>
                <a:lnTo>
                  <a:pt x="50682" y="9232"/>
                </a:lnTo>
                <a:lnTo>
                  <a:pt x="50682" y="8990"/>
                </a:lnTo>
                <a:lnTo>
                  <a:pt x="50682" y="8749"/>
                </a:lnTo>
                <a:lnTo>
                  <a:pt x="50622" y="8568"/>
                </a:lnTo>
                <a:lnTo>
                  <a:pt x="50501" y="8327"/>
                </a:lnTo>
                <a:lnTo>
                  <a:pt x="50381" y="8146"/>
                </a:lnTo>
                <a:lnTo>
                  <a:pt x="50200" y="8025"/>
                </a:lnTo>
                <a:lnTo>
                  <a:pt x="49958" y="7904"/>
                </a:lnTo>
                <a:lnTo>
                  <a:pt x="49777" y="7844"/>
                </a:lnTo>
                <a:close/>
                <a:moveTo>
                  <a:pt x="55087" y="7844"/>
                </a:moveTo>
                <a:lnTo>
                  <a:pt x="54906" y="7904"/>
                </a:lnTo>
                <a:lnTo>
                  <a:pt x="54665" y="8025"/>
                </a:lnTo>
                <a:lnTo>
                  <a:pt x="54483" y="8146"/>
                </a:lnTo>
                <a:lnTo>
                  <a:pt x="54363" y="8327"/>
                </a:lnTo>
                <a:lnTo>
                  <a:pt x="54242" y="8568"/>
                </a:lnTo>
                <a:lnTo>
                  <a:pt x="54182" y="8749"/>
                </a:lnTo>
                <a:lnTo>
                  <a:pt x="54182" y="8990"/>
                </a:lnTo>
                <a:lnTo>
                  <a:pt x="54182" y="9232"/>
                </a:lnTo>
                <a:lnTo>
                  <a:pt x="54242" y="9413"/>
                </a:lnTo>
                <a:lnTo>
                  <a:pt x="54363" y="9654"/>
                </a:lnTo>
                <a:lnTo>
                  <a:pt x="54483" y="9835"/>
                </a:lnTo>
                <a:lnTo>
                  <a:pt x="54665" y="9956"/>
                </a:lnTo>
                <a:lnTo>
                  <a:pt x="54906" y="10076"/>
                </a:lnTo>
                <a:lnTo>
                  <a:pt x="55087" y="10137"/>
                </a:lnTo>
                <a:lnTo>
                  <a:pt x="55570" y="10137"/>
                </a:lnTo>
                <a:lnTo>
                  <a:pt x="55751" y="10076"/>
                </a:lnTo>
                <a:lnTo>
                  <a:pt x="55992" y="9956"/>
                </a:lnTo>
                <a:lnTo>
                  <a:pt x="56173" y="9835"/>
                </a:lnTo>
                <a:lnTo>
                  <a:pt x="56294" y="9654"/>
                </a:lnTo>
                <a:lnTo>
                  <a:pt x="56414" y="9413"/>
                </a:lnTo>
                <a:lnTo>
                  <a:pt x="56475" y="9232"/>
                </a:lnTo>
                <a:lnTo>
                  <a:pt x="56475" y="8990"/>
                </a:lnTo>
                <a:lnTo>
                  <a:pt x="56475" y="8749"/>
                </a:lnTo>
                <a:lnTo>
                  <a:pt x="56414" y="8568"/>
                </a:lnTo>
                <a:lnTo>
                  <a:pt x="56294" y="8327"/>
                </a:lnTo>
                <a:lnTo>
                  <a:pt x="56173" y="8146"/>
                </a:lnTo>
                <a:lnTo>
                  <a:pt x="55992" y="8025"/>
                </a:lnTo>
                <a:lnTo>
                  <a:pt x="55751" y="7904"/>
                </a:lnTo>
                <a:lnTo>
                  <a:pt x="55570" y="7844"/>
                </a:lnTo>
                <a:close/>
                <a:moveTo>
                  <a:pt x="60879" y="7844"/>
                </a:moveTo>
                <a:lnTo>
                  <a:pt x="60698" y="7904"/>
                </a:lnTo>
                <a:lnTo>
                  <a:pt x="60457" y="8025"/>
                </a:lnTo>
                <a:lnTo>
                  <a:pt x="60276" y="8146"/>
                </a:lnTo>
                <a:lnTo>
                  <a:pt x="60155" y="8327"/>
                </a:lnTo>
                <a:lnTo>
                  <a:pt x="60034" y="8568"/>
                </a:lnTo>
                <a:lnTo>
                  <a:pt x="59974" y="8749"/>
                </a:lnTo>
                <a:lnTo>
                  <a:pt x="59974" y="8990"/>
                </a:lnTo>
                <a:lnTo>
                  <a:pt x="59974" y="9232"/>
                </a:lnTo>
                <a:lnTo>
                  <a:pt x="60034" y="9413"/>
                </a:lnTo>
                <a:lnTo>
                  <a:pt x="60155" y="9654"/>
                </a:lnTo>
                <a:lnTo>
                  <a:pt x="60276" y="9835"/>
                </a:lnTo>
                <a:lnTo>
                  <a:pt x="60457" y="9956"/>
                </a:lnTo>
                <a:lnTo>
                  <a:pt x="60698" y="10076"/>
                </a:lnTo>
                <a:lnTo>
                  <a:pt x="60879" y="10137"/>
                </a:lnTo>
                <a:lnTo>
                  <a:pt x="61362" y="10137"/>
                </a:lnTo>
                <a:lnTo>
                  <a:pt x="61543" y="10076"/>
                </a:lnTo>
                <a:lnTo>
                  <a:pt x="61784" y="9956"/>
                </a:lnTo>
                <a:lnTo>
                  <a:pt x="61965" y="9835"/>
                </a:lnTo>
                <a:lnTo>
                  <a:pt x="62086" y="9654"/>
                </a:lnTo>
                <a:lnTo>
                  <a:pt x="62206" y="9413"/>
                </a:lnTo>
                <a:lnTo>
                  <a:pt x="62267" y="9232"/>
                </a:lnTo>
                <a:lnTo>
                  <a:pt x="62267" y="8990"/>
                </a:lnTo>
                <a:lnTo>
                  <a:pt x="62267" y="8689"/>
                </a:lnTo>
                <a:lnTo>
                  <a:pt x="61120" y="7844"/>
                </a:lnTo>
                <a:close/>
                <a:moveTo>
                  <a:pt x="11705" y="10740"/>
                </a:moveTo>
                <a:lnTo>
                  <a:pt x="11464" y="10800"/>
                </a:lnTo>
                <a:lnTo>
                  <a:pt x="11162" y="10981"/>
                </a:lnTo>
                <a:lnTo>
                  <a:pt x="10981" y="11162"/>
                </a:lnTo>
                <a:lnTo>
                  <a:pt x="10800" y="11464"/>
                </a:lnTo>
                <a:lnTo>
                  <a:pt x="10740" y="11705"/>
                </a:lnTo>
                <a:lnTo>
                  <a:pt x="10740" y="11886"/>
                </a:lnTo>
                <a:lnTo>
                  <a:pt x="10740" y="12128"/>
                </a:lnTo>
                <a:lnTo>
                  <a:pt x="10800" y="12309"/>
                </a:lnTo>
                <a:lnTo>
                  <a:pt x="10921" y="12550"/>
                </a:lnTo>
                <a:lnTo>
                  <a:pt x="11042" y="12731"/>
                </a:lnTo>
                <a:lnTo>
                  <a:pt x="11223" y="12852"/>
                </a:lnTo>
                <a:lnTo>
                  <a:pt x="11464" y="12972"/>
                </a:lnTo>
                <a:lnTo>
                  <a:pt x="11645" y="13033"/>
                </a:lnTo>
                <a:lnTo>
                  <a:pt x="12128" y="13033"/>
                </a:lnTo>
                <a:lnTo>
                  <a:pt x="12309" y="12972"/>
                </a:lnTo>
                <a:lnTo>
                  <a:pt x="12550" y="12852"/>
                </a:lnTo>
                <a:lnTo>
                  <a:pt x="12731" y="12731"/>
                </a:lnTo>
                <a:lnTo>
                  <a:pt x="12852" y="12550"/>
                </a:lnTo>
                <a:lnTo>
                  <a:pt x="12973" y="12309"/>
                </a:lnTo>
                <a:lnTo>
                  <a:pt x="13033" y="12128"/>
                </a:lnTo>
                <a:lnTo>
                  <a:pt x="13033" y="11886"/>
                </a:lnTo>
                <a:lnTo>
                  <a:pt x="13033" y="11645"/>
                </a:lnTo>
                <a:lnTo>
                  <a:pt x="12973" y="11464"/>
                </a:lnTo>
                <a:lnTo>
                  <a:pt x="12852" y="11223"/>
                </a:lnTo>
                <a:lnTo>
                  <a:pt x="12731" y="11042"/>
                </a:lnTo>
                <a:lnTo>
                  <a:pt x="12550" y="10921"/>
                </a:lnTo>
                <a:lnTo>
                  <a:pt x="12309" y="10800"/>
                </a:lnTo>
                <a:lnTo>
                  <a:pt x="12128" y="10740"/>
                </a:lnTo>
                <a:close/>
                <a:moveTo>
                  <a:pt x="17437" y="10740"/>
                </a:moveTo>
                <a:lnTo>
                  <a:pt x="17256" y="10800"/>
                </a:lnTo>
                <a:lnTo>
                  <a:pt x="17015" y="10921"/>
                </a:lnTo>
                <a:lnTo>
                  <a:pt x="16834" y="11042"/>
                </a:lnTo>
                <a:lnTo>
                  <a:pt x="16713" y="11223"/>
                </a:lnTo>
                <a:lnTo>
                  <a:pt x="16593" y="11464"/>
                </a:lnTo>
                <a:lnTo>
                  <a:pt x="16532" y="11645"/>
                </a:lnTo>
                <a:lnTo>
                  <a:pt x="16532" y="11886"/>
                </a:lnTo>
                <a:lnTo>
                  <a:pt x="16532" y="12128"/>
                </a:lnTo>
                <a:lnTo>
                  <a:pt x="16593" y="12309"/>
                </a:lnTo>
                <a:lnTo>
                  <a:pt x="16713" y="12550"/>
                </a:lnTo>
                <a:lnTo>
                  <a:pt x="16834" y="12731"/>
                </a:lnTo>
                <a:lnTo>
                  <a:pt x="17015" y="12852"/>
                </a:lnTo>
                <a:lnTo>
                  <a:pt x="17256" y="12972"/>
                </a:lnTo>
                <a:lnTo>
                  <a:pt x="17437" y="13033"/>
                </a:lnTo>
                <a:lnTo>
                  <a:pt x="17920" y="13033"/>
                </a:lnTo>
                <a:lnTo>
                  <a:pt x="18101" y="12972"/>
                </a:lnTo>
                <a:lnTo>
                  <a:pt x="18342" y="12852"/>
                </a:lnTo>
                <a:lnTo>
                  <a:pt x="18523" y="12731"/>
                </a:lnTo>
                <a:lnTo>
                  <a:pt x="18644" y="12550"/>
                </a:lnTo>
                <a:lnTo>
                  <a:pt x="18765" y="12309"/>
                </a:lnTo>
                <a:lnTo>
                  <a:pt x="18825" y="12128"/>
                </a:lnTo>
                <a:lnTo>
                  <a:pt x="18825" y="11886"/>
                </a:lnTo>
                <a:lnTo>
                  <a:pt x="18825" y="11645"/>
                </a:lnTo>
                <a:lnTo>
                  <a:pt x="18765" y="11464"/>
                </a:lnTo>
                <a:lnTo>
                  <a:pt x="18644" y="11223"/>
                </a:lnTo>
                <a:lnTo>
                  <a:pt x="18523" y="11042"/>
                </a:lnTo>
                <a:lnTo>
                  <a:pt x="18342" y="10921"/>
                </a:lnTo>
                <a:lnTo>
                  <a:pt x="18101" y="10800"/>
                </a:lnTo>
                <a:lnTo>
                  <a:pt x="17920" y="10740"/>
                </a:lnTo>
                <a:close/>
                <a:moveTo>
                  <a:pt x="23230" y="10740"/>
                </a:moveTo>
                <a:lnTo>
                  <a:pt x="23049" y="10800"/>
                </a:lnTo>
                <a:lnTo>
                  <a:pt x="22807" y="10921"/>
                </a:lnTo>
                <a:lnTo>
                  <a:pt x="22626" y="11042"/>
                </a:lnTo>
                <a:lnTo>
                  <a:pt x="22506" y="11223"/>
                </a:lnTo>
                <a:lnTo>
                  <a:pt x="22385" y="11464"/>
                </a:lnTo>
                <a:lnTo>
                  <a:pt x="22325" y="11645"/>
                </a:lnTo>
                <a:lnTo>
                  <a:pt x="22325" y="11886"/>
                </a:lnTo>
                <a:lnTo>
                  <a:pt x="22325" y="12128"/>
                </a:lnTo>
                <a:lnTo>
                  <a:pt x="22385" y="12309"/>
                </a:lnTo>
                <a:lnTo>
                  <a:pt x="22506" y="12550"/>
                </a:lnTo>
                <a:lnTo>
                  <a:pt x="22626" y="12731"/>
                </a:lnTo>
                <a:lnTo>
                  <a:pt x="22807" y="12852"/>
                </a:lnTo>
                <a:lnTo>
                  <a:pt x="23049" y="12972"/>
                </a:lnTo>
                <a:lnTo>
                  <a:pt x="23230" y="13033"/>
                </a:lnTo>
                <a:lnTo>
                  <a:pt x="23712" y="13033"/>
                </a:lnTo>
                <a:lnTo>
                  <a:pt x="23893" y="12972"/>
                </a:lnTo>
                <a:lnTo>
                  <a:pt x="24135" y="12852"/>
                </a:lnTo>
                <a:lnTo>
                  <a:pt x="24316" y="12731"/>
                </a:lnTo>
                <a:lnTo>
                  <a:pt x="24436" y="12550"/>
                </a:lnTo>
                <a:lnTo>
                  <a:pt x="24557" y="12309"/>
                </a:lnTo>
                <a:lnTo>
                  <a:pt x="24617" y="12128"/>
                </a:lnTo>
                <a:lnTo>
                  <a:pt x="24617" y="11886"/>
                </a:lnTo>
                <a:lnTo>
                  <a:pt x="24617" y="11645"/>
                </a:lnTo>
                <a:lnTo>
                  <a:pt x="24557" y="11464"/>
                </a:lnTo>
                <a:lnTo>
                  <a:pt x="24436" y="11223"/>
                </a:lnTo>
                <a:lnTo>
                  <a:pt x="24316" y="11042"/>
                </a:lnTo>
                <a:lnTo>
                  <a:pt x="24135" y="10921"/>
                </a:lnTo>
                <a:lnTo>
                  <a:pt x="23893" y="10800"/>
                </a:lnTo>
                <a:lnTo>
                  <a:pt x="23712" y="10740"/>
                </a:lnTo>
                <a:close/>
                <a:moveTo>
                  <a:pt x="29022" y="10740"/>
                </a:moveTo>
                <a:lnTo>
                  <a:pt x="28841" y="10800"/>
                </a:lnTo>
                <a:lnTo>
                  <a:pt x="28599" y="10921"/>
                </a:lnTo>
                <a:lnTo>
                  <a:pt x="28418" y="11042"/>
                </a:lnTo>
                <a:lnTo>
                  <a:pt x="28298" y="11223"/>
                </a:lnTo>
                <a:lnTo>
                  <a:pt x="28177" y="11464"/>
                </a:lnTo>
                <a:lnTo>
                  <a:pt x="28117" y="11645"/>
                </a:lnTo>
                <a:lnTo>
                  <a:pt x="28117" y="11886"/>
                </a:lnTo>
                <a:lnTo>
                  <a:pt x="28117" y="12128"/>
                </a:lnTo>
                <a:lnTo>
                  <a:pt x="28177" y="12309"/>
                </a:lnTo>
                <a:lnTo>
                  <a:pt x="28298" y="12550"/>
                </a:lnTo>
                <a:lnTo>
                  <a:pt x="28418" y="12731"/>
                </a:lnTo>
                <a:lnTo>
                  <a:pt x="28599" y="12852"/>
                </a:lnTo>
                <a:lnTo>
                  <a:pt x="28841" y="12972"/>
                </a:lnTo>
                <a:lnTo>
                  <a:pt x="29022" y="13033"/>
                </a:lnTo>
                <a:lnTo>
                  <a:pt x="29505" y="13033"/>
                </a:lnTo>
                <a:lnTo>
                  <a:pt x="29686" y="12972"/>
                </a:lnTo>
                <a:lnTo>
                  <a:pt x="29927" y="12852"/>
                </a:lnTo>
                <a:lnTo>
                  <a:pt x="30108" y="12731"/>
                </a:lnTo>
                <a:lnTo>
                  <a:pt x="30229" y="12550"/>
                </a:lnTo>
                <a:lnTo>
                  <a:pt x="30349" y="12309"/>
                </a:lnTo>
                <a:lnTo>
                  <a:pt x="30410" y="12128"/>
                </a:lnTo>
                <a:lnTo>
                  <a:pt x="30410" y="11886"/>
                </a:lnTo>
                <a:lnTo>
                  <a:pt x="30410" y="11645"/>
                </a:lnTo>
                <a:lnTo>
                  <a:pt x="30349" y="11464"/>
                </a:lnTo>
                <a:lnTo>
                  <a:pt x="30229" y="11223"/>
                </a:lnTo>
                <a:lnTo>
                  <a:pt x="30108" y="11042"/>
                </a:lnTo>
                <a:lnTo>
                  <a:pt x="29927" y="10921"/>
                </a:lnTo>
                <a:lnTo>
                  <a:pt x="29686" y="10800"/>
                </a:lnTo>
                <a:lnTo>
                  <a:pt x="29505" y="10740"/>
                </a:lnTo>
                <a:close/>
                <a:moveTo>
                  <a:pt x="34814" y="10740"/>
                </a:moveTo>
                <a:lnTo>
                  <a:pt x="34633" y="10800"/>
                </a:lnTo>
                <a:lnTo>
                  <a:pt x="34392" y="10921"/>
                </a:lnTo>
                <a:lnTo>
                  <a:pt x="34211" y="11042"/>
                </a:lnTo>
                <a:lnTo>
                  <a:pt x="34090" y="11223"/>
                </a:lnTo>
                <a:lnTo>
                  <a:pt x="33969" y="11464"/>
                </a:lnTo>
                <a:lnTo>
                  <a:pt x="33909" y="11645"/>
                </a:lnTo>
                <a:lnTo>
                  <a:pt x="33909" y="11886"/>
                </a:lnTo>
                <a:lnTo>
                  <a:pt x="33909" y="12128"/>
                </a:lnTo>
                <a:lnTo>
                  <a:pt x="33969" y="12309"/>
                </a:lnTo>
                <a:lnTo>
                  <a:pt x="34090" y="12550"/>
                </a:lnTo>
                <a:lnTo>
                  <a:pt x="34211" y="12731"/>
                </a:lnTo>
                <a:lnTo>
                  <a:pt x="34392" y="12852"/>
                </a:lnTo>
                <a:lnTo>
                  <a:pt x="34633" y="12972"/>
                </a:lnTo>
                <a:lnTo>
                  <a:pt x="34814" y="13033"/>
                </a:lnTo>
                <a:lnTo>
                  <a:pt x="35297" y="13033"/>
                </a:lnTo>
                <a:lnTo>
                  <a:pt x="35478" y="12972"/>
                </a:lnTo>
                <a:lnTo>
                  <a:pt x="35719" y="12852"/>
                </a:lnTo>
                <a:lnTo>
                  <a:pt x="35900" y="12731"/>
                </a:lnTo>
                <a:lnTo>
                  <a:pt x="36021" y="12550"/>
                </a:lnTo>
                <a:lnTo>
                  <a:pt x="36141" y="12309"/>
                </a:lnTo>
                <a:lnTo>
                  <a:pt x="36202" y="12128"/>
                </a:lnTo>
                <a:lnTo>
                  <a:pt x="36202" y="11886"/>
                </a:lnTo>
                <a:lnTo>
                  <a:pt x="36202" y="11645"/>
                </a:lnTo>
                <a:lnTo>
                  <a:pt x="36141" y="11464"/>
                </a:lnTo>
                <a:lnTo>
                  <a:pt x="36021" y="11223"/>
                </a:lnTo>
                <a:lnTo>
                  <a:pt x="35900" y="11042"/>
                </a:lnTo>
                <a:lnTo>
                  <a:pt x="35719" y="10921"/>
                </a:lnTo>
                <a:lnTo>
                  <a:pt x="35478" y="10800"/>
                </a:lnTo>
                <a:lnTo>
                  <a:pt x="35297" y="10740"/>
                </a:lnTo>
                <a:close/>
                <a:moveTo>
                  <a:pt x="40606" y="10740"/>
                </a:moveTo>
                <a:lnTo>
                  <a:pt x="40425" y="10800"/>
                </a:lnTo>
                <a:lnTo>
                  <a:pt x="40184" y="10921"/>
                </a:lnTo>
                <a:lnTo>
                  <a:pt x="40003" y="11042"/>
                </a:lnTo>
                <a:lnTo>
                  <a:pt x="39882" y="11223"/>
                </a:lnTo>
                <a:lnTo>
                  <a:pt x="39762" y="11464"/>
                </a:lnTo>
                <a:lnTo>
                  <a:pt x="39701" y="11645"/>
                </a:lnTo>
                <a:lnTo>
                  <a:pt x="39701" y="11886"/>
                </a:lnTo>
                <a:lnTo>
                  <a:pt x="39701" y="12128"/>
                </a:lnTo>
                <a:lnTo>
                  <a:pt x="39762" y="12309"/>
                </a:lnTo>
                <a:lnTo>
                  <a:pt x="39882" y="12550"/>
                </a:lnTo>
                <a:lnTo>
                  <a:pt x="40003" y="12731"/>
                </a:lnTo>
                <a:lnTo>
                  <a:pt x="40184" y="12852"/>
                </a:lnTo>
                <a:lnTo>
                  <a:pt x="40425" y="12972"/>
                </a:lnTo>
                <a:lnTo>
                  <a:pt x="40606" y="13033"/>
                </a:lnTo>
                <a:lnTo>
                  <a:pt x="41089" y="13033"/>
                </a:lnTo>
                <a:lnTo>
                  <a:pt x="41270" y="12972"/>
                </a:lnTo>
                <a:lnTo>
                  <a:pt x="41511" y="12852"/>
                </a:lnTo>
                <a:lnTo>
                  <a:pt x="41692" y="12731"/>
                </a:lnTo>
                <a:lnTo>
                  <a:pt x="41813" y="12550"/>
                </a:lnTo>
                <a:lnTo>
                  <a:pt x="41934" y="12309"/>
                </a:lnTo>
                <a:lnTo>
                  <a:pt x="41994" y="12128"/>
                </a:lnTo>
                <a:lnTo>
                  <a:pt x="41994" y="11886"/>
                </a:lnTo>
                <a:lnTo>
                  <a:pt x="41994" y="11645"/>
                </a:lnTo>
                <a:lnTo>
                  <a:pt x="41934" y="11464"/>
                </a:lnTo>
                <a:lnTo>
                  <a:pt x="41813" y="11223"/>
                </a:lnTo>
                <a:lnTo>
                  <a:pt x="41692" y="11042"/>
                </a:lnTo>
                <a:lnTo>
                  <a:pt x="41511" y="10921"/>
                </a:lnTo>
                <a:lnTo>
                  <a:pt x="41270" y="10800"/>
                </a:lnTo>
                <a:lnTo>
                  <a:pt x="41089" y="10740"/>
                </a:lnTo>
                <a:close/>
                <a:moveTo>
                  <a:pt x="46399" y="10740"/>
                </a:moveTo>
                <a:lnTo>
                  <a:pt x="46218" y="10800"/>
                </a:lnTo>
                <a:lnTo>
                  <a:pt x="45976" y="10921"/>
                </a:lnTo>
                <a:lnTo>
                  <a:pt x="45795" y="11042"/>
                </a:lnTo>
                <a:lnTo>
                  <a:pt x="45674" y="11223"/>
                </a:lnTo>
                <a:lnTo>
                  <a:pt x="45554" y="11464"/>
                </a:lnTo>
                <a:lnTo>
                  <a:pt x="45493" y="11645"/>
                </a:lnTo>
                <a:lnTo>
                  <a:pt x="45493" y="11886"/>
                </a:lnTo>
                <a:lnTo>
                  <a:pt x="45493" y="12128"/>
                </a:lnTo>
                <a:lnTo>
                  <a:pt x="45554" y="12309"/>
                </a:lnTo>
                <a:lnTo>
                  <a:pt x="45674" y="12550"/>
                </a:lnTo>
                <a:lnTo>
                  <a:pt x="45795" y="12731"/>
                </a:lnTo>
                <a:lnTo>
                  <a:pt x="45976" y="12852"/>
                </a:lnTo>
                <a:lnTo>
                  <a:pt x="46218" y="12972"/>
                </a:lnTo>
                <a:lnTo>
                  <a:pt x="46399" y="13033"/>
                </a:lnTo>
                <a:lnTo>
                  <a:pt x="46881" y="13033"/>
                </a:lnTo>
                <a:lnTo>
                  <a:pt x="47062" y="12972"/>
                </a:lnTo>
                <a:lnTo>
                  <a:pt x="47304" y="12852"/>
                </a:lnTo>
                <a:lnTo>
                  <a:pt x="47485" y="12731"/>
                </a:lnTo>
                <a:lnTo>
                  <a:pt x="47605" y="12550"/>
                </a:lnTo>
                <a:lnTo>
                  <a:pt x="47726" y="12309"/>
                </a:lnTo>
                <a:lnTo>
                  <a:pt x="47786" y="12128"/>
                </a:lnTo>
                <a:lnTo>
                  <a:pt x="47786" y="11886"/>
                </a:lnTo>
                <a:lnTo>
                  <a:pt x="47786" y="11645"/>
                </a:lnTo>
                <a:lnTo>
                  <a:pt x="47726" y="11464"/>
                </a:lnTo>
                <a:lnTo>
                  <a:pt x="47605" y="11223"/>
                </a:lnTo>
                <a:lnTo>
                  <a:pt x="47485" y="11042"/>
                </a:lnTo>
                <a:lnTo>
                  <a:pt x="47304" y="10921"/>
                </a:lnTo>
                <a:lnTo>
                  <a:pt x="47062" y="10800"/>
                </a:lnTo>
                <a:lnTo>
                  <a:pt x="46881" y="10740"/>
                </a:lnTo>
                <a:close/>
                <a:moveTo>
                  <a:pt x="52191" y="10740"/>
                </a:moveTo>
                <a:lnTo>
                  <a:pt x="52010" y="10800"/>
                </a:lnTo>
                <a:lnTo>
                  <a:pt x="51768" y="10921"/>
                </a:lnTo>
                <a:lnTo>
                  <a:pt x="51587" y="11042"/>
                </a:lnTo>
                <a:lnTo>
                  <a:pt x="51467" y="11223"/>
                </a:lnTo>
                <a:lnTo>
                  <a:pt x="51346" y="11464"/>
                </a:lnTo>
                <a:lnTo>
                  <a:pt x="51286" y="11645"/>
                </a:lnTo>
                <a:lnTo>
                  <a:pt x="51286" y="11886"/>
                </a:lnTo>
                <a:lnTo>
                  <a:pt x="51286" y="12128"/>
                </a:lnTo>
                <a:lnTo>
                  <a:pt x="51346" y="12309"/>
                </a:lnTo>
                <a:lnTo>
                  <a:pt x="51467" y="12550"/>
                </a:lnTo>
                <a:lnTo>
                  <a:pt x="51587" y="12731"/>
                </a:lnTo>
                <a:lnTo>
                  <a:pt x="51768" y="12852"/>
                </a:lnTo>
                <a:lnTo>
                  <a:pt x="52010" y="12972"/>
                </a:lnTo>
                <a:lnTo>
                  <a:pt x="52191" y="13033"/>
                </a:lnTo>
                <a:lnTo>
                  <a:pt x="52673" y="13033"/>
                </a:lnTo>
                <a:lnTo>
                  <a:pt x="52854" y="12972"/>
                </a:lnTo>
                <a:lnTo>
                  <a:pt x="53096" y="12852"/>
                </a:lnTo>
                <a:lnTo>
                  <a:pt x="53277" y="12731"/>
                </a:lnTo>
                <a:lnTo>
                  <a:pt x="53397" y="12550"/>
                </a:lnTo>
                <a:lnTo>
                  <a:pt x="53518" y="12309"/>
                </a:lnTo>
                <a:lnTo>
                  <a:pt x="53578" y="12128"/>
                </a:lnTo>
                <a:lnTo>
                  <a:pt x="53578" y="11886"/>
                </a:lnTo>
                <a:lnTo>
                  <a:pt x="53578" y="11645"/>
                </a:lnTo>
                <a:lnTo>
                  <a:pt x="53518" y="11464"/>
                </a:lnTo>
                <a:lnTo>
                  <a:pt x="53397" y="11223"/>
                </a:lnTo>
                <a:lnTo>
                  <a:pt x="53277" y="11042"/>
                </a:lnTo>
                <a:lnTo>
                  <a:pt x="53096" y="10921"/>
                </a:lnTo>
                <a:lnTo>
                  <a:pt x="52854" y="10800"/>
                </a:lnTo>
                <a:lnTo>
                  <a:pt x="52673" y="10740"/>
                </a:lnTo>
                <a:close/>
                <a:moveTo>
                  <a:pt x="57983" y="10740"/>
                </a:moveTo>
                <a:lnTo>
                  <a:pt x="57802" y="10800"/>
                </a:lnTo>
                <a:lnTo>
                  <a:pt x="57561" y="10921"/>
                </a:lnTo>
                <a:lnTo>
                  <a:pt x="57380" y="11042"/>
                </a:lnTo>
                <a:lnTo>
                  <a:pt x="57259" y="11223"/>
                </a:lnTo>
                <a:lnTo>
                  <a:pt x="57138" y="11464"/>
                </a:lnTo>
                <a:lnTo>
                  <a:pt x="57078" y="11645"/>
                </a:lnTo>
                <a:lnTo>
                  <a:pt x="57078" y="11886"/>
                </a:lnTo>
                <a:lnTo>
                  <a:pt x="57078" y="12128"/>
                </a:lnTo>
                <a:lnTo>
                  <a:pt x="57138" y="12309"/>
                </a:lnTo>
                <a:lnTo>
                  <a:pt x="57259" y="12550"/>
                </a:lnTo>
                <a:lnTo>
                  <a:pt x="57380" y="12731"/>
                </a:lnTo>
                <a:lnTo>
                  <a:pt x="57561" y="12852"/>
                </a:lnTo>
                <a:lnTo>
                  <a:pt x="57802" y="12972"/>
                </a:lnTo>
                <a:lnTo>
                  <a:pt x="57983" y="13033"/>
                </a:lnTo>
                <a:lnTo>
                  <a:pt x="58466" y="13033"/>
                </a:lnTo>
                <a:lnTo>
                  <a:pt x="58647" y="12972"/>
                </a:lnTo>
                <a:lnTo>
                  <a:pt x="58888" y="12852"/>
                </a:lnTo>
                <a:lnTo>
                  <a:pt x="59069" y="12731"/>
                </a:lnTo>
                <a:lnTo>
                  <a:pt x="59190" y="12550"/>
                </a:lnTo>
                <a:lnTo>
                  <a:pt x="59310" y="12309"/>
                </a:lnTo>
                <a:lnTo>
                  <a:pt x="59371" y="12128"/>
                </a:lnTo>
                <a:lnTo>
                  <a:pt x="59371" y="11886"/>
                </a:lnTo>
                <a:lnTo>
                  <a:pt x="59371" y="11645"/>
                </a:lnTo>
                <a:lnTo>
                  <a:pt x="59310" y="11464"/>
                </a:lnTo>
                <a:lnTo>
                  <a:pt x="59190" y="11223"/>
                </a:lnTo>
                <a:lnTo>
                  <a:pt x="59069" y="11042"/>
                </a:lnTo>
                <a:lnTo>
                  <a:pt x="58888" y="10921"/>
                </a:lnTo>
                <a:lnTo>
                  <a:pt x="58647" y="10800"/>
                </a:lnTo>
                <a:lnTo>
                  <a:pt x="58466" y="10740"/>
                </a:lnTo>
                <a:close/>
                <a:moveTo>
                  <a:pt x="63775" y="10740"/>
                </a:moveTo>
                <a:lnTo>
                  <a:pt x="63594" y="10800"/>
                </a:lnTo>
                <a:lnTo>
                  <a:pt x="63353" y="10921"/>
                </a:lnTo>
                <a:lnTo>
                  <a:pt x="63172" y="11042"/>
                </a:lnTo>
                <a:lnTo>
                  <a:pt x="63051" y="11223"/>
                </a:lnTo>
                <a:lnTo>
                  <a:pt x="62931" y="11464"/>
                </a:lnTo>
                <a:lnTo>
                  <a:pt x="62870" y="11645"/>
                </a:lnTo>
                <a:lnTo>
                  <a:pt x="62870" y="11886"/>
                </a:lnTo>
                <a:lnTo>
                  <a:pt x="62870" y="12128"/>
                </a:lnTo>
                <a:lnTo>
                  <a:pt x="62931" y="12309"/>
                </a:lnTo>
                <a:lnTo>
                  <a:pt x="63051" y="12550"/>
                </a:lnTo>
                <a:lnTo>
                  <a:pt x="63172" y="12731"/>
                </a:lnTo>
                <a:lnTo>
                  <a:pt x="63353" y="12852"/>
                </a:lnTo>
                <a:lnTo>
                  <a:pt x="63594" y="12972"/>
                </a:lnTo>
                <a:lnTo>
                  <a:pt x="63775" y="13033"/>
                </a:lnTo>
                <a:lnTo>
                  <a:pt x="64258" y="13033"/>
                </a:lnTo>
                <a:lnTo>
                  <a:pt x="64439" y="12972"/>
                </a:lnTo>
                <a:lnTo>
                  <a:pt x="64680" y="12852"/>
                </a:lnTo>
                <a:lnTo>
                  <a:pt x="64861" y="12731"/>
                </a:lnTo>
                <a:lnTo>
                  <a:pt x="64982" y="12550"/>
                </a:lnTo>
                <a:lnTo>
                  <a:pt x="65103" y="12309"/>
                </a:lnTo>
                <a:lnTo>
                  <a:pt x="65163" y="12128"/>
                </a:lnTo>
                <a:lnTo>
                  <a:pt x="65163" y="11886"/>
                </a:lnTo>
                <a:lnTo>
                  <a:pt x="65163" y="11705"/>
                </a:lnTo>
                <a:lnTo>
                  <a:pt x="65103" y="11464"/>
                </a:lnTo>
                <a:lnTo>
                  <a:pt x="64922" y="11162"/>
                </a:lnTo>
                <a:lnTo>
                  <a:pt x="64741" y="10981"/>
                </a:lnTo>
                <a:lnTo>
                  <a:pt x="64439" y="10800"/>
                </a:lnTo>
                <a:lnTo>
                  <a:pt x="64198" y="10740"/>
                </a:lnTo>
                <a:close/>
                <a:moveTo>
                  <a:pt x="8689" y="13636"/>
                </a:moveTo>
                <a:lnTo>
                  <a:pt x="7844" y="14783"/>
                </a:lnTo>
                <a:lnTo>
                  <a:pt x="7844" y="15024"/>
                </a:lnTo>
                <a:lnTo>
                  <a:pt x="7904" y="15205"/>
                </a:lnTo>
                <a:lnTo>
                  <a:pt x="8025" y="15446"/>
                </a:lnTo>
                <a:lnTo>
                  <a:pt x="8146" y="15627"/>
                </a:lnTo>
                <a:lnTo>
                  <a:pt x="8327" y="15748"/>
                </a:lnTo>
                <a:lnTo>
                  <a:pt x="8568" y="15869"/>
                </a:lnTo>
                <a:lnTo>
                  <a:pt x="8749" y="15929"/>
                </a:lnTo>
                <a:lnTo>
                  <a:pt x="9232" y="15929"/>
                </a:lnTo>
                <a:lnTo>
                  <a:pt x="9413" y="15869"/>
                </a:lnTo>
                <a:lnTo>
                  <a:pt x="9654" y="15748"/>
                </a:lnTo>
                <a:lnTo>
                  <a:pt x="9835" y="15627"/>
                </a:lnTo>
                <a:lnTo>
                  <a:pt x="9956" y="15446"/>
                </a:lnTo>
                <a:lnTo>
                  <a:pt x="10076" y="15205"/>
                </a:lnTo>
                <a:lnTo>
                  <a:pt x="10137" y="15024"/>
                </a:lnTo>
                <a:lnTo>
                  <a:pt x="10137" y="14783"/>
                </a:lnTo>
                <a:lnTo>
                  <a:pt x="10076" y="14420"/>
                </a:lnTo>
                <a:lnTo>
                  <a:pt x="9956" y="14119"/>
                </a:lnTo>
                <a:lnTo>
                  <a:pt x="9775" y="13938"/>
                </a:lnTo>
                <a:lnTo>
                  <a:pt x="9533" y="13757"/>
                </a:lnTo>
                <a:lnTo>
                  <a:pt x="9292" y="13636"/>
                </a:lnTo>
                <a:close/>
                <a:moveTo>
                  <a:pt x="14481" y="13636"/>
                </a:moveTo>
                <a:lnTo>
                  <a:pt x="14240" y="13757"/>
                </a:lnTo>
                <a:lnTo>
                  <a:pt x="13998" y="13938"/>
                </a:lnTo>
                <a:lnTo>
                  <a:pt x="13817" y="14119"/>
                </a:lnTo>
                <a:lnTo>
                  <a:pt x="13697" y="14420"/>
                </a:lnTo>
                <a:lnTo>
                  <a:pt x="13636" y="14783"/>
                </a:lnTo>
                <a:lnTo>
                  <a:pt x="13636" y="15024"/>
                </a:lnTo>
                <a:lnTo>
                  <a:pt x="13697" y="15205"/>
                </a:lnTo>
                <a:lnTo>
                  <a:pt x="13817" y="15446"/>
                </a:lnTo>
                <a:lnTo>
                  <a:pt x="13938" y="15627"/>
                </a:lnTo>
                <a:lnTo>
                  <a:pt x="14119" y="15748"/>
                </a:lnTo>
                <a:lnTo>
                  <a:pt x="14360" y="15869"/>
                </a:lnTo>
                <a:lnTo>
                  <a:pt x="14541" y="15929"/>
                </a:lnTo>
                <a:lnTo>
                  <a:pt x="15024" y="15929"/>
                </a:lnTo>
                <a:lnTo>
                  <a:pt x="15205" y="15869"/>
                </a:lnTo>
                <a:lnTo>
                  <a:pt x="15446" y="15748"/>
                </a:lnTo>
                <a:lnTo>
                  <a:pt x="15627" y="15627"/>
                </a:lnTo>
                <a:lnTo>
                  <a:pt x="15748" y="15446"/>
                </a:lnTo>
                <a:lnTo>
                  <a:pt x="15869" y="15205"/>
                </a:lnTo>
                <a:lnTo>
                  <a:pt x="15929" y="15024"/>
                </a:lnTo>
                <a:lnTo>
                  <a:pt x="15929" y="14783"/>
                </a:lnTo>
                <a:lnTo>
                  <a:pt x="15869" y="14420"/>
                </a:lnTo>
                <a:lnTo>
                  <a:pt x="15748" y="14119"/>
                </a:lnTo>
                <a:lnTo>
                  <a:pt x="15567" y="13938"/>
                </a:lnTo>
                <a:lnTo>
                  <a:pt x="15326" y="13757"/>
                </a:lnTo>
                <a:lnTo>
                  <a:pt x="15084" y="13636"/>
                </a:lnTo>
                <a:close/>
                <a:moveTo>
                  <a:pt x="20273" y="13636"/>
                </a:moveTo>
                <a:lnTo>
                  <a:pt x="20032" y="13757"/>
                </a:lnTo>
                <a:lnTo>
                  <a:pt x="19790" y="13938"/>
                </a:lnTo>
                <a:lnTo>
                  <a:pt x="19609" y="14119"/>
                </a:lnTo>
                <a:lnTo>
                  <a:pt x="19489" y="14420"/>
                </a:lnTo>
                <a:lnTo>
                  <a:pt x="19428" y="14783"/>
                </a:lnTo>
                <a:lnTo>
                  <a:pt x="19428" y="15024"/>
                </a:lnTo>
                <a:lnTo>
                  <a:pt x="19489" y="15205"/>
                </a:lnTo>
                <a:lnTo>
                  <a:pt x="19609" y="15446"/>
                </a:lnTo>
                <a:lnTo>
                  <a:pt x="19730" y="15627"/>
                </a:lnTo>
                <a:lnTo>
                  <a:pt x="19911" y="15748"/>
                </a:lnTo>
                <a:lnTo>
                  <a:pt x="20152" y="15869"/>
                </a:lnTo>
                <a:lnTo>
                  <a:pt x="20333" y="15929"/>
                </a:lnTo>
                <a:lnTo>
                  <a:pt x="20816" y="15929"/>
                </a:lnTo>
                <a:lnTo>
                  <a:pt x="20997" y="15869"/>
                </a:lnTo>
                <a:lnTo>
                  <a:pt x="21239" y="15748"/>
                </a:lnTo>
                <a:lnTo>
                  <a:pt x="21420" y="15627"/>
                </a:lnTo>
                <a:lnTo>
                  <a:pt x="21540" y="15446"/>
                </a:lnTo>
                <a:lnTo>
                  <a:pt x="21661" y="15205"/>
                </a:lnTo>
                <a:lnTo>
                  <a:pt x="21721" y="15024"/>
                </a:lnTo>
                <a:lnTo>
                  <a:pt x="21721" y="14783"/>
                </a:lnTo>
                <a:lnTo>
                  <a:pt x="21661" y="14420"/>
                </a:lnTo>
                <a:lnTo>
                  <a:pt x="21540" y="14119"/>
                </a:lnTo>
                <a:lnTo>
                  <a:pt x="21359" y="13938"/>
                </a:lnTo>
                <a:lnTo>
                  <a:pt x="21118" y="13757"/>
                </a:lnTo>
                <a:lnTo>
                  <a:pt x="20876" y="13636"/>
                </a:lnTo>
                <a:close/>
                <a:moveTo>
                  <a:pt x="26065" y="13636"/>
                </a:moveTo>
                <a:lnTo>
                  <a:pt x="25824" y="13757"/>
                </a:lnTo>
                <a:lnTo>
                  <a:pt x="25583" y="13938"/>
                </a:lnTo>
                <a:lnTo>
                  <a:pt x="25402" y="14119"/>
                </a:lnTo>
                <a:lnTo>
                  <a:pt x="25281" y="14420"/>
                </a:lnTo>
                <a:lnTo>
                  <a:pt x="25221" y="14783"/>
                </a:lnTo>
                <a:lnTo>
                  <a:pt x="25221" y="15024"/>
                </a:lnTo>
                <a:lnTo>
                  <a:pt x="25281" y="15205"/>
                </a:lnTo>
                <a:lnTo>
                  <a:pt x="25402" y="15446"/>
                </a:lnTo>
                <a:lnTo>
                  <a:pt x="25522" y="15627"/>
                </a:lnTo>
                <a:lnTo>
                  <a:pt x="25703" y="15748"/>
                </a:lnTo>
                <a:lnTo>
                  <a:pt x="25945" y="15869"/>
                </a:lnTo>
                <a:lnTo>
                  <a:pt x="26126" y="15929"/>
                </a:lnTo>
                <a:lnTo>
                  <a:pt x="26608" y="15929"/>
                </a:lnTo>
                <a:lnTo>
                  <a:pt x="26789" y="15869"/>
                </a:lnTo>
                <a:lnTo>
                  <a:pt x="27031" y="15748"/>
                </a:lnTo>
                <a:lnTo>
                  <a:pt x="27212" y="15627"/>
                </a:lnTo>
                <a:lnTo>
                  <a:pt x="27332" y="15446"/>
                </a:lnTo>
                <a:lnTo>
                  <a:pt x="27453" y="15205"/>
                </a:lnTo>
                <a:lnTo>
                  <a:pt x="27513" y="15024"/>
                </a:lnTo>
                <a:lnTo>
                  <a:pt x="27513" y="14783"/>
                </a:lnTo>
                <a:lnTo>
                  <a:pt x="27453" y="14420"/>
                </a:lnTo>
                <a:lnTo>
                  <a:pt x="27332" y="14119"/>
                </a:lnTo>
                <a:lnTo>
                  <a:pt x="27151" y="13938"/>
                </a:lnTo>
                <a:lnTo>
                  <a:pt x="26910" y="13757"/>
                </a:lnTo>
                <a:lnTo>
                  <a:pt x="26669" y="13636"/>
                </a:lnTo>
                <a:close/>
                <a:moveTo>
                  <a:pt x="31858" y="13636"/>
                </a:moveTo>
                <a:lnTo>
                  <a:pt x="31616" y="13757"/>
                </a:lnTo>
                <a:lnTo>
                  <a:pt x="31375" y="13938"/>
                </a:lnTo>
                <a:lnTo>
                  <a:pt x="31194" y="14119"/>
                </a:lnTo>
                <a:lnTo>
                  <a:pt x="31073" y="14420"/>
                </a:lnTo>
                <a:lnTo>
                  <a:pt x="31013" y="14783"/>
                </a:lnTo>
                <a:lnTo>
                  <a:pt x="31013" y="15024"/>
                </a:lnTo>
                <a:lnTo>
                  <a:pt x="31073" y="15205"/>
                </a:lnTo>
                <a:lnTo>
                  <a:pt x="31194" y="15446"/>
                </a:lnTo>
                <a:lnTo>
                  <a:pt x="31315" y="15627"/>
                </a:lnTo>
                <a:lnTo>
                  <a:pt x="31496" y="15748"/>
                </a:lnTo>
                <a:lnTo>
                  <a:pt x="31737" y="15869"/>
                </a:lnTo>
                <a:lnTo>
                  <a:pt x="31918" y="15929"/>
                </a:lnTo>
                <a:lnTo>
                  <a:pt x="32401" y="15929"/>
                </a:lnTo>
                <a:lnTo>
                  <a:pt x="32582" y="15869"/>
                </a:lnTo>
                <a:lnTo>
                  <a:pt x="32823" y="15748"/>
                </a:lnTo>
                <a:lnTo>
                  <a:pt x="33004" y="15627"/>
                </a:lnTo>
                <a:lnTo>
                  <a:pt x="33125" y="15446"/>
                </a:lnTo>
                <a:lnTo>
                  <a:pt x="33245" y="15205"/>
                </a:lnTo>
                <a:lnTo>
                  <a:pt x="33306" y="15024"/>
                </a:lnTo>
                <a:lnTo>
                  <a:pt x="33306" y="14783"/>
                </a:lnTo>
                <a:lnTo>
                  <a:pt x="33245" y="14420"/>
                </a:lnTo>
                <a:lnTo>
                  <a:pt x="33125" y="14119"/>
                </a:lnTo>
                <a:lnTo>
                  <a:pt x="32944" y="13938"/>
                </a:lnTo>
                <a:lnTo>
                  <a:pt x="32702" y="13757"/>
                </a:lnTo>
                <a:lnTo>
                  <a:pt x="32461" y="13636"/>
                </a:lnTo>
                <a:close/>
                <a:moveTo>
                  <a:pt x="37650" y="13636"/>
                </a:moveTo>
                <a:lnTo>
                  <a:pt x="37408" y="13757"/>
                </a:lnTo>
                <a:lnTo>
                  <a:pt x="37167" y="13938"/>
                </a:lnTo>
                <a:lnTo>
                  <a:pt x="36986" y="14119"/>
                </a:lnTo>
                <a:lnTo>
                  <a:pt x="36865" y="14420"/>
                </a:lnTo>
                <a:lnTo>
                  <a:pt x="36805" y="14783"/>
                </a:lnTo>
                <a:lnTo>
                  <a:pt x="36805" y="15024"/>
                </a:lnTo>
                <a:lnTo>
                  <a:pt x="36865" y="15205"/>
                </a:lnTo>
                <a:lnTo>
                  <a:pt x="36986" y="15446"/>
                </a:lnTo>
                <a:lnTo>
                  <a:pt x="37107" y="15627"/>
                </a:lnTo>
                <a:lnTo>
                  <a:pt x="37288" y="15748"/>
                </a:lnTo>
                <a:lnTo>
                  <a:pt x="37529" y="15869"/>
                </a:lnTo>
                <a:lnTo>
                  <a:pt x="37710" y="15929"/>
                </a:lnTo>
                <a:lnTo>
                  <a:pt x="38193" y="15929"/>
                </a:lnTo>
                <a:lnTo>
                  <a:pt x="38374" y="15869"/>
                </a:lnTo>
                <a:lnTo>
                  <a:pt x="38615" y="15748"/>
                </a:lnTo>
                <a:lnTo>
                  <a:pt x="38796" y="15627"/>
                </a:lnTo>
                <a:lnTo>
                  <a:pt x="38917" y="15446"/>
                </a:lnTo>
                <a:lnTo>
                  <a:pt x="39038" y="15205"/>
                </a:lnTo>
                <a:lnTo>
                  <a:pt x="39098" y="15024"/>
                </a:lnTo>
                <a:lnTo>
                  <a:pt x="39098" y="14783"/>
                </a:lnTo>
                <a:lnTo>
                  <a:pt x="39038" y="14420"/>
                </a:lnTo>
                <a:lnTo>
                  <a:pt x="38917" y="14119"/>
                </a:lnTo>
                <a:lnTo>
                  <a:pt x="38736" y="13938"/>
                </a:lnTo>
                <a:lnTo>
                  <a:pt x="38495" y="13757"/>
                </a:lnTo>
                <a:lnTo>
                  <a:pt x="38253" y="13636"/>
                </a:lnTo>
                <a:close/>
                <a:moveTo>
                  <a:pt x="43442" y="13636"/>
                </a:moveTo>
                <a:lnTo>
                  <a:pt x="43201" y="13757"/>
                </a:lnTo>
                <a:lnTo>
                  <a:pt x="42959" y="13938"/>
                </a:lnTo>
                <a:lnTo>
                  <a:pt x="42778" y="14119"/>
                </a:lnTo>
                <a:lnTo>
                  <a:pt x="42658" y="14420"/>
                </a:lnTo>
                <a:lnTo>
                  <a:pt x="42597" y="14783"/>
                </a:lnTo>
                <a:lnTo>
                  <a:pt x="42597" y="15024"/>
                </a:lnTo>
                <a:lnTo>
                  <a:pt x="42658" y="15205"/>
                </a:lnTo>
                <a:lnTo>
                  <a:pt x="42778" y="15446"/>
                </a:lnTo>
                <a:lnTo>
                  <a:pt x="42899" y="15627"/>
                </a:lnTo>
                <a:lnTo>
                  <a:pt x="43080" y="15748"/>
                </a:lnTo>
                <a:lnTo>
                  <a:pt x="43321" y="15869"/>
                </a:lnTo>
                <a:lnTo>
                  <a:pt x="43502" y="15929"/>
                </a:lnTo>
                <a:lnTo>
                  <a:pt x="43985" y="15929"/>
                </a:lnTo>
                <a:lnTo>
                  <a:pt x="44166" y="15869"/>
                </a:lnTo>
                <a:lnTo>
                  <a:pt x="44407" y="15748"/>
                </a:lnTo>
                <a:lnTo>
                  <a:pt x="44588" y="15627"/>
                </a:lnTo>
                <a:lnTo>
                  <a:pt x="44709" y="15446"/>
                </a:lnTo>
                <a:lnTo>
                  <a:pt x="44830" y="15205"/>
                </a:lnTo>
                <a:lnTo>
                  <a:pt x="44890" y="15024"/>
                </a:lnTo>
                <a:lnTo>
                  <a:pt x="44890" y="14783"/>
                </a:lnTo>
                <a:lnTo>
                  <a:pt x="44830" y="14420"/>
                </a:lnTo>
                <a:lnTo>
                  <a:pt x="44709" y="14119"/>
                </a:lnTo>
                <a:lnTo>
                  <a:pt x="44528" y="13938"/>
                </a:lnTo>
                <a:lnTo>
                  <a:pt x="44287" y="13757"/>
                </a:lnTo>
                <a:lnTo>
                  <a:pt x="44045" y="13636"/>
                </a:lnTo>
                <a:close/>
                <a:moveTo>
                  <a:pt x="49234" y="13636"/>
                </a:moveTo>
                <a:lnTo>
                  <a:pt x="48993" y="13757"/>
                </a:lnTo>
                <a:lnTo>
                  <a:pt x="48752" y="13938"/>
                </a:lnTo>
                <a:lnTo>
                  <a:pt x="48571" y="14119"/>
                </a:lnTo>
                <a:lnTo>
                  <a:pt x="48450" y="14420"/>
                </a:lnTo>
                <a:lnTo>
                  <a:pt x="48390" y="14783"/>
                </a:lnTo>
                <a:lnTo>
                  <a:pt x="48390" y="15024"/>
                </a:lnTo>
                <a:lnTo>
                  <a:pt x="48450" y="15205"/>
                </a:lnTo>
                <a:lnTo>
                  <a:pt x="48571" y="15446"/>
                </a:lnTo>
                <a:lnTo>
                  <a:pt x="48691" y="15627"/>
                </a:lnTo>
                <a:lnTo>
                  <a:pt x="48872" y="15748"/>
                </a:lnTo>
                <a:lnTo>
                  <a:pt x="49114" y="15869"/>
                </a:lnTo>
                <a:lnTo>
                  <a:pt x="49295" y="15929"/>
                </a:lnTo>
                <a:lnTo>
                  <a:pt x="49777" y="15929"/>
                </a:lnTo>
                <a:lnTo>
                  <a:pt x="49958" y="15869"/>
                </a:lnTo>
                <a:lnTo>
                  <a:pt x="50200" y="15748"/>
                </a:lnTo>
                <a:lnTo>
                  <a:pt x="50381" y="15627"/>
                </a:lnTo>
                <a:lnTo>
                  <a:pt x="50501" y="15446"/>
                </a:lnTo>
                <a:lnTo>
                  <a:pt x="50622" y="15205"/>
                </a:lnTo>
                <a:lnTo>
                  <a:pt x="50682" y="15024"/>
                </a:lnTo>
                <a:lnTo>
                  <a:pt x="50682" y="14783"/>
                </a:lnTo>
                <a:lnTo>
                  <a:pt x="50622" y="14420"/>
                </a:lnTo>
                <a:lnTo>
                  <a:pt x="50501" y="14119"/>
                </a:lnTo>
                <a:lnTo>
                  <a:pt x="50320" y="13938"/>
                </a:lnTo>
                <a:lnTo>
                  <a:pt x="50079" y="13757"/>
                </a:lnTo>
                <a:lnTo>
                  <a:pt x="49838" y="13636"/>
                </a:lnTo>
                <a:close/>
                <a:moveTo>
                  <a:pt x="55027" y="13636"/>
                </a:moveTo>
                <a:lnTo>
                  <a:pt x="54785" y="13757"/>
                </a:lnTo>
                <a:lnTo>
                  <a:pt x="54544" y="13938"/>
                </a:lnTo>
                <a:lnTo>
                  <a:pt x="54363" y="14119"/>
                </a:lnTo>
                <a:lnTo>
                  <a:pt x="54242" y="14420"/>
                </a:lnTo>
                <a:lnTo>
                  <a:pt x="54182" y="14783"/>
                </a:lnTo>
                <a:lnTo>
                  <a:pt x="54182" y="15024"/>
                </a:lnTo>
                <a:lnTo>
                  <a:pt x="54242" y="15205"/>
                </a:lnTo>
                <a:lnTo>
                  <a:pt x="54363" y="15446"/>
                </a:lnTo>
                <a:lnTo>
                  <a:pt x="54483" y="15627"/>
                </a:lnTo>
                <a:lnTo>
                  <a:pt x="54665" y="15748"/>
                </a:lnTo>
                <a:lnTo>
                  <a:pt x="54906" y="15869"/>
                </a:lnTo>
                <a:lnTo>
                  <a:pt x="55087" y="15929"/>
                </a:lnTo>
                <a:lnTo>
                  <a:pt x="55570" y="15929"/>
                </a:lnTo>
                <a:lnTo>
                  <a:pt x="55751" y="15869"/>
                </a:lnTo>
                <a:lnTo>
                  <a:pt x="55992" y="15748"/>
                </a:lnTo>
                <a:lnTo>
                  <a:pt x="56173" y="15627"/>
                </a:lnTo>
                <a:lnTo>
                  <a:pt x="56294" y="15446"/>
                </a:lnTo>
                <a:lnTo>
                  <a:pt x="56414" y="15205"/>
                </a:lnTo>
                <a:lnTo>
                  <a:pt x="56475" y="15024"/>
                </a:lnTo>
                <a:lnTo>
                  <a:pt x="56475" y="14783"/>
                </a:lnTo>
                <a:lnTo>
                  <a:pt x="56414" y="14420"/>
                </a:lnTo>
                <a:lnTo>
                  <a:pt x="56294" y="14119"/>
                </a:lnTo>
                <a:lnTo>
                  <a:pt x="56113" y="13938"/>
                </a:lnTo>
                <a:lnTo>
                  <a:pt x="55871" y="13757"/>
                </a:lnTo>
                <a:lnTo>
                  <a:pt x="55630" y="13636"/>
                </a:lnTo>
                <a:close/>
                <a:moveTo>
                  <a:pt x="60819" y="13636"/>
                </a:moveTo>
                <a:lnTo>
                  <a:pt x="60577" y="13757"/>
                </a:lnTo>
                <a:lnTo>
                  <a:pt x="60336" y="13938"/>
                </a:lnTo>
                <a:lnTo>
                  <a:pt x="60155" y="14119"/>
                </a:lnTo>
                <a:lnTo>
                  <a:pt x="60034" y="14420"/>
                </a:lnTo>
                <a:lnTo>
                  <a:pt x="59974" y="14783"/>
                </a:lnTo>
                <a:lnTo>
                  <a:pt x="59974" y="15024"/>
                </a:lnTo>
                <a:lnTo>
                  <a:pt x="60034" y="15205"/>
                </a:lnTo>
                <a:lnTo>
                  <a:pt x="60155" y="15446"/>
                </a:lnTo>
                <a:lnTo>
                  <a:pt x="60276" y="15627"/>
                </a:lnTo>
                <a:lnTo>
                  <a:pt x="60457" y="15748"/>
                </a:lnTo>
                <a:lnTo>
                  <a:pt x="60698" y="15869"/>
                </a:lnTo>
                <a:lnTo>
                  <a:pt x="60879" y="15929"/>
                </a:lnTo>
                <a:lnTo>
                  <a:pt x="61362" y="15929"/>
                </a:lnTo>
                <a:lnTo>
                  <a:pt x="61543" y="15869"/>
                </a:lnTo>
                <a:lnTo>
                  <a:pt x="61784" y="15748"/>
                </a:lnTo>
                <a:lnTo>
                  <a:pt x="61965" y="15627"/>
                </a:lnTo>
                <a:lnTo>
                  <a:pt x="62086" y="15446"/>
                </a:lnTo>
                <a:lnTo>
                  <a:pt x="62206" y="15205"/>
                </a:lnTo>
                <a:lnTo>
                  <a:pt x="62267" y="15024"/>
                </a:lnTo>
                <a:lnTo>
                  <a:pt x="62267" y="14783"/>
                </a:lnTo>
                <a:lnTo>
                  <a:pt x="62206" y="14420"/>
                </a:lnTo>
                <a:lnTo>
                  <a:pt x="62086" y="14119"/>
                </a:lnTo>
                <a:lnTo>
                  <a:pt x="61905" y="13938"/>
                </a:lnTo>
                <a:lnTo>
                  <a:pt x="61663" y="13757"/>
                </a:lnTo>
                <a:lnTo>
                  <a:pt x="61422" y="13636"/>
                </a:lnTo>
                <a:close/>
                <a:moveTo>
                  <a:pt x="66611" y="13636"/>
                </a:moveTo>
                <a:lnTo>
                  <a:pt x="66370" y="13757"/>
                </a:lnTo>
                <a:lnTo>
                  <a:pt x="66128" y="13938"/>
                </a:lnTo>
                <a:lnTo>
                  <a:pt x="65947" y="14119"/>
                </a:lnTo>
                <a:lnTo>
                  <a:pt x="65827" y="14420"/>
                </a:lnTo>
                <a:lnTo>
                  <a:pt x="65766" y="14783"/>
                </a:lnTo>
                <a:lnTo>
                  <a:pt x="65766" y="15024"/>
                </a:lnTo>
                <a:lnTo>
                  <a:pt x="65827" y="15205"/>
                </a:lnTo>
                <a:lnTo>
                  <a:pt x="65947" y="15446"/>
                </a:lnTo>
                <a:lnTo>
                  <a:pt x="66068" y="15627"/>
                </a:lnTo>
                <a:lnTo>
                  <a:pt x="66249" y="15748"/>
                </a:lnTo>
                <a:lnTo>
                  <a:pt x="66490" y="15869"/>
                </a:lnTo>
                <a:lnTo>
                  <a:pt x="66671" y="15929"/>
                </a:lnTo>
                <a:lnTo>
                  <a:pt x="67154" y="15929"/>
                </a:lnTo>
                <a:lnTo>
                  <a:pt x="67335" y="15869"/>
                </a:lnTo>
                <a:lnTo>
                  <a:pt x="67576" y="15748"/>
                </a:lnTo>
                <a:lnTo>
                  <a:pt x="67757" y="15627"/>
                </a:lnTo>
                <a:lnTo>
                  <a:pt x="67878" y="15446"/>
                </a:lnTo>
                <a:lnTo>
                  <a:pt x="67999" y="15205"/>
                </a:lnTo>
                <a:lnTo>
                  <a:pt x="68059" y="15024"/>
                </a:lnTo>
                <a:lnTo>
                  <a:pt x="68059" y="14783"/>
                </a:lnTo>
                <a:lnTo>
                  <a:pt x="67214" y="13636"/>
                </a:lnTo>
                <a:close/>
                <a:moveTo>
                  <a:pt x="6517" y="16593"/>
                </a:moveTo>
                <a:lnTo>
                  <a:pt x="5310" y="18523"/>
                </a:lnTo>
                <a:lnTo>
                  <a:pt x="5431" y="18644"/>
                </a:lnTo>
                <a:lnTo>
                  <a:pt x="5672" y="18765"/>
                </a:lnTo>
                <a:lnTo>
                  <a:pt x="5853" y="18825"/>
                </a:lnTo>
                <a:lnTo>
                  <a:pt x="6336" y="18825"/>
                </a:lnTo>
                <a:lnTo>
                  <a:pt x="6517" y="18765"/>
                </a:lnTo>
                <a:lnTo>
                  <a:pt x="6758" y="18644"/>
                </a:lnTo>
                <a:lnTo>
                  <a:pt x="6939" y="18523"/>
                </a:lnTo>
                <a:lnTo>
                  <a:pt x="7060" y="18342"/>
                </a:lnTo>
                <a:lnTo>
                  <a:pt x="7180" y="18101"/>
                </a:lnTo>
                <a:lnTo>
                  <a:pt x="7241" y="17920"/>
                </a:lnTo>
                <a:lnTo>
                  <a:pt x="7241" y="17679"/>
                </a:lnTo>
                <a:lnTo>
                  <a:pt x="7180" y="17317"/>
                </a:lnTo>
                <a:lnTo>
                  <a:pt x="7060" y="17015"/>
                </a:lnTo>
                <a:lnTo>
                  <a:pt x="6818" y="16774"/>
                </a:lnTo>
                <a:lnTo>
                  <a:pt x="6517" y="16593"/>
                </a:lnTo>
                <a:close/>
                <a:moveTo>
                  <a:pt x="11645" y="16532"/>
                </a:moveTo>
                <a:lnTo>
                  <a:pt x="11464" y="16593"/>
                </a:lnTo>
                <a:lnTo>
                  <a:pt x="11223" y="16713"/>
                </a:lnTo>
                <a:lnTo>
                  <a:pt x="11042" y="16834"/>
                </a:lnTo>
                <a:lnTo>
                  <a:pt x="10921" y="17015"/>
                </a:lnTo>
                <a:lnTo>
                  <a:pt x="10800" y="17256"/>
                </a:lnTo>
                <a:lnTo>
                  <a:pt x="10740" y="17437"/>
                </a:lnTo>
                <a:lnTo>
                  <a:pt x="10740" y="17679"/>
                </a:lnTo>
                <a:lnTo>
                  <a:pt x="10740" y="17920"/>
                </a:lnTo>
                <a:lnTo>
                  <a:pt x="10800" y="18101"/>
                </a:lnTo>
                <a:lnTo>
                  <a:pt x="10921" y="18342"/>
                </a:lnTo>
                <a:lnTo>
                  <a:pt x="11042" y="18523"/>
                </a:lnTo>
                <a:lnTo>
                  <a:pt x="11223" y="18644"/>
                </a:lnTo>
                <a:lnTo>
                  <a:pt x="11464" y="18765"/>
                </a:lnTo>
                <a:lnTo>
                  <a:pt x="11645" y="18825"/>
                </a:lnTo>
                <a:lnTo>
                  <a:pt x="12128" y="18825"/>
                </a:lnTo>
                <a:lnTo>
                  <a:pt x="12309" y="18765"/>
                </a:lnTo>
                <a:lnTo>
                  <a:pt x="12550" y="18644"/>
                </a:lnTo>
                <a:lnTo>
                  <a:pt x="12731" y="18523"/>
                </a:lnTo>
                <a:lnTo>
                  <a:pt x="12852" y="18342"/>
                </a:lnTo>
                <a:lnTo>
                  <a:pt x="12973" y="18101"/>
                </a:lnTo>
                <a:lnTo>
                  <a:pt x="13033" y="17920"/>
                </a:lnTo>
                <a:lnTo>
                  <a:pt x="13033" y="17679"/>
                </a:lnTo>
                <a:lnTo>
                  <a:pt x="13033" y="17437"/>
                </a:lnTo>
                <a:lnTo>
                  <a:pt x="12973" y="17256"/>
                </a:lnTo>
                <a:lnTo>
                  <a:pt x="12852" y="17015"/>
                </a:lnTo>
                <a:lnTo>
                  <a:pt x="12731" y="16834"/>
                </a:lnTo>
                <a:lnTo>
                  <a:pt x="12550" y="16713"/>
                </a:lnTo>
                <a:lnTo>
                  <a:pt x="12309" y="16593"/>
                </a:lnTo>
                <a:lnTo>
                  <a:pt x="12128" y="16532"/>
                </a:lnTo>
                <a:close/>
                <a:moveTo>
                  <a:pt x="17437" y="16532"/>
                </a:moveTo>
                <a:lnTo>
                  <a:pt x="17256" y="16593"/>
                </a:lnTo>
                <a:lnTo>
                  <a:pt x="17015" y="16713"/>
                </a:lnTo>
                <a:lnTo>
                  <a:pt x="16834" y="16834"/>
                </a:lnTo>
                <a:lnTo>
                  <a:pt x="16713" y="17015"/>
                </a:lnTo>
                <a:lnTo>
                  <a:pt x="16593" y="17256"/>
                </a:lnTo>
                <a:lnTo>
                  <a:pt x="16532" y="17437"/>
                </a:lnTo>
                <a:lnTo>
                  <a:pt x="16532" y="17679"/>
                </a:lnTo>
                <a:lnTo>
                  <a:pt x="16532" y="17920"/>
                </a:lnTo>
                <a:lnTo>
                  <a:pt x="16593" y="18101"/>
                </a:lnTo>
                <a:lnTo>
                  <a:pt x="16713" y="18342"/>
                </a:lnTo>
                <a:lnTo>
                  <a:pt x="16834" y="18523"/>
                </a:lnTo>
                <a:lnTo>
                  <a:pt x="17015" y="18644"/>
                </a:lnTo>
                <a:lnTo>
                  <a:pt x="17256" y="18765"/>
                </a:lnTo>
                <a:lnTo>
                  <a:pt x="17437" y="18825"/>
                </a:lnTo>
                <a:lnTo>
                  <a:pt x="17920" y="18825"/>
                </a:lnTo>
                <a:lnTo>
                  <a:pt x="18101" y="18765"/>
                </a:lnTo>
                <a:lnTo>
                  <a:pt x="18342" y="18644"/>
                </a:lnTo>
                <a:lnTo>
                  <a:pt x="18523" y="18523"/>
                </a:lnTo>
                <a:lnTo>
                  <a:pt x="18644" y="18342"/>
                </a:lnTo>
                <a:lnTo>
                  <a:pt x="18765" y="18101"/>
                </a:lnTo>
                <a:lnTo>
                  <a:pt x="18825" y="17920"/>
                </a:lnTo>
                <a:lnTo>
                  <a:pt x="18825" y="17679"/>
                </a:lnTo>
                <a:lnTo>
                  <a:pt x="18825" y="17437"/>
                </a:lnTo>
                <a:lnTo>
                  <a:pt x="18765" y="17256"/>
                </a:lnTo>
                <a:lnTo>
                  <a:pt x="18644" y="17015"/>
                </a:lnTo>
                <a:lnTo>
                  <a:pt x="18523" y="16834"/>
                </a:lnTo>
                <a:lnTo>
                  <a:pt x="18342" y="16713"/>
                </a:lnTo>
                <a:lnTo>
                  <a:pt x="18101" y="16593"/>
                </a:lnTo>
                <a:lnTo>
                  <a:pt x="17920" y="16532"/>
                </a:lnTo>
                <a:close/>
                <a:moveTo>
                  <a:pt x="23230" y="16532"/>
                </a:moveTo>
                <a:lnTo>
                  <a:pt x="23049" y="16593"/>
                </a:lnTo>
                <a:lnTo>
                  <a:pt x="22807" y="16713"/>
                </a:lnTo>
                <a:lnTo>
                  <a:pt x="22626" y="16834"/>
                </a:lnTo>
                <a:lnTo>
                  <a:pt x="22506" y="17015"/>
                </a:lnTo>
                <a:lnTo>
                  <a:pt x="22385" y="17256"/>
                </a:lnTo>
                <a:lnTo>
                  <a:pt x="22325" y="17437"/>
                </a:lnTo>
                <a:lnTo>
                  <a:pt x="22325" y="17679"/>
                </a:lnTo>
                <a:lnTo>
                  <a:pt x="22325" y="17920"/>
                </a:lnTo>
                <a:lnTo>
                  <a:pt x="22385" y="18101"/>
                </a:lnTo>
                <a:lnTo>
                  <a:pt x="22506" y="18342"/>
                </a:lnTo>
                <a:lnTo>
                  <a:pt x="22626" y="18523"/>
                </a:lnTo>
                <a:lnTo>
                  <a:pt x="22807" y="18644"/>
                </a:lnTo>
                <a:lnTo>
                  <a:pt x="23049" y="18765"/>
                </a:lnTo>
                <a:lnTo>
                  <a:pt x="23230" y="18825"/>
                </a:lnTo>
                <a:lnTo>
                  <a:pt x="23712" y="18825"/>
                </a:lnTo>
                <a:lnTo>
                  <a:pt x="23893" y="18765"/>
                </a:lnTo>
                <a:lnTo>
                  <a:pt x="24135" y="18644"/>
                </a:lnTo>
                <a:lnTo>
                  <a:pt x="24316" y="18523"/>
                </a:lnTo>
                <a:lnTo>
                  <a:pt x="24436" y="18342"/>
                </a:lnTo>
                <a:lnTo>
                  <a:pt x="24557" y="18101"/>
                </a:lnTo>
                <a:lnTo>
                  <a:pt x="24617" y="17920"/>
                </a:lnTo>
                <a:lnTo>
                  <a:pt x="24617" y="17679"/>
                </a:lnTo>
                <a:lnTo>
                  <a:pt x="24617" y="17437"/>
                </a:lnTo>
                <a:lnTo>
                  <a:pt x="24557" y="17256"/>
                </a:lnTo>
                <a:lnTo>
                  <a:pt x="24436" y="17015"/>
                </a:lnTo>
                <a:lnTo>
                  <a:pt x="24316" y="16834"/>
                </a:lnTo>
                <a:lnTo>
                  <a:pt x="24135" y="16713"/>
                </a:lnTo>
                <a:lnTo>
                  <a:pt x="23893" y="16593"/>
                </a:lnTo>
                <a:lnTo>
                  <a:pt x="23712" y="16532"/>
                </a:lnTo>
                <a:close/>
                <a:moveTo>
                  <a:pt x="29022" y="16532"/>
                </a:moveTo>
                <a:lnTo>
                  <a:pt x="28841" y="16593"/>
                </a:lnTo>
                <a:lnTo>
                  <a:pt x="28599" y="16713"/>
                </a:lnTo>
                <a:lnTo>
                  <a:pt x="28418" y="16834"/>
                </a:lnTo>
                <a:lnTo>
                  <a:pt x="28298" y="17015"/>
                </a:lnTo>
                <a:lnTo>
                  <a:pt x="28177" y="17256"/>
                </a:lnTo>
                <a:lnTo>
                  <a:pt x="28117" y="17437"/>
                </a:lnTo>
                <a:lnTo>
                  <a:pt x="28117" y="17679"/>
                </a:lnTo>
                <a:lnTo>
                  <a:pt x="28117" y="17920"/>
                </a:lnTo>
                <a:lnTo>
                  <a:pt x="28177" y="18101"/>
                </a:lnTo>
                <a:lnTo>
                  <a:pt x="28298" y="18342"/>
                </a:lnTo>
                <a:lnTo>
                  <a:pt x="28418" y="18523"/>
                </a:lnTo>
                <a:lnTo>
                  <a:pt x="28599" y="18644"/>
                </a:lnTo>
                <a:lnTo>
                  <a:pt x="28841" y="18765"/>
                </a:lnTo>
                <a:lnTo>
                  <a:pt x="29022" y="18825"/>
                </a:lnTo>
                <a:lnTo>
                  <a:pt x="29505" y="18825"/>
                </a:lnTo>
                <a:lnTo>
                  <a:pt x="29686" y="18765"/>
                </a:lnTo>
                <a:lnTo>
                  <a:pt x="29927" y="18644"/>
                </a:lnTo>
                <a:lnTo>
                  <a:pt x="30108" y="18523"/>
                </a:lnTo>
                <a:lnTo>
                  <a:pt x="30229" y="18342"/>
                </a:lnTo>
                <a:lnTo>
                  <a:pt x="30349" y="18101"/>
                </a:lnTo>
                <a:lnTo>
                  <a:pt x="30410" y="17920"/>
                </a:lnTo>
                <a:lnTo>
                  <a:pt x="30410" y="17679"/>
                </a:lnTo>
                <a:lnTo>
                  <a:pt x="30410" y="17437"/>
                </a:lnTo>
                <a:lnTo>
                  <a:pt x="30349" y="17256"/>
                </a:lnTo>
                <a:lnTo>
                  <a:pt x="30229" y="17015"/>
                </a:lnTo>
                <a:lnTo>
                  <a:pt x="30108" y="16834"/>
                </a:lnTo>
                <a:lnTo>
                  <a:pt x="29927" y="16713"/>
                </a:lnTo>
                <a:lnTo>
                  <a:pt x="29686" y="16593"/>
                </a:lnTo>
                <a:lnTo>
                  <a:pt x="29505" y="16532"/>
                </a:lnTo>
                <a:close/>
                <a:moveTo>
                  <a:pt x="34814" y="16532"/>
                </a:moveTo>
                <a:lnTo>
                  <a:pt x="34633" y="16593"/>
                </a:lnTo>
                <a:lnTo>
                  <a:pt x="34392" y="16713"/>
                </a:lnTo>
                <a:lnTo>
                  <a:pt x="34211" y="16834"/>
                </a:lnTo>
                <a:lnTo>
                  <a:pt x="34090" y="17015"/>
                </a:lnTo>
                <a:lnTo>
                  <a:pt x="33969" y="17256"/>
                </a:lnTo>
                <a:lnTo>
                  <a:pt x="33909" y="17437"/>
                </a:lnTo>
                <a:lnTo>
                  <a:pt x="33909" y="17679"/>
                </a:lnTo>
                <a:lnTo>
                  <a:pt x="33909" y="17920"/>
                </a:lnTo>
                <a:lnTo>
                  <a:pt x="33969" y="18101"/>
                </a:lnTo>
                <a:lnTo>
                  <a:pt x="34090" y="18342"/>
                </a:lnTo>
                <a:lnTo>
                  <a:pt x="34211" y="18523"/>
                </a:lnTo>
                <a:lnTo>
                  <a:pt x="34392" y="18644"/>
                </a:lnTo>
                <a:lnTo>
                  <a:pt x="34633" y="18765"/>
                </a:lnTo>
                <a:lnTo>
                  <a:pt x="34814" y="18825"/>
                </a:lnTo>
                <a:lnTo>
                  <a:pt x="35297" y="18825"/>
                </a:lnTo>
                <a:lnTo>
                  <a:pt x="35478" y="18765"/>
                </a:lnTo>
                <a:lnTo>
                  <a:pt x="35719" y="18644"/>
                </a:lnTo>
                <a:lnTo>
                  <a:pt x="35900" y="18523"/>
                </a:lnTo>
                <a:lnTo>
                  <a:pt x="36021" y="18342"/>
                </a:lnTo>
                <a:lnTo>
                  <a:pt x="36141" y="18101"/>
                </a:lnTo>
                <a:lnTo>
                  <a:pt x="36202" y="17920"/>
                </a:lnTo>
                <a:lnTo>
                  <a:pt x="36202" y="17679"/>
                </a:lnTo>
                <a:lnTo>
                  <a:pt x="36202" y="17437"/>
                </a:lnTo>
                <a:lnTo>
                  <a:pt x="36141" y="17256"/>
                </a:lnTo>
                <a:lnTo>
                  <a:pt x="36021" y="17015"/>
                </a:lnTo>
                <a:lnTo>
                  <a:pt x="35900" y="16834"/>
                </a:lnTo>
                <a:lnTo>
                  <a:pt x="35719" y="16713"/>
                </a:lnTo>
                <a:lnTo>
                  <a:pt x="35478" y="16593"/>
                </a:lnTo>
                <a:lnTo>
                  <a:pt x="35297" y="16532"/>
                </a:lnTo>
                <a:close/>
                <a:moveTo>
                  <a:pt x="40606" y="16532"/>
                </a:moveTo>
                <a:lnTo>
                  <a:pt x="40425" y="16593"/>
                </a:lnTo>
                <a:lnTo>
                  <a:pt x="40184" y="16713"/>
                </a:lnTo>
                <a:lnTo>
                  <a:pt x="40003" y="16834"/>
                </a:lnTo>
                <a:lnTo>
                  <a:pt x="39882" y="17015"/>
                </a:lnTo>
                <a:lnTo>
                  <a:pt x="39762" y="17256"/>
                </a:lnTo>
                <a:lnTo>
                  <a:pt x="39701" y="17437"/>
                </a:lnTo>
                <a:lnTo>
                  <a:pt x="39701" y="17679"/>
                </a:lnTo>
                <a:lnTo>
                  <a:pt x="39701" y="17920"/>
                </a:lnTo>
                <a:lnTo>
                  <a:pt x="39762" y="18101"/>
                </a:lnTo>
                <a:lnTo>
                  <a:pt x="39882" y="18342"/>
                </a:lnTo>
                <a:lnTo>
                  <a:pt x="40003" y="18523"/>
                </a:lnTo>
                <a:lnTo>
                  <a:pt x="40184" y="18644"/>
                </a:lnTo>
                <a:lnTo>
                  <a:pt x="40425" y="18765"/>
                </a:lnTo>
                <a:lnTo>
                  <a:pt x="40606" y="18825"/>
                </a:lnTo>
                <a:lnTo>
                  <a:pt x="41089" y="18825"/>
                </a:lnTo>
                <a:lnTo>
                  <a:pt x="41270" y="18765"/>
                </a:lnTo>
                <a:lnTo>
                  <a:pt x="41511" y="18644"/>
                </a:lnTo>
                <a:lnTo>
                  <a:pt x="41692" y="18523"/>
                </a:lnTo>
                <a:lnTo>
                  <a:pt x="41813" y="18342"/>
                </a:lnTo>
                <a:lnTo>
                  <a:pt x="41934" y="18101"/>
                </a:lnTo>
                <a:lnTo>
                  <a:pt x="41994" y="17920"/>
                </a:lnTo>
                <a:lnTo>
                  <a:pt x="41994" y="17679"/>
                </a:lnTo>
                <a:lnTo>
                  <a:pt x="41994" y="17437"/>
                </a:lnTo>
                <a:lnTo>
                  <a:pt x="41934" y="17256"/>
                </a:lnTo>
                <a:lnTo>
                  <a:pt x="41813" y="17015"/>
                </a:lnTo>
                <a:lnTo>
                  <a:pt x="41692" y="16834"/>
                </a:lnTo>
                <a:lnTo>
                  <a:pt x="41511" y="16713"/>
                </a:lnTo>
                <a:lnTo>
                  <a:pt x="41270" y="16593"/>
                </a:lnTo>
                <a:lnTo>
                  <a:pt x="41089" y="16532"/>
                </a:lnTo>
                <a:close/>
                <a:moveTo>
                  <a:pt x="46399" y="16532"/>
                </a:moveTo>
                <a:lnTo>
                  <a:pt x="46218" y="16593"/>
                </a:lnTo>
                <a:lnTo>
                  <a:pt x="45976" y="16713"/>
                </a:lnTo>
                <a:lnTo>
                  <a:pt x="45795" y="16834"/>
                </a:lnTo>
                <a:lnTo>
                  <a:pt x="45674" y="17015"/>
                </a:lnTo>
                <a:lnTo>
                  <a:pt x="45554" y="17256"/>
                </a:lnTo>
                <a:lnTo>
                  <a:pt x="45493" y="17437"/>
                </a:lnTo>
                <a:lnTo>
                  <a:pt x="45493" y="17679"/>
                </a:lnTo>
                <a:lnTo>
                  <a:pt x="45493" y="17920"/>
                </a:lnTo>
                <a:lnTo>
                  <a:pt x="45554" y="18101"/>
                </a:lnTo>
                <a:lnTo>
                  <a:pt x="45674" y="18342"/>
                </a:lnTo>
                <a:lnTo>
                  <a:pt x="45795" y="18523"/>
                </a:lnTo>
                <a:lnTo>
                  <a:pt x="45976" y="18644"/>
                </a:lnTo>
                <a:lnTo>
                  <a:pt x="46218" y="18765"/>
                </a:lnTo>
                <a:lnTo>
                  <a:pt x="46399" y="18825"/>
                </a:lnTo>
                <a:lnTo>
                  <a:pt x="46881" y="18825"/>
                </a:lnTo>
                <a:lnTo>
                  <a:pt x="47062" y="18765"/>
                </a:lnTo>
                <a:lnTo>
                  <a:pt x="47304" y="18644"/>
                </a:lnTo>
                <a:lnTo>
                  <a:pt x="47485" y="18523"/>
                </a:lnTo>
                <a:lnTo>
                  <a:pt x="47605" y="18342"/>
                </a:lnTo>
                <a:lnTo>
                  <a:pt x="47726" y="18101"/>
                </a:lnTo>
                <a:lnTo>
                  <a:pt x="47786" y="17920"/>
                </a:lnTo>
                <a:lnTo>
                  <a:pt x="47786" y="17679"/>
                </a:lnTo>
                <a:lnTo>
                  <a:pt x="47786" y="17437"/>
                </a:lnTo>
                <a:lnTo>
                  <a:pt x="47726" y="17256"/>
                </a:lnTo>
                <a:lnTo>
                  <a:pt x="47605" y="17015"/>
                </a:lnTo>
                <a:lnTo>
                  <a:pt x="47485" y="16834"/>
                </a:lnTo>
                <a:lnTo>
                  <a:pt x="47304" y="16713"/>
                </a:lnTo>
                <a:lnTo>
                  <a:pt x="47062" y="16593"/>
                </a:lnTo>
                <a:lnTo>
                  <a:pt x="46881" y="16532"/>
                </a:lnTo>
                <a:close/>
                <a:moveTo>
                  <a:pt x="52191" y="16532"/>
                </a:moveTo>
                <a:lnTo>
                  <a:pt x="52010" y="16593"/>
                </a:lnTo>
                <a:lnTo>
                  <a:pt x="51768" y="16713"/>
                </a:lnTo>
                <a:lnTo>
                  <a:pt x="51587" y="16834"/>
                </a:lnTo>
                <a:lnTo>
                  <a:pt x="51467" y="17015"/>
                </a:lnTo>
                <a:lnTo>
                  <a:pt x="51346" y="17256"/>
                </a:lnTo>
                <a:lnTo>
                  <a:pt x="51286" y="17437"/>
                </a:lnTo>
                <a:lnTo>
                  <a:pt x="51286" y="17679"/>
                </a:lnTo>
                <a:lnTo>
                  <a:pt x="51286" y="17920"/>
                </a:lnTo>
                <a:lnTo>
                  <a:pt x="51346" y="18101"/>
                </a:lnTo>
                <a:lnTo>
                  <a:pt x="51467" y="18342"/>
                </a:lnTo>
                <a:lnTo>
                  <a:pt x="51587" y="18523"/>
                </a:lnTo>
                <a:lnTo>
                  <a:pt x="51768" y="18644"/>
                </a:lnTo>
                <a:lnTo>
                  <a:pt x="52010" y="18765"/>
                </a:lnTo>
                <a:lnTo>
                  <a:pt x="52191" y="18825"/>
                </a:lnTo>
                <a:lnTo>
                  <a:pt x="52673" y="18825"/>
                </a:lnTo>
                <a:lnTo>
                  <a:pt x="52854" y="18765"/>
                </a:lnTo>
                <a:lnTo>
                  <a:pt x="53096" y="18644"/>
                </a:lnTo>
                <a:lnTo>
                  <a:pt x="53277" y="18523"/>
                </a:lnTo>
                <a:lnTo>
                  <a:pt x="53397" y="18342"/>
                </a:lnTo>
                <a:lnTo>
                  <a:pt x="53518" y="18101"/>
                </a:lnTo>
                <a:lnTo>
                  <a:pt x="53578" y="17920"/>
                </a:lnTo>
                <a:lnTo>
                  <a:pt x="53578" y="17679"/>
                </a:lnTo>
                <a:lnTo>
                  <a:pt x="53578" y="17437"/>
                </a:lnTo>
                <a:lnTo>
                  <a:pt x="53518" y="17256"/>
                </a:lnTo>
                <a:lnTo>
                  <a:pt x="53397" y="17015"/>
                </a:lnTo>
                <a:lnTo>
                  <a:pt x="53277" y="16834"/>
                </a:lnTo>
                <a:lnTo>
                  <a:pt x="53096" y="16713"/>
                </a:lnTo>
                <a:lnTo>
                  <a:pt x="52854" y="16593"/>
                </a:lnTo>
                <a:lnTo>
                  <a:pt x="52673" y="16532"/>
                </a:lnTo>
                <a:close/>
                <a:moveTo>
                  <a:pt x="57983" y="16532"/>
                </a:moveTo>
                <a:lnTo>
                  <a:pt x="57802" y="16593"/>
                </a:lnTo>
                <a:lnTo>
                  <a:pt x="57561" y="16713"/>
                </a:lnTo>
                <a:lnTo>
                  <a:pt x="57380" y="16834"/>
                </a:lnTo>
                <a:lnTo>
                  <a:pt x="57259" y="17015"/>
                </a:lnTo>
                <a:lnTo>
                  <a:pt x="57138" y="17256"/>
                </a:lnTo>
                <a:lnTo>
                  <a:pt x="57078" y="17437"/>
                </a:lnTo>
                <a:lnTo>
                  <a:pt x="57078" y="17679"/>
                </a:lnTo>
                <a:lnTo>
                  <a:pt x="57078" y="17920"/>
                </a:lnTo>
                <a:lnTo>
                  <a:pt x="57138" y="18101"/>
                </a:lnTo>
                <a:lnTo>
                  <a:pt x="57259" y="18342"/>
                </a:lnTo>
                <a:lnTo>
                  <a:pt x="57380" y="18523"/>
                </a:lnTo>
                <a:lnTo>
                  <a:pt x="57561" y="18644"/>
                </a:lnTo>
                <a:lnTo>
                  <a:pt x="57802" y="18765"/>
                </a:lnTo>
                <a:lnTo>
                  <a:pt x="57983" y="18825"/>
                </a:lnTo>
                <a:lnTo>
                  <a:pt x="58466" y="18825"/>
                </a:lnTo>
                <a:lnTo>
                  <a:pt x="58647" y="18765"/>
                </a:lnTo>
                <a:lnTo>
                  <a:pt x="58888" y="18644"/>
                </a:lnTo>
                <a:lnTo>
                  <a:pt x="59069" y="18523"/>
                </a:lnTo>
                <a:lnTo>
                  <a:pt x="59190" y="18342"/>
                </a:lnTo>
                <a:lnTo>
                  <a:pt x="59310" y="18101"/>
                </a:lnTo>
                <a:lnTo>
                  <a:pt x="59371" y="17920"/>
                </a:lnTo>
                <a:lnTo>
                  <a:pt x="59371" y="17679"/>
                </a:lnTo>
                <a:lnTo>
                  <a:pt x="59371" y="17437"/>
                </a:lnTo>
                <a:lnTo>
                  <a:pt x="59310" y="17256"/>
                </a:lnTo>
                <a:lnTo>
                  <a:pt x="59190" y="17015"/>
                </a:lnTo>
                <a:lnTo>
                  <a:pt x="59069" y="16834"/>
                </a:lnTo>
                <a:lnTo>
                  <a:pt x="58888" y="16713"/>
                </a:lnTo>
                <a:lnTo>
                  <a:pt x="58647" y="16593"/>
                </a:lnTo>
                <a:lnTo>
                  <a:pt x="58466" y="16532"/>
                </a:lnTo>
                <a:close/>
                <a:moveTo>
                  <a:pt x="63775" y="16532"/>
                </a:moveTo>
                <a:lnTo>
                  <a:pt x="63594" y="16593"/>
                </a:lnTo>
                <a:lnTo>
                  <a:pt x="63353" y="16713"/>
                </a:lnTo>
                <a:lnTo>
                  <a:pt x="63172" y="16834"/>
                </a:lnTo>
                <a:lnTo>
                  <a:pt x="63051" y="17015"/>
                </a:lnTo>
                <a:lnTo>
                  <a:pt x="62931" y="17256"/>
                </a:lnTo>
                <a:lnTo>
                  <a:pt x="62870" y="17437"/>
                </a:lnTo>
                <a:lnTo>
                  <a:pt x="62870" y="17679"/>
                </a:lnTo>
                <a:lnTo>
                  <a:pt x="62870" y="17920"/>
                </a:lnTo>
                <a:lnTo>
                  <a:pt x="62931" y="18101"/>
                </a:lnTo>
                <a:lnTo>
                  <a:pt x="63051" y="18342"/>
                </a:lnTo>
                <a:lnTo>
                  <a:pt x="63172" y="18523"/>
                </a:lnTo>
                <a:lnTo>
                  <a:pt x="63353" y="18644"/>
                </a:lnTo>
                <a:lnTo>
                  <a:pt x="63594" y="18765"/>
                </a:lnTo>
                <a:lnTo>
                  <a:pt x="63775" y="18825"/>
                </a:lnTo>
                <a:lnTo>
                  <a:pt x="64258" y="18825"/>
                </a:lnTo>
                <a:lnTo>
                  <a:pt x="64439" y="18765"/>
                </a:lnTo>
                <a:lnTo>
                  <a:pt x="64680" y="18644"/>
                </a:lnTo>
                <a:lnTo>
                  <a:pt x="64861" y="18523"/>
                </a:lnTo>
                <a:lnTo>
                  <a:pt x="64982" y="18342"/>
                </a:lnTo>
                <a:lnTo>
                  <a:pt x="65103" y="18101"/>
                </a:lnTo>
                <a:lnTo>
                  <a:pt x="65163" y="17920"/>
                </a:lnTo>
                <a:lnTo>
                  <a:pt x="65163" y="17679"/>
                </a:lnTo>
                <a:lnTo>
                  <a:pt x="65163" y="17437"/>
                </a:lnTo>
                <a:lnTo>
                  <a:pt x="65103" y="17256"/>
                </a:lnTo>
                <a:lnTo>
                  <a:pt x="64982" y="17015"/>
                </a:lnTo>
                <a:lnTo>
                  <a:pt x="64861" y="16834"/>
                </a:lnTo>
                <a:lnTo>
                  <a:pt x="64680" y="16713"/>
                </a:lnTo>
                <a:lnTo>
                  <a:pt x="64439" y="16593"/>
                </a:lnTo>
                <a:lnTo>
                  <a:pt x="64258" y="16532"/>
                </a:lnTo>
                <a:close/>
                <a:moveTo>
                  <a:pt x="69386" y="16593"/>
                </a:moveTo>
                <a:lnTo>
                  <a:pt x="69085" y="16774"/>
                </a:lnTo>
                <a:lnTo>
                  <a:pt x="68843" y="17015"/>
                </a:lnTo>
                <a:lnTo>
                  <a:pt x="68723" y="17317"/>
                </a:lnTo>
                <a:lnTo>
                  <a:pt x="68662" y="17679"/>
                </a:lnTo>
                <a:lnTo>
                  <a:pt x="68662" y="17920"/>
                </a:lnTo>
                <a:lnTo>
                  <a:pt x="68723" y="18101"/>
                </a:lnTo>
                <a:lnTo>
                  <a:pt x="68843" y="18342"/>
                </a:lnTo>
                <a:lnTo>
                  <a:pt x="68964" y="18523"/>
                </a:lnTo>
                <a:lnTo>
                  <a:pt x="69145" y="18644"/>
                </a:lnTo>
                <a:lnTo>
                  <a:pt x="69386" y="18765"/>
                </a:lnTo>
                <a:lnTo>
                  <a:pt x="69567" y="18825"/>
                </a:lnTo>
                <a:lnTo>
                  <a:pt x="70050" y="18825"/>
                </a:lnTo>
                <a:lnTo>
                  <a:pt x="70231" y="18765"/>
                </a:lnTo>
                <a:lnTo>
                  <a:pt x="70472" y="18644"/>
                </a:lnTo>
                <a:lnTo>
                  <a:pt x="70593" y="18523"/>
                </a:lnTo>
                <a:lnTo>
                  <a:pt x="69386" y="16593"/>
                </a:lnTo>
                <a:close/>
                <a:moveTo>
                  <a:pt x="4284" y="20273"/>
                </a:moveTo>
                <a:lnTo>
                  <a:pt x="3620" y="21661"/>
                </a:lnTo>
                <a:lnTo>
                  <a:pt x="3922" y="21480"/>
                </a:lnTo>
                <a:lnTo>
                  <a:pt x="4164" y="21238"/>
                </a:lnTo>
                <a:lnTo>
                  <a:pt x="4284" y="20937"/>
                </a:lnTo>
                <a:lnTo>
                  <a:pt x="4345" y="20575"/>
                </a:lnTo>
                <a:lnTo>
                  <a:pt x="4284" y="20273"/>
                </a:lnTo>
                <a:close/>
                <a:moveTo>
                  <a:pt x="71619" y="20273"/>
                </a:moveTo>
                <a:lnTo>
                  <a:pt x="71559" y="20575"/>
                </a:lnTo>
                <a:lnTo>
                  <a:pt x="71619" y="20937"/>
                </a:lnTo>
                <a:lnTo>
                  <a:pt x="71740" y="21238"/>
                </a:lnTo>
                <a:lnTo>
                  <a:pt x="71981" y="21480"/>
                </a:lnTo>
                <a:lnTo>
                  <a:pt x="72283" y="21661"/>
                </a:lnTo>
                <a:lnTo>
                  <a:pt x="71619" y="20273"/>
                </a:lnTo>
                <a:close/>
                <a:moveTo>
                  <a:pt x="8749" y="19428"/>
                </a:moveTo>
                <a:lnTo>
                  <a:pt x="8568" y="19489"/>
                </a:lnTo>
                <a:lnTo>
                  <a:pt x="8327" y="19609"/>
                </a:lnTo>
                <a:lnTo>
                  <a:pt x="8146" y="19730"/>
                </a:lnTo>
                <a:lnTo>
                  <a:pt x="8025" y="19911"/>
                </a:lnTo>
                <a:lnTo>
                  <a:pt x="7904" y="20152"/>
                </a:lnTo>
                <a:lnTo>
                  <a:pt x="7844" y="20333"/>
                </a:lnTo>
                <a:lnTo>
                  <a:pt x="7844" y="20575"/>
                </a:lnTo>
                <a:lnTo>
                  <a:pt x="7844" y="20816"/>
                </a:lnTo>
                <a:lnTo>
                  <a:pt x="7904" y="20997"/>
                </a:lnTo>
                <a:lnTo>
                  <a:pt x="8025" y="21238"/>
                </a:lnTo>
                <a:lnTo>
                  <a:pt x="8146" y="21419"/>
                </a:lnTo>
                <a:lnTo>
                  <a:pt x="8327" y="21540"/>
                </a:lnTo>
                <a:lnTo>
                  <a:pt x="8568" y="21661"/>
                </a:lnTo>
                <a:lnTo>
                  <a:pt x="8749" y="21721"/>
                </a:lnTo>
                <a:lnTo>
                  <a:pt x="9232" y="21721"/>
                </a:lnTo>
                <a:lnTo>
                  <a:pt x="9413" y="21661"/>
                </a:lnTo>
                <a:lnTo>
                  <a:pt x="9654" y="21540"/>
                </a:lnTo>
                <a:lnTo>
                  <a:pt x="9835" y="21419"/>
                </a:lnTo>
                <a:lnTo>
                  <a:pt x="9956" y="21238"/>
                </a:lnTo>
                <a:lnTo>
                  <a:pt x="10076" y="20997"/>
                </a:lnTo>
                <a:lnTo>
                  <a:pt x="10137" y="20816"/>
                </a:lnTo>
                <a:lnTo>
                  <a:pt x="10137" y="20575"/>
                </a:lnTo>
                <a:lnTo>
                  <a:pt x="10137" y="20333"/>
                </a:lnTo>
                <a:lnTo>
                  <a:pt x="10076" y="20152"/>
                </a:lnTo>
                <a:lnTo>
                  <a:pt x="9956" y="19911"/>
                </a:lnTo>
                <a:lnTo>
                  <a:pt x="9835" y="19730"/>
                </a:lnTo>
                <a:lnTo>
                  <a:pt x="9654" y="19609"/>
                </a:lnTo>
                <a:lnTo>
                  <a:pt x="9413" y="19489"/>
                </a:lnTo>
                <a:lnTo>
                  <a:pt x="9232" y="19428"/>
                </a:lnTo>
                <a:close/>
                <a:moveTo>
                  <a:pt x="14541" y="19428"/>
                </a:moveTo>
                <a:lnTo>
                  <a:pt x="14360" y="19489"/>
                </a:lnTo>
                <a:lnTo>
                  <a:pt x="14119" y="19609"/>
                </a:lnTo>
                <a:lnTo>
                  <a:pt x="13938" y="19730"/>
                </a:lnTo>
                <a:lnTo>
                  <a:pt x="13817" y="19911"/>
                </a:lnTo>
                <a:lnTo>
                  <a:pt x="13697" y="20152"/>
                </a:lnTo>
                <a:lnTo>
                  <a:pt x="13636" y="20333"/>
                </a:lnTo>
                <a:lnTo>
                  <a:pt x="13636" y="20575"/>
                </a:lnTo>
                <a:lnTo>
                  <a:pt x="13636" y="20816"/>
                </a:lnTo>
                <a:lnTo>
                  <a:pt x="13697" y="20997"/>
                </a:lnTo>
                <a:lnTo>
                  <a:pt x="13817" y="21238"/>
                </a:lnTo>
                <a:lnTo>
                  <a:pt x="13938" y="21419"/>
                </a:lnTo>
                <a:lnTo>
                  <a:pt x="14119" y="21540"/>
                </a:lnTo>
                <a:lnTo>
                  <a:pt x="14360" y="21661"/>
                </a:lnTo>
                <a:lnTo>
                  <a:pt x="14541" y="21721"/>
                </a:lnTo>
                <a:lnTo>
                  <a:pt x="15024" y="21721"/>
                </a:lnTo>
                <a:lnTo>
                  <a:pt x="15205" y="21661"/>
                </a:lnTo>
                <a:lnTo>
                  <a:pt x="15446" y="21540"/>
                </a:lnTo>
                <a:lnTo>
                  <a:pt x="15627" y="21419"/>
                </a:lnTo>
                <a:lnTo>
                  <a:pt x="15748" y="21238"/>
                </a:lnTo>
                <a:lnTo>
                  <a:pt x="15869" y="20997"/>
                </a:lnTo>
                <a:lnTo>
                  <a:pt x="15929" y="20816"/>
                </a:lnTo>
                <a:lnTo>
                  <a:pt x="15929" y="20575"/>
                </a:lnTo>
                <a:lnTo>
                  <a:pt x="15929" y="20333"/>
                </a:lnTo>
                <a:lnTo>
                  <a:pt x="15869" y="20152"/>
                </a:lnTo>
                <a:lnTo>
                  <a:pt x="15748" y="19911"/>
                </a:lnTo>
                <a:lnTo>
                  <a:pt x="15627" y="19730"/>
                </a:lnTo>
                <a:lnTo>
                  <a:pt x="15446" y="19609"/>
                </a:lnTo>
                <a:lnTo>
                  <a:pt x="15205" y="19489"/>
                </a:lnTo>
                <a:lnTo>
                  <a:pt x="15024" y="19428"/>
                </a:lnTo>
                <a:close/>
                <a:moveTo>
                  <a:pt x="20333" y="19428"/>
                </a:moveTo>
                <a:lnTo>
                  <a:pt x="20152" y="19489"/>
                </a:lnTo>
                <a:lnTo>
                  <a:pt x="19911" y="19609"/>
                </a:lnTo>
                <a:lnTo>
                  <a:pt x="19730" y="19730"/>
                </a:lnTo>
                <a:lnTo>
                  <a:pt x="19609" y="19911"/>
                </a:lnTo>
                <a:lnTo>
                  <a:pt x="19489" y="20152"/>
                </a:lnTo>
                <a:lnTo>
                  <a:pt x="19428" y="20333"/>
                </a:lnTo>
                <a:lnTo>
                  <a:pt x="19428" y="20575"/>
                </a:lnTo>
                <a:lnTo>
                  <a:pt x="19428" y="20816"/>
                </a:lnTo>
                <a:lnTo>
                  <a:pt x="19489" y="20997"/>
                </a:lnTo>
                <a:lnTo>
                  <a:pt x="19609" y="21238"/>
                </a:lnTo>
                <a:lnTo>
                  <a:pt x="19730" y="21419"/>
                </a:lnTo>
                <a:lnTo>
                  <a:pt x="19911" y="21540"/>
                </a:lnTo>
                <a:lnTo>
                  <a:pt x="20152" y="21661"/>
                </a:lnTo>
                <a:lnTo>
                  <a:pt x="20333" y="21721"/>
                </a:lnTo>
                <a:lnTo>
                  <a:pt x="20816" y="21721"/>
                </a:lnTo>
                <a:lnTo>
                  <a:pt x="20997" y="21661"/>
                </a:lnTo>
                <a:lnTo>
                  <a:pt x="21239" y="21540"/>
                </a:lnTo>
                <a:lnTo>
                  <a:pt x="21420" y="21419"/>
                </a:lnTo>
                <a:lnTo>
                  <a:pt x="21540" y="21238"/>
                </a:lnTo>
                <a:lnTo>
                  <a:pt x="21661" y="20997"/>
                </a:lnTo>
                <a:lnTo>
                  <a:pt x="21721" y="20816"/>
                </a:lnTo>
                <a:lnTo>
                  <a:pt x="21721" y="20575"/>
                </a:lnTo>
                <a:lnTo>
                  <a:pt x="21721" y="20333"/>
                </a:lnTo>
                <a:lnTo>
                  <a:pt x="21661" y="20152"/>
                </a:lnTo>
                <a:lnTo>
                  <a:pt x="21540" y="19911"/>
                </a:lnTo>
                <a:lnTo>
                  <a:pt x="21420" y="19730"/>
                </a:lnTo>
                <a:lnTo>
                  <a:pt x="21239" y="19609"/>
                </a:lnTo>
                <a:lnTo>
                  <a:pt x="20997" y="19489"/>
                </a:lnTo>
                <a:lnTo>
                  <a:pt x="20816" y="19428"/>
                </a:lnTo>
                <a:close/>
                <a:moveTo>
                  <a:pt x="26126" y="19428"/>
                </a:moveTo>
                <a:lnTo>
                  <a:pt x="25945" y="19489"/>
                </a:lnTo>
                <a:lnTo>
                  <a:pt x="25703" y="19609"/>
                </a:lnTo>
                <a:lnTo>
                  <a:pt x="25522" y="19730"/>
                </a:lnTo>
                <a:lnTo>
                  <a:pt x="25402" y="19911"/>
                </a:lnTo>
                <a:lnTo>
                  <a:pt x="25281" y="20152"/>
                </a:lnTo>
                <a:lnTo>
                  <a:pt x="25221" y="20333"/>
                </a:lnTo>
                <a:lnTo>
                  <a:pt x="25221" y="20575"/>
                </a:lnTo>
                <a:lnTo>
                  <a:pt x="25221" y="20816"/>
                </a:lnTo>
                <a:lnTo>
                  <a:pt x="25281" y="20997"/>
                </a:lnTo>
                <a:lnTo>
                  <a:pt x="25402" y="21238"/>
                </a:lnTo>
                <a:lnTo>
                  <a:pt x="25522" y="21419"/>
                </a:lnTo>
                <a:lnTo>
                  <a:pt x="25703" y="21540"/>
                </a:lnTo>
                <a:lnTo>
                  <a:pt x="25945" y="21661"/>
                </a:lnTo>
                <a:lnTo>
                  <a:pt x="26126" y="21721"/>
                </a:lnTo>
                <a:lnTo>
                  <a:pt x="26608" y="21721"/>
                </a:lnTo>
                <a:lnTo>
                  <a:pt x="26789" y="21661"/>
                </a:lnTo>
                <a:lnTo>
                  <a:pt x="27031" y="21540"/>
                </a:lnTo>
                <a:lnTo>
                  <a:pt x="27212" y="21419"/>
                </a:lnTo>
                <a:lnTo>
                  <a:pt x="27332" y="21238"/>
                </a:lnTo>
                <a:lnTo>
                  <a:pt x="27453" y="20997"/>
                </a:lnTo>
                <a:lnTo>
                  <a:pt x="27513" y="20816"/>
                </a:lnTo>
                <a:lnTo>
                  <a:pt x="27513" y="20575"/>
                </a:lnTo>
                <a:lnTo>
                  <a:pt x="27513" y="20333"/>
                </a:lnTo>
                <a:lnTo>
                  <a:pt x="27453" y="20152"/>
                </a:lnTo>
                <a:lnTo>
                  <a:pt x="27332" y="19911"/>
                </a:lnTo>
                <a:lnTo>
                  <a:pt x="27212" y="19730"/>
                </a:lnTo>
                <a:lnTo>
                  <a:pt x="27031" y="19609"/>
                </a:lnTo>
                <a:lnTo>
                  <a:pt x="26789" y="19489"/>
                </a:lnTo>
                <a:lnTo>
                  <a:pt x="26608" y="19428"/>
                </a:lnTo>
                <a:close/>
                <a:moveTo>
                  <a:pt x="31918" y="19428"/>
                </a:moveTo>
                <a:lnTo>
                  <a:pt x="31737" y="19489"/>
                </a:lnTo>
                <a:lnTo>
                  <a:pt x="31496" y="19609"/>
                </a:lnTo>
                <a:lnTo>
                  <a:pt x="31315" y="19730"/>
                </a:lnTo>
                <a:lnTo>
                  <a:pt x="31194" y="19911"/>
                </a:lnTo>
                <a:lnTo>
                  <a:pt x="31073" y="20152"/>
                </a:lnTo>
                <a:lnTo>
                  <a:pt x="31013" y="20333"/>
                </a:lnTo>
                <a:lnTo>
                  <a:pt x="31013" y="20575"/>
                </a:lnTo>
                <a:lnTo>
                  <a:pt x="31013" y="20816"/>
                </a:lnTo>
                <a:lnTo>
                  <a:pt x="31073" y="20997"/>
                </a:lnTo>
                <a:lnTo>
                  <a:pt x="31194" y="21238"/>
                </a:lnTo>
                <a:lnTo>
                  <a:pt x="31315" y="21419"/>
                </a:lnTo>
                <a:lnTo>
                  <a:pt x="31496" y="21540"/>
                </a:lnTo>
                <a:lnTo>
                  <a:pt x="31737" y="21661"/>
                </a:lnTo>
                <a:lnTo>
                  <a:pt x="31918" y="21721"/>
                </a:lnTo>
                <a:lnTo>
                  <a:pt x="32401" y="21721"/>
                </a:lnTo>
                <a:lnTo>
                  <a:pt x="32582" y="21661"/>
                </a:lnTo>
                <a:lnTo>
                  <a:pt x="32823" y="21540"/>
                </a:lnTo>
                <a:lnTo>
                  <a:pt x="33004" y="21419"/>
                </a:lnTo>
                <a:lnTo>
                  <a:pt x="33125" y="21238"/>
                </a:lnTo>
                <a:lnTo>
                  <a:pt x="33245" y="20997"/>
                </a:lnTo>
                <a:lnTo>
                  <a:pt x="33306" y="20816"/>
                </a:lnTo>
                <a:lnTo>
                  <a:pt x="33306" y="20575"/>
                </a:lnTo>
                <a:lnTo>
                  <a:pt x="33306" y="20333"/>
                </a:lnTo>
                <a:lnTo>
                  <a:pt x="33245" y="20152"/>
                </a:lnTo>
                <a:lnTo>
                  <a:pt x="33125" y="19911"/>
                </a:lnTo>
                <a:lnTo>
                  <a:pt x="33004" y="19730"/>
                </a:lnTo>
                <a:lnTo>
                  <a:pt x="32823" y="19609"/>
                </a:lnTo>
                <a:lnTo>
                  <a:pt x="32582" y="19489"/>
                </a:lnTo>
                <a:lnTo>
                  <a:pt x="32401" y="19428"/>
                </a:lnTo>
                <a:close/>
                <a:moveTo>
                  <a:pt x="37710" y="19428"/>
                </a:moveTo>
                <a:lnTo>
                  <a:pt x="37529" y="19489"/>
                </a:lnTo>
                <a:lnTo>
                  <a:pt x="37288" y="19609"/>
                </a:lnTo>
                <a:lnTo>
                  <a:pt x="37107" y="19730"/>
                </a:lnTo>
                <a:lnTo>
                  <a:pt x="36986" y="19911"/>
                </a:lnTo>
                <a:lnTo>
                  <a:pt x="36865" y="20152"/>
                </a:lnTo>
                <a:lnTo>
                  <a:pt x="36805" y="20333"/>
                </a:lnTo>
                <a:lnTo>
                  <a:pt x="36805" y="20575"/>
                </a:lnTo>
                <a:lnTo>
                  <a:pt x="36805" y="20816"/>
                </a:lnTo>
                <a:lnTo>
                  <a:pt x="36865" y="20997"/>
                </a:lnTo>
                <a:lnTo>
                  <a:pt x="36986" y="21238"/>
                </a:lnTo>
                <a:lnTo>
                  <a:pt x="37107" y="21419"/>
                </a:lnTo>
                <a:lnTo>
                  <a:pt x="37288" y="21540"/>
                </a:lnTo>
                <a:lnTo>
                  <a:pt x="37529" y="21661"/>
                </a:lnTo>
                <a:lnTo>
                  <a:pt x="37710" y="21721"/>
                </a:lnTo>
                <a:lnTo>
                  <a:pt x="38193" y="21721"/>
                </a:lnTo>
                <a:lnTo>
                  <a:pt x="38374" y="21661"/>
                </a:lnTo>
                <a:lnTo>
                  <a:pt x="38615" y="21540"/>
                </a:lnTo>
                <a:lnTo>
                  <a:pt x="38796" y="21419"/>
                </a:lnTo>
                <a:lnTo>
                  <a:pt x="38917" y="21238"/>
                </a:lnTo>
                <a:lnTo>
                  <a:pt x="39038" y="20997"/>
                </a:lnTo>
                <a:lnTo>
                  <a:pt x="39098" y="20816"/>
                </a:lnTo>
                <a:lnTo>
                  <a:pt x="39098" y="20575"/>
                </a:lnTo>
                <a:lnTo>
                  <a:pt x="39098" y="20333"/>
                </a:lnTo>
                <a:lnTo>
                  <a:pt x="39038" y="20152"/>
                </a:lnTo>
                <a:lnTo>
                  <a:pt x="38917" y="19911"/>
                </a:lnTo>
                <a:lnTo>
                  <a:pt x="38796" y="19730"/>
                </a:lnTo>
                <a:lnTo>
                  <a:pt x="38615" y="19609"/>
                </a:lnTo>
                <a:lnTo>
                  <a:pt x="38374" y="19489"/>
                </a:lnTo>
                <a:lnTo>
                  <a:pt x="38193" y="19428"/>
                </a:lnTo>
                <a:close/>
                <a:moveTo>
                  <a:pt x="43502" y="19428"/>
                </a:moveTo>
                <a:lnTo>
                  <a:pt x="43321" y="19489"/>
                </a:lnTo>
                <a:lnTo>
                  <a:pt x="43080" y="19609"/>
                </a:lnTo>
                <a:lnTo>
                  <a:pt x="42899" y="19730"/>
                </a:lnTo>
                <a:lnTo>
                  <a:pt x="42778" y="19911"/>
                </a:lnTo>
                <a:lnTo>
                  <a:pt x="42658" y="20152"/>
                </a:lnTo>
                <a:lnTo>
                  <a:pt x="42597" y="20333"/>
                </a:lnTo>
                <a:lnTo>
                  <a:pt x="42597" y="20575"/>
                </a:lnTo>
                <a:lnTo>
                  <a:pt x="42597" y="20816"/>
                </a:lnTo>
                <a:lnTo>
                  <a:pt x="42658" y="20997"/>
                </a:lnTo>
                <a:lnTo>
                  <a:pt x="42778" y="21238"/>
                </a:lnTo>
                <a:lnTo>
                  <a:pt x="42899" y="21419"/>
                </a:lnTo>
                <a:lnTo>
                  <a:pt x="43080" y="21540"/>
                </a:lnTo>
                <a:lnTo>
                  <a:pt x="43321" y="21661"/>
                </a:lnTo>
                <a:lnTo>
                  <a:pt x="43502" y="21721"/>
                </a:lnTo>
                <a:lnTo>
                  <a:pt x="43985" y="21721"/>
                </a:lnTo>
                <a:lnTo>
                  <a:pt x="44166" y="21661"/>
                </a:lnTo>
                <a:lnTo>
                  <a:pt x="44407" y="21540"/>
                </a:lnTo>
                <a:lnTo>
                  <a:pt x="44588" y="21419"/>
                </a:lnTo>
                <a:lnTo>
                  <a:pt x="44709" y="21238"/>
                </a:lnTo>
                <a:lnTo>
                  <a:pt x="44830" y="20997"/>
                </a:lnTo>
                <a:lnTo>
                  <a:pt x="44890" y="20816"/>
                </a:lnTo>
                <a:lnTo>
                  <a:pt x="44890" y="20575"/>
                </a:lnTo>
                <a:lnTo>
                  <a:pt x="44890" y="20333"/>
                </a:lnTo>
                <a:lnTo>
                  <a:pt x="44830" y="20152"/>
                </a:lnTo>
                <a:lnTo>
                  <a:pt x="44709" y="19911"/>
                </a:lnTo>
                <a:lnTo>
                  <a:pt x="44588" y="19730"/>
                </a:lnTo>
                <a:lnTo>
                  <a:pt x="44407" y="19609"/>
                </a:lnTo>
                <a:lnTo>
                  <a:pt x="44166" y="19489"/>
                </a:lnTo>
                <a:lnTo>
                  <a:pt x="43985" y="19428"/>
                </a:lnTo>
                <a:close/>
                <a:moveTo>
                  <a:pt x="49295" y="19428"/>
                </a:moveTo>
                <a:lnTo>
                  <a:pt x="49114" y="19489"/>
                </a:lnTo>
                <a:lnTo>
                  <a:pt x="48872" y="19609"/>
                </a:lnTo>
                <a:lnTo>
                  <a:pt x="48691" y="19730"/>
                </a:lnTo>
                <a:lnTo>
                  <a:pt x="48571" y="19911"/>
                </a:lnTo>
                <a:lnTo>
                  <a:pt x="48450" y="20152"/>
                </a:lnTo>
                <a:lnTo>
                  <a:pt x="48390" y="20333"/>
                </a:lnTo>
                <a:lnTo>
                  <a:pt x="48390" y="20575"/>
                </a:lnTo>
                <a:lnTo>
                  <a:pt x="48390" y="20816"/>
                </a:lnTo>
                <a:lnTo>
                  <a:pt x="48450" y="20997"/>
                </a:lnTo>
                <a:lnTo>
                  <a:pt x="48571" y="21238"/>
                </a:lnTo>
                <a:lnTo>
                  <a:pt x="48691" y="21419"/>
                </a:lnTo>
                <a:lnTo>
                  <a:pt x="48872" y="21540"/>
                </a:lnTo>
                <a:lnTo>
                  <a:pt x="49114" y="21661"/>
                </a:lnTo>
                <a:lnTo>
                  <a:pt x="49295" y="21721"/>
                </a:lnTo>
                <a:lnTo>
                  <a:pt x="49777" y="21721"/>
                </a:lnTo>
                <a:lnTo>
                  <a:pt x="49958" y="21661"/>
                </a:lnTo>
                <a:lnTo>
                  <a:pt x="50200" y="21540"/>
                </a:lnTo>
                <a:lnTo>
                  <a:pt x="50381" y="21419"/>
                </a:lnTo>
                <a:lnTo>
                  <a:pt x="50501" y="21238"/>
                </a:lnTo>
                <a:lnTo>
                  <a:pt x="50622" y="20997"/>
                </a:lnTo>
                <a:lnTo>
                  <a:pt x="50682" y="20816"/>
                </a:lnTo>
                <a:lnTo>
                  <a:pt x="50682" y="20575"/>
                </a:lnTo>
                <a:lnTo>
                  <a:pt x="50682" y="20333"/>
                </a:lnTo>
                <a:lnTo>
                  <a:pt x="50622" y="20152"/>
                </a:lnTo>
                <a:lnTo>
                  <a:pt x="50501" y="19911"/>
                </a:lnTo>
                <a:lnTo>
                  <a:pt x="50381" y="19730"/>
                </a:lnTo>
                <a:lnTo>
                  <a:pt x="50200" y="19609"/>
                </a:lnTo>
                <a:lnTo>
                  <a:pt x="49958" y="19489"/>
                </a:lnTo>
                <a:lnTo>
                  <a:pt x="49777" y="19428"/>
                </a:lnTo>
                <a:close/>
                <a:moveTo>
                  <a:pt x="55087" y="19428"/>
                </a:moveTo>
                <a:lnTo>
                  <a:pt x="54906" y="19489"/>
                </a:lnTo>
                <a:lnTo>
                  <a:pt x="54665" y="19609"/>
                </a:lnTo>
                <a:lnTo>
                  <a:pt x="54483" y="19730"/>
                </a:lnTo>
                <a:lnTo>
                  <a:pt x="54363" y="19911"/>
                </a:lnTo>
                <a:lnTo>
                  <a:pt x="54242" y="20152"/>
                </a:lnTo>
                <a:lnTo>
                  <a:pt x="54182" y="20333"/>
                </a:lnTo>
                <a:lnTo>
                  <a:pt x="54182" y="20575"/>
                </a:lnTo>
                <a:lnTo>
                  <a:pt x="54182" y="20816"/>
                </a:lnTo>
                <a:lnTo>
                  <a:pt x="54242" y="20997"/>
                </a:lnTo>
                <a:lnTo>
                  <a:pt x="54363" y="21238"/>
                </a:lnTo>
                <a:lnTo>
                  <a:pt x="54483" y="21419"/>
                </a:lnTo>
                <a:lnTo>
                  <a:pt x="54665" y="21540"/>
                </a:lnTo>
                <a:lnTo>
                  <a:pt x="54906" y="21661"/>
                </a:lnTo>
                <a:lnTo>
                  <a:pt x="55087" y="21721"/>
                </a:lnTo>
                <a:lnTo>
                  <a:pt x="55570" y="21721"/>
                </a:lnTo>
                <a:lnTo>
                  <a:pt x="55751" y="21661"/>
                </a:lnTo>
                <a:lnTo>
                  <a:pt x="55992" y="21540"/>
                </a:lnTo>
                <a:lnTo>
                  <a:pt x="56173" y="21419"/>
                </a:lnTo>
                <a:lnTo>
                  <a:pt x="56294" y="21238"/>
                </a:lnTo>
                <a:lnTo>
                  <a:pt x="56414" y="20997"/>
                </a:lnTo>
                <a:lnTo>
                  <a:pt x="56475" y="20816"/>
                </a:lnTo>
                <a:lnTo>
                  <a:pt x="56475" y="20575"/>
                </a:lnTo>
                <a:lnTo>
                  <a:pt x="56475" y="20333"/>
                </a:lnTo>
                <a:lnTo>
                  <a:pt x="56414" y="20152"/>
                </a:lnTo>
                <a:lnTo>
                  <a:pt x="56294" y="19911"/>
                </a:lnTo>
                <a:lnTo>
                  <a:pt x="56173" y="19730"/>
                </a:lnTo>
                <a:lnTo>
                  <a:pt x="55992" y="19609"/>
                </a:lnTo>
                <a:lnTo>
                  <a:pt x="55751" y="19489"/>
                </a:lnTo>
                <a:lnTo>
                  <a:pt x="55570" y="19428"/>
                </a:lnTo>
                <a:close/>
                <a:moveTo>
                  <a:pt x="60879" y="19428"/>
                </a:moveTo>
                <a:lnTo>
                  <a:pt x="60698" y="19489"/>
                </a:lnTo>
                <a:lnTo>
                  <a:pt x="60457" y="19609"/>
                </a:lnTo>
                <a:lnTo>
                  <a:pt x="60276" y="19730"/>
                </a:lnTo>
                <a:lnTo>
                  <a:pt x="60155" y="19911"/>
                </a:lnTo>
                <a:lnTo>
                  <a:pt x="60034" y="20152"/>
                </a:lnTo>
                <a:lnTo>
                  <a:pt x="59974" y="20333"/>
                </a:lnTo>
                <a:lnTo>
                  <a:pt x="59974" y="20575"/>
                </a:lnTo>
                <a:lnTo>
                  <a:pt x="59974" y="20816"/>
                </a:lnTo>
                <a:lnTo>
                  <a:pt x="60034" y="20997"/>
                </a:lnTo>
                <a:lnTo>
                  <a:pt x="60155" y="21238"/>
                </a:lnTo>
                <a:lnTo>
                  <a:pt x="60276" y="21419"/>
                </a:lnTo>
                <a:lnTo>
                  <a:pt x="60457" y="21540"/>
                </a:lnTo>
                <a:lnTo>
                  <a:pt x="60698" y="21661"/>
                </a:lnTo>
                <a:lnTo>
                  <a:pt x="60879" y="21721"/>
                </a:lnTo>
                <a:lnTo>
                  <a:pt x="61362" y="21721"/>
                </a:lnTo>
                <a:lnTo>
                  <a:pt x="61543" y="21661"/>
                </a:lnTo>
                <a:lnTo>
                  <a:pt x="61784" y="21540"/>
                </a:lnTo>
                <a:lnTo>
                  <a:pt x="61965" y="21419"/>
                </a:lnTo>
                <a:lnTo>
                  <a:pt x="62086" y="21238"/>
                </a:lnTo>
                <a:lnTo>
                  <a:pt x="62206" y="20997"/>
                </a:lnTo>
                <a:lnTo>
                  <a:pt x="62267" y="20816"/>
                </a:lnTo>
                <a:lnTo>
                  <a:pt x="62267" y="20575"/>
                </a:lnTo>
                <a:lnTo>
                  <a:pt x="62267" y="20333"/>
                </a:lnTo>
                <a:lnTo>
                  <a:pt x="62206" y="20152"/>
                </a:lnTo>
                <a:lnTo>
                  <a:pt x="62086" y="19911"/>
                </a:lnTo>
                <a:lnTo>
                  <a:pt x="61965" y="19730"/>
                </a:lnTo>
                <a:lnTo>
                  <a:pt x="61784" y="19609"/>
                </a:lnTo>
                <a:lnTo>
                  <a:pt x="61543" y="19489"/>
                </a:lnTo>
                <a:lnTo>
                  <a:pt x="61362" y="19428"/>
                </a:lnTo>
                <a:close/>
                <a:moveTo>
                  <a:pt x="66671" y="19428"/>
                </a:moveTo>
                <a:lnTo>
                  <a:pt x="66490" y="19489"/>
                </a:lnTo>
                <a:lnTo>
                  <a:pt x="66249" y="19609"/>
                </a:lnTo>
                <a:lnTo>
                  <a:pt x="66068" y="19730"/>
                </a:lnTo>
                <a:lnTo>
                  <a:pt x="65947" y="19911"/>
                </a:lnTo>
                <a:lnTo>
                  <a:pt x="65827" y="20152"/>
                </a:lnTo>
                <a:lnTo>
                  <a:pt x="65766" y="20333"/>
                </a:lnTo>
                <a:lnTo>
                  <a:pt x="65766" y="20575"/>
                </a:lnTo>
                <a:lnTo>
                  <a:pt x="65766" y="20816"/>
                </a:lnTo>
                <a:lnTo>
                  <a:pt x="65827" y="20997"/>
                </a:lnTo>
                <a:lnTo>
                  <a:pt x="65947" y="21238"/>
                </a:lnTo>
                <a:lnTo>
                  <a:pt x="66068" y="21419"/>
                </a:lnTo>
                <a:lnTo>
                  <a:pt x="66249" y="21540"/>
                </a:lnTo>
                <a:lnTo>
                  <a:pt x="66490" y="21661"/>
                </a:lnTo>
                <a:lnTo>
                  <a:pt x="66671" y="21721"/>
                </a:lnTo>
                <a:lnTo>
                  <a:pt x="67154" y="21721"/>
                </a:lnTo>
                <a:lnTo>
                  <a:pt x="67335" y="21661"/>
                </a:lnTo>
                <a:lnTo>
                  <a:pt x="67576" y="21540"/>
                </a:lnTo>
                <a:lnTo>
                  <a:pt x="67757" y="21419"/>
                </a:lnTo>
                <a:lnTo>
                  <a:pt x="67878" y="21238"/>
                </a:lnTo>
                <a:lnTo>
                  <a:pt x="67999" y="20997"/>
                </a:lnTo>
                <a:lnTo>
                  <a:pt x="68059" y="20816"/>
                </a:lnTo>
                <a:lnTo>
                  <a:pt x="68059" y="20575"/>
                </a:lnTo>
                <a:lnTo>
                  <a:pt x="68059" y="20333"/>
                </a:lnTo>
                <a:lnTo>
                  <a:pt x="67999" y="20152"/>
                </a:lnTo>
                <a:lnTo>
                  <a:pt x="67878" y="19911"/>
                </a:lnTo>
                <a:lnTo>
                  <a:pt x="67757" y="19730"/>
                </a:lnTo>
                <a:lnTo>
                  <a:pt x="67576" y="19609"/>
                </a:lnTo>
                <a:lnTo>
                  <a:pt x="67335" y="19489"/>
                </a:lnTo>
                <a:lnTo>
                  <a:pt x="67154" y="19428"/>
                </a:lnTo>
                <a:close/>
                <a:moveTo>
                  <a:pt x="5853" y="22324"/>
                </a:moveTo>
                <a:lnTo>
                  <a:pt x="5672" y="22385"/>
                </a:lnTo>
                <a:lnTo>
                  <a:pt x="5431" y="22505"/>
                </a:lnTo>
                <a:lnTo>
                  <a:pt x="5250" y="22626"/>
                </a:lnTo>
                <a:lnTo>
                  <a:pt x="5129" y="22807"/>
                </a:lnTo>
                <a:lnTo>
                  <a:pt x="5008" y="23048"/>
                </a:lnTo>
                <a:lnTo>
                  <a:pt x="4948" y="23229"/>
                </a:lnTo>
                <a:lnTo>
                  <a:pt x="4948" y="23471"/>
                </a:lnTo>
                <a:lnTo>
                  <a:pt x="4948" y="23712"/>
                </a:lnTo>
                <a:lnTo>
                  <a:pt x="5008" y="23893"/>
                </a:lnTo>
                <a:lnTo>
                  <a:pt x="5129" y="24135"/>
                </a:lnTo>
                <a:lnTo>
                  <a:pt x="5250" y="24316"/>
                </a:lnTo>
                <a:lnTo>
                  <a:pt x="5431" y="24436"/>
                </a:lnTo>
                <a:lnTo>
                  <a:pt x="5672" y="24557"/>
                </a:lnTo>
                <a:lnTo>
                  <a:pt x="5853" y="24617"/>
                </a:lnTo>
                <a:lnTo>
                  <a:pt x="6336" y="24617"/>
                </a:lnTo>
                <a:lnTo>
                  <a:pt x="6517" y="24557"/>
                </a:lnTo>
                <a:lnTo>
                  <a:pt x="6758" y="24436"/>
                </a:lnTo>
                <a:lnTo>
                  <a:pt x="6939" y="24316"/>
                </a:lnTo>
                <a:lnTo>
                  <a:pt x="7060" y="24135"/>
                </a:lnTo>
                <a:lnTo>
                  <a:pt x="7180" y="23893"/>
                </a:lnTo>
                <a:lnTo>
                  <a:pt x="7241" y="23712"/>
                </a:lnTo>
                <a:lnTo>
                  <a:pt x="7241" y="23471"/>
                </a:lnTo>
                <a:lnTo>
                  <a:pt x="7241" y="23229"/>
                </a:lnTo>
                <a:lnTo>
                  <a:pt x="7180" y="23048"/>
                </a:lnTo>
                <a:lnTo>
                  <a:pt x="7060" y="22807"/>
                </a:lnTo>
                <a:lnTo>
                  <a:pt x="6939" y="22626"/>
                </a:lnTo>
                <a:lnTo>
                  <a:pt x="6758" y="22505"/>
                </a:lnTo>
                <a:lnTo>
                  <a:pt x="6517" y="22385"/>
                </a:lnTo>
                <a:lnTo>
                  <a:pt x="6336" y="22324"/>
                </a:lnTo>
                <a:close/>
                <a:moveTo>
                  <a:pt x="11645" y="22324"/>
                </a:moveTo>
                <a:lnTo>
                  <a:pt x="11464" y="22385"/>
                </a:lnTo>
                <a:lnTo>
                  <a:pt x="11223" y="22505"/>
                </a:lnTo>
                <a:lnTo>
                  <a:pt x="11042" y="22626"/>
                </a:lnTo>
                <a:lnTo>
                  <a:pt x="10921" y="22807"/>
                </a:lnTo>
                <a:lnTo>
                  <a:pt x="10800" y="23048"/>
                </a:lnTo>
                <a:lnTo>
                  <a:pt x="10740" y="23229"/>
                </a:lnTo>
                <a:lnTo>
                  <a:pt x="10740" y="23471"/>
                </a:lnTo>
                <a:lnTo>
                  <a:pt x="10740" y="23712"/>
                </a:lnTo>
                <a:lnTo>
                  <a:pt x="10800" y="23893"/>
                </a:lnTo>
                <a:lnTo>
                  <a:pt x="10921" y="24135"/>
                </a:lnTo>
                <a:lnTo>
                  <a:pt x="11042" y="24316"/>
                </a:lnTo>
                <a:lnTo>
                  <a:pt x="11223" y="24436"/>
                </a:lnTo>
                <a:lnTo>
                  <a:pt x="11464" y="24557"/>
                </a:lnTo>
                <a:lnTo>
                  <a:pt x="11645" y="24617"/>
                </a:lnTo>
                <a:lnTo>
                  <a:pt x="12128" y="24617"/>
                </a:lnTo>
                <a:lnTo>
                  <a:pt x="12309" y="24557"/>
                </a:lnTo>
                <a:lnTo>
                  <a:pt x="12550" y="24436"/>
                </a:lnTo>
                <a:lnTo>
                  <a:pt x="12731" y="24316"/>
                </a:lnTo>
                <a:lnTo>
                  <a:pt x="12852" y="24135"/>
                </a:lnTo>
                <a:lnTo>
                  <a:pt x="12973" y="23893"/>
                </a:lnTo>
                <a:lnTo>
                  <a:pt x="13033" y="23712"/>
                </a:lnTo>
                <a:lnTo>
                  <a:pt x="13033" y="23471"/>
                </a:lnTo>
                <a:lnTo>
                  <a:pt x="13033" y="23229"/>
                </a:lnTo>
                <a:lnTo>
                  <a:pt x="12973" y="23048"/>
                </a:lnTo>
                <a:lnTo>
                  <a:pt x="12852" y="22807"/>
                </a:lnTo>
                <a:lnTo>
                  <a:pt x="12731" y="22626"/>
                </a:lnTo>
                <a:lnTo>
                  <a:pt x="12550" y="22505"/>
                </a:lnTo>
                <a:lnTo>
                  <a:pt x="12309" y="22385"/>
                </a:lnTo>
                <a:lnTo>
                  <a:pt x="12128" y="22324"/>
                </a:lnTo>
                <a:close/>
                <a:moveTo>
                  <a:pt x="17437" y="22324"/>
                </a:moveTo>
                <a:lnTo>
                  <a:pt x="17256" y="22385"/>
                </a:lnTo>
                <a:lnTo>
                  <a:pt x="17015" y="22505"/>
                </a:lnTo>
                <a:lnTo>
                  <a:pt x="16834" y="22626"/>
                </a:lnTo>
                <a:lnTo>
                  <a:pt x="16713" y="22807"/>
                </a:lnTo>
                <a:lnTo>
                  <a:pt x="16593" y="23048"/>
                </a:lnTo>
                <a:lnTo>
                  <a:pt x="16532" y="23229"/>
                </a:lnTo>
                <a:lnTo>
                  <a:pt x="16532" y="23471"/>
                </a:lnTo>
                <a:lnTo>
                  <a:pt x="16532" y="23712"/>
                </a:lnTo>
                <a:lnTo>
                  <a:pt x="16593" y="23893"/>
                </a:lnTo>
                <a:lnTo>
                  <a:pt x="16713" y="24135"/>
                </a:lnTo>
                <a:lnTo>
                  <a:pt x="16834" y="24316"/>
                </a:lnTo>
                <a:lnTo>
                  <a:pt x="17015" y="24436"/>
                </a:lnTo>
                <a:lnTo>
                  <a:pt x="17256" y="24557"/>
                </a:lnTo>
                <a:lnTo>
                  <a:pt x="17437" y="24617"/>
                </a:lnTo>
                <a:lnTo>
                  <a:pt x="17920" y="24617"/>
                </a:lnTo>
                <a:lnTo>
                  <a:pt x="18101" y="24557"/>
                </a:lnTo>
                <a:lnTo>
                  <a:pt x="18342" y="24436"/>
                </a:lnTo>
                <a:lnTo>
                  <a:pt x="18523" y="24316"/>
                </a:lnTo>
                <a:lnTo>
                  <a:pt x="18644" y="24135"/>
                </a:lnTo>
                <a:lnTo>
                  <a:pt x="18765" y="23893"/>
                </a:lnTo>
                <a:lnTo>
                  <a:pt x="18825" y="23712"/>
                </a:lnTo>
                <a:lnTo>
                  <a:pt x="18825" y="23471"/>
                </a:lnTo>
                <a:lnTo>
                  <a:pt x="18825" y="23229"/>
                </a:lnTo>
                <a:lnTo>
                  <a:pt x="18765" y="23048"/>
                </a:lnTo>
                <a:lnTo>
                  <a:pt x="18644" y="22807"/>
                </a:lnTo>
                <a:lnTo>
                  <a:pt x="18523" y="22626"/>
                </a:lnTo>
                <a:lnTo>
                  <a:pt x="18342" y="22505"/>
                </a:lnTo>
                <a:lnTo>
                  <a:pt x="18101" y="22385"/>
                </a:lnTo>
                <a:lnTo>
                  <a:pt x="17920" y="22324"/>
                </a:lnTo>
                <a:close/>
                <a:moveTo>
                  <a:pt x="23230" y="22324"/>
                </a:moveTo>
                <a:lnTo>
                  <a:pt x="23049" y="22385"/>
                </a:lnTo>
                <a:lnTo>
                  <a:pt x="22807" y="22505"/>
                </a:lnTo>
                <a:lnTo>
                  <a:pt x="22626" y="22626"/>
                </a:lnTo>
                <a:lnTo>
                  <a:pt x="22506" y="22807"/>
                </a:lnTo>
                <a:lnTo>
                  <a:pt x="22385" y="23048"/>
                </a:lnTo>
                <a:lnTo>
                  <a:pt x="22325" y="23229"/>
                </a:lnTo>
                <a:lnTo>
                  <a:pt x="22325" y="23471"/>
                </a:lnTo>
                <a:lnTo>
                  <a:pt x="22325" y="23712"/>
                </a:lnTo>
                <a:lnTo>
                  <a:pt x="22385" y="23893"/>
                </a:lnTo>
                <a:lnTo>
                  <a:pt x="22506" y="24135"/>
                </a:lnTo>
                <a:lnTo>
                  <a:pt x="22626" y="24316"/>
                </a:lnTo>
                <a:lnTo>
                  <a:pt x="22807" y="24436"/>
                </a:lnTo>
                <a:lnTo>
                  <a:pt x="23049" y="24557"/>
                </a:lnTo>
                <a:lnTo>
                  <a:pt x="23230" y="24617"/>
                </a:lnTo>
                <a:lnTo>
                  <a:pt x="23712" y="24617"/>
                </a:lnTo>
                <a:lnTo>
                  <a:pt x="23893" y="24557"/>
                </a:lnTo>
                <a:lnTo>
                  <a:pt x="24135" y="24436"/>
                </a:lnTo>
                <a:lnTo>
                  <a:pt x="24316" y="24316"/>
                </a:lnTo>
                <a:lnTo>
                  <a:pt x="24436" y="24135"/>
                </a:lnTo>
                <a:lnTo>
                  <a:pt x="24557" y="23893"/>
                </a:lnTo>
                <a:lnTo>
                  <a:pt x="24617" y="23712"/>
                </a:lnTo>
                <a:lnTo>
                  <a:pt x="24617" y="23471"/>
                </a:lnTo>
                <a:lnTo>
                  <a:pt x="24617" y="23229"/>
                </a:lnTo>
                <a:lnTo>
                  <a:pt x="24557" y="23048"/>
                </a:lnTo>
                <a:lnTo>
                  <a:pt x="24436" y="22807"/>
                </a:lnTo>
                <a:lnTo>
                  <a:pt x="24316" y="22626"/>
                </a:lnTo>
                <a:lnTo>
                  <a:pt x="24135" y="22505"/>
                </a:lnTo>
                <a:lnTo>
                  <a:pt x="23893" y="22385"/>
                </a:lnTo>
                <a:lnTo>
                  <a:pt x="23712" y="22324"/>
                </a:lnTo>
                <a:close/>
                <a:moveTo>
                  <a:pt x="29022" y="22324"/>
                </a:moveTo>
                <a:lnTo>
                  <a:pt x="28841" y="22385"/>
                </a:lnTo>
                <a:lnTo>
                  <a:pt x="28599" y="22505"/>
                </a:lnTo>
                <a:lnTo>
                  <a:pt x="28418" y="22626"/>
                </a:lnTo>
                <a:lnTo>
                  <a:pt x="28298" y="22807"/>
                </a:lnTo>
                <a:lnTo>
                  <a:pt x="28177" y="23048"/>
                </a:lnTo>
                <a:lnTo>
                  <a:pt x="28117" y="23229"/>
                </a:lnTo>
                <a:lnTo>
                  <a:pt x="28117" y="23471"/>
                </a:lnTo>
                <a:lnTo>
                  <a:pt x="28117" y="23712"/>
                </a:lnTo>
                <a:lnTo>
                  <a:pt x="28177" y="23893"/>
                </a:lnTo>
                <a:lnTo>
                  <a:pt x="28298" y="24135"/>
                </a:lnTo>
                <a:lnTo>
                  <a:pt x="28418" y="24316"/>
                </a:lnTo>
                <a:lnTo>
                  <a:pt x="28599" y="24436"/>
                </a:lnTo>
                <a:lnTo>
                  <a:pt x="28841" y="24557"/>
                </a:lnTo>
                <a:lnTo>
                  <a:pt x="29022" y="24617"/>
                </a:lnTo>
                <a:lnTo>
                  <a:pt x="29505" y="24617"/>
                </a:lnTo>
                <a:lnTo>
                  <a:pt x="29686" y="24557"/>
                </a:lnTo>
                <a:lnTo>
                  <a:pt x="29927" y="24436"/>
                </a:lnTo>
                <a:lnTo>
                  <a:pt x="30108" y="24316"/>
                </a:lnTo>
                <a:lnTo>
                  <a:pt x="30229" y="24135"/>
                </a:lnTo>
                <a:lnTo>
                  <a:pt x="30349" y="23893"/>
                </a:lnTo>
                <a:lnTo>
                  <a:pt x="30410" y="23712"/>
                </a:lnTo>
                <a:lnTo>
                  <a:pt x="30410" y="23471"/>
                </a:lnTo>
                <a:lnTo>
                  <a:pt x="30410" y="23229"/>
                </a:lnTo>
                <a:lnTo>
                  <a:pt x="30349" y="23048"/>
                </a:lnTo>
                <a:lnTo>
                  <a:pt x="30229" y="22807"/>
                </a:lnTo>
                <a:lnTo>
                  <a:pt x="30108" y="22626"/>
                </a:lnTo>
                <a:lnTo>
                  <a:pt x="29927" y="22505"/>
                </a:lnTo>
                <a:lnTo>
                  <a:pt x="29686" y="22385"/>
                </a:lnTo>
                <a:lnTo>
                  <a:pt x="29505" y="22324"/>
                </a:lnTo>
                <a:close/>
                <a:moveTo>
                  <a:pt x="34814" y="22324"/>
                </a:moveTo>
                <a:lnTo>
                  <a:pt x="34633" y="22385"/>
                </a:lnTo>
                <a:lnTo>
                  <a:pt x="34392" y="22505"/>
                </a:lnTo>
                <a:lnTo>
                  <a:pt x="34211" y="22626"/>
                </a:lnTo>
                <a:lnTo>
                  <a:pt x="34090" y="22807"/>
                </a:lnTo>
                <a:lnTo>
                  <a:pt x="33969" y="23048"/>
                </a:lnTo>
                <a:lnTo>
                  <a:pt x="33909" y="23229"/>
                </a:lnTo>
                <a:lnTo>
                  <a:pt x="33909" y="23471"/>
                </a:lnTo>
                <a:lnTo>
                  <a:pt x="33909" y="23712"/>
                </a:lnTo>
                <a:lnTo>
                  <a:pt x="33969" y="23893"/>
                </a:lnTo>
                <a:lnTo>
                  <a:pt x="34090" y="24135"/>
                </a:lnTo>
                <a:lnTo>
                  <a:pt x="34211" y="24316"/>
                </a:lnTo>
                <a:lnTo>
                  <a:pt x="34392" y="24436"/>
                </a:lnTo>
                <a:lnTo>
                  <a:pt x="34633" y="24557"/>
                </a:lnTo>
                <a:lnTo>
                  <a:pt x="34814" y="24617"/>
                </a:lnTo>
                <a:lnTo>
                  <a:pt x="35297" y="24617"/>
                </a:lnTo>
                <a:lnTo>
                  <a:pt x="35478" y="24557"/>
                </a:lnTo>
                <a:lnTo>
                  <a:pt x="35719" y="24436"/>
                </a:lnTo>
                <a:lnTo>
                  <a:pt x="35900" y="24316"/>
                </a:lnTo>
                <a:lnTo>
                  <a:pt x="36021" y="24135"/>
                </a:lnTo>
                <a:lnTo>
                  <a:pt x="36141" y="23893"/>
                </a:lnTo>
                <a:lnTo>
                  <a:pt x="36202" y="23712"/>
                </a:lnTo>
                <a:lnTo>
                  <a:pt x="36202" y="23471"/>
                </a:lnTo>
                <a:lnTo>
                  <a:pt x="36202" y="23229"/>
                </a:lnTo>
                <a:lnTo>
                  <a:pt x="36141" y="23048"/>
                </a:lnTo>
                <a:lnTo>
                  <a:pt x="36021" y="22807"/>
                </a:lnTo>
                <a:lnTo>
                  <a:pt x="35900" y="22626"/>
                </a:lnTo>
                <a:lnTo>
                  <a:pt x="35719" y="22505"/>
                </a:lnTo>
                <a:lnTo>
                  <a:pt x="35478" y="22385"/>
                </a:lnTo>
                <a:lnTo>
                  <a:pt x="35297" y="22324"/>
                </a:lnTo>
                <a:close/>
                <a:moveTo>
                  <a:pt x="40606" y="22324"/>
                </a:moveTo>
                <a:lnTo>
                  <a:pt x="40425" y="22385"/>
                </a:lnTo>
                <a:lnTo>
                  <a:pt x="40184" y="22505"/>
                </a:lnTo>
                <a:lnTo>
                  <a:pt x="40003" y="22626"/>
                </a:lnTo>
                <a:lnTo>
                  <a:pt x="39882" y="22807"/>
                </a:lnTo>
                <a:lnTo>
                  <a:pt x="39762" y="23048"/>
                </a:lnTo>
                <a:lnTo>
                  <a:pt x="39701" y="23229"/>
                </a:lnTo>
                <a:lnTo>
                  <a:pt x="39701" y="23471"/>
                </a:lnTo>
                <a:lnTo>
                  <a:pt x="39701" y="23712"/>
                </a:lnTo>
                <a:lnTo>
                  <a:pt x="39762" y="23893"/>
                </a:lnTo>
                <a:lnTo>
                  <a:pt x="39882" y="24135"/>
                </a:lnTo>
                <a:lnTo>
                  <a:pt x="40003" y="24316"/>
                </a:lnTo>
                <a:lnTo>
                  <a:pt x="40184" y="24436"/>
                </a:lnTo>
                <a:lnTo>
                  <a:pt x="40425" y="24557"/>
                </a:lnTo>
                <a:lnTo>
                  <a:pt x="40606" y="24617"/>
                </a:lnTo>
                <a:lnTo>
                  <a:pt x="41089" y="24617"/>
                </a:lnTo>
                <a:lnTo>
                  <a:pt x="41270" y="24557"/>
                </a:lnTo>
                <a:lnTo>
                  <a:pt x="41511" y="24436"/>
                </a:lnTo>
                <a:lnTo>
                  <a:pt x="41692" y="24316"/>
                </a:lnTo>
                <a:lnTo>
                  <a:pt x="41813" y="24135"/>
                </a:lnTo>
                <a:lnTo>
                  <a:pt x="41934" y="23893"/>
                </a:lnTo>
                <a:lnTo>
                  <a:pt x="41994" y="23712"/>
                </a:lnTo>
                <a:lnTo>
                  <a:pt x="41994" y="23471"/>
                </a:lnTo>
                <a:lnTo>
                  <a:pt x="41994" y="23229"/>
                </a:lnTo>
                <a:lnTo>
                  <a:pt x="41934" y="23048"/>
                </a:lnTo>
                <a:lnTo>
                  <a:pt x="41813" y="22807"/>
                </a:lnTo>
                <a:lnTo>
                  <a:pt x="41692" y="22626"/>
                </a:lnTo>
                <a:lnTo>
                  <a:pt x="41511" y="22505"/>
                </a:lnTo>
                <a:lnTo>
                  <a:pt x="41270" y="22385"/>
                </a:lnTo>
                <a:lnTo>
                  <a:pt x="41089" y="22324"/>
                </a:lnTo>
                <a:close/>
                <a:moveTo>
                  <a:pt x="46399" y="22324"/>
                </a:moveTo>
                <a:lnTo>
                  <a:pt x="46218" y="22385"/>
                </a:lnTo>
                <a:lnTo>
                  <a:pt x="45976" y="22505"/>
                </a:lnTo>
                <a:lnTo>
                  <a:pt x="45795" y="22626"/>
                </a:lnTo>
                <a:lnTo>
                  <a:pt x="45674" y="22807"/>
                </a:lnTo>
                <a:lnTo>
                  <a:pt x="45554" y="23048"/>
                </a:lnTo>
                <a:lnTo>
                  <a:pt x="45493" y="23229"/>
                </a:lnTo>
                <a:lnTo>
                  <a:pt x="45493" y="23471"/>
                </a:lnTo>
                <a:lnTo>
                  <a:pt x="45493" y="23712"/>
                </a:lnTo>
                <a:lnTo>
                  <a:pt x="45554" y="23893"/>
                </a:lnTo>
                <a:lnTo>
                  <a:pt x="45674" y="24135"/>
                </a:lnTo>
                <a:lnTo>
                  <a:pt x="45795" y="24316"/>
                </a:lnTo>
                <a:lnTo>
                  <a:pt x="45976" y="24436"/>
                </a:lnTo>
                <a:lnTo>
                  <a:pt x="46218" y="24557"/>
                </a:lnTo>
                <a:lnTo>
                  <a:pt x="46399" y="24617"/>
                </a:lnTo>
                <a:lnTo>
                  <a:pt x="46881" y="24617"/>
                </a:lnTo>
                <a:lnTo>
                  <a:pt x="47062" y="24557"/>
                </a:lnTo>
                <a:lnTo>
                  <a:pt x="47304" y="24436"/>
                </a:lnTo>
                <a:lnTo>
                  <a:pt x="47485" y="24316"/>
                </a:lnTo>
                <a:lnTo>
                  <a:pt x="47605" y="24135"/>
                </a:lnTo>
                <a:lnTo>
                  <a:pt x="47726" y="23893"/>
                </a:lnTo>
                <a:lnTo>
                  <a:pt x="47786" y="23712"/>
                </a:lnTo>
                <a:lnTo>
                  <a:pt x="47786" y="23471"/>
                </a:lnTo>
                <a:lnTo>
                  <a:pt x="47786" y="23229"/>
                </a:lnTo>
                <a:lnTo>
                  <a:pt x="47726" y="23048"/>
                </a:lnTo>
                <a:lnTo>
                  <a:pt x="47605" y="22807"/>
                </a:lnTo>
                <a:lnTo>
                  <a:pt x="47485" y="22626"/>
                </a:lnTo>
                <a:lnTo>
                  <a:pt x="47304" y="22505"/>
                </a:lnTo>
                <a:lnTo>
                  <a:pt x="47062" y="22385"/>
                </a:lnTo>
                <a:lnTo>
                  <a:pt x="46881" y="22324"/>
                </a:lnTo>
                <a:close/>
                <a:moveTo>
                  <a:pt x="52191" y="22324"/>
                </a:moveTo>
                <a:lnTo>
                  <a:pt x="52010" y="22385"/>
                </a:lnTo>
                <a:lnTo>
                  <a:pt x="51768" y="22505"/>
                </a:lnTo>
                <a:lnTo>
                  <a:pt x="51587" y="22626"/>
                </a:lnTo>
                <a:lnTo>
                  <a:pt x="51467" y="22807"/>
                </a:lnTo>
                <a:lnTo>
                  <a:pt x="51346" y="23048"/>
                </a:lnTo>
                <a:lnTo>
                  <a:pt x="51286" y="23229"/>
                </a:lnTo>
                <a:lnTo>
                  <a:pt x="51286" y="23471"/>
                </a:lnTo>
                <a:lnTo>
                  <a:pt x="51286" y="23712"/>
                </a:lnTo>
                <a:lnTo>
                  <a:pt x="51346" y="23893"/>
                </a:lnTo>
                <a:lnTo>
                  <a:pt x="51467" y="24135"/>
                </a:lnTo>
                <a:lnTo>
                  <a:pt x="51587" y="24316"/>
                </a:lnTo>
                <a:lnTo>
                  <a:pt x="51768" y="24436"/>
                </a:lnTo>
                <a:lnTo>
                  <a:pt x="52010" y="24557"/>
                </a:lnTo>
                <a:lnTo>
                  <a:pt x="52191" y="24617"/>
                </a:lnTo>
                <a:lnTo>
                  <a:pt x="52673" y="24617"/>
                </a:lnTo>
                <a:lnTo>
                  <a:pt x="52854" y="24557"/>
                </a:lnTo>
                <a:lnTo>
                  <a:pt x="53096" y="24436"/>
                </a:lnTo>
                <a:lnTo>
                  <a:pt x="53277" y="24316"/>
                </a:lnTo>
                <a:lnTo>
                  <a:pt x="53397" y="24135"/>
                </a:lnTo>
                <a:lnTo>
                  <a:pt x="53518" y="23893"/>
                </a:lnTo>
                <a:lnTo>
                  <a:pt x="53578" y="23712"/>
                </a:lnTo>
                <a:lnTo>
                  <a:pt x="53578" y="23471"/>
                </a:lnTo>
                <a:lnTo>
                  <a:pt x="53578" y="23229"/>
                </a:lnTo>
                <a:lnTo>
                  <a:pt x="53518" y="23048"/>
                </a:lnTo>
                <a:lnTo>
                  <a:pt x="53397" y="22807"/>
                </a:lnTo>
                <a:lnTo>
                  <a:pt x="53277" y="22626"/>
                </a:lnTo>
                <a:lnTo>
                  <a:pt x="53096" y="22505"/>
                </a:lnTo>
                <a:lnTo>
                  <a:pt x="52854" y="22385"/>
                </a:lnTo>
                <a:lnTo>
                  <a:pt x="52673" y="22324"/>
                </a:lnTo>
                <a:close/>
                <a:moveTo>
                  <a:pt x="57983" y="22324"/>
                </a:moveTo>
                <a:lnTo>
                  <a:pt x="57802" y="22385"/>
                </a:lnTo>
                <a:lnTo>
                  <a:pt x="57561" y="22505"/>
                </a:lnTo>
                <a:lnTo>
                  <a:pt x="57380" y="22626"/>
                </a:lnTo>
                <a:lnTo>
                  <a:pt x="57259" y="22807"/>
                </a:lnTo>
                <a:lnTo>
                  <a:pt x="57138" y="23048"/>
                </a:lnTo>
                <a:lnTo>
                  <a:pt x="57078" y="23229"/>
                </a:lnTo>
                <a:lnTo>
                  <a:pt x="57078" y="23471"/>
                </a:lnTo>
                <a:lnTo>
                  <a:pt x="57078" y="23712"/>
                </a:lnTo>
                <a:lnTo>
                  <a:pt x="57138" y="23893"/>
                </a:lnTo>
                <a:lnTo>
                  <a:pt x="57259" y="24135"/>
                </a:lnTo>
                <a:lnTo>
                  <a:pt x="57380" y="24316"/>
                </a:lnTo>
                <a:lnTo>
                  <a:pt x="57561" y="24436"/>
                </a:lnTo>
                <a:lnTo>
                  <a:pt x="57802" y="24557"/>
                </a:lnTo>
                <a:lnTo>
                  <a:pt x="57983" y="24617"/>
                </a:lnTo>
                <a:lnTo>
                  <a:pt x="58466" y="24617"/>
                </a:lnTo>
                <a:lnTo>
                  <a:pt x="58647" y="24557"/>
                </a:lnTo>
                <a:lnTo>
                  <a:pt x="58888" y="24436"/>
                </a:lnTo>
                <a:lnTo>
                  <a:pt x="59069" y="24316"/>
                </a:lnTo>
                <a:lnTo>
                  <a:pt x="59190" y="24135"/>
                </a:lnTo>
                <a:lnTo>
                  <a:pt x="59310" y="23893"/>
                </a:lnTo>
                <a:lnTo>
                  <a:pt x="59371" y="23712"/>
                </a:lnTo>
                <a:lnTo>
                  <a:pt x="59371" y="23471"/>
                </a:lnTo>
                <a:lnTo>
                  <a:pt x="59371" y="23229"/>
                </a:lnTo>
                <a:lnTo>
                  <a:pt x="59310" y="23048"/>
                </a:lnTo>
                <a:lnTo>
                  <a:pt x="59190" y="22807"/>
                </a:lnTo>
                <a:lnTo>
                  <a:pt x="59069" y="22626"/>
                </a:lnTo>
                <a:lnTo>
                  <a:pt x="58888" y="22505"/>
                </a:lnTo>
                <a:lnTo>
                  <a:pt x="58647" y="22385"/>
                </a:lnTo>
                <a:lnTo>
                  <a:pt x="58466" y="22324"/>
                </a:lnTo>
                <a:close/>
                <a:moveTo>
                  <a:pt x="63775" y="22324"/>
                </a:moveTo>
                <a:lnTo>
                  <a:pt x="63594" y="22385"/>
                </a:lnTo>
                <a:lnTo>
                  <a:pt x="63353" y="22505"/>
                </a:lnTo>
                <a:lnTo>
                  <a:pt x="63172" y="22626"/>
                </a:lnTo>
                <a:lnTo>
                  <a:pt x="63051" y="22807"/>
                </a:lnTo>
                <a:lnTo>
                  <a:pt x="62931" y="23048"/>
                </a:lnTo>
                <a:lnTo>
                  <a:pt x="62870" y="23229"/>
                </a:lnTo>
                <a:lnTo>
                  <a:pt x="62870" y="23471"/>
                </a:lnTo>
                <a:lnTo>
                  <a:pt x="62870" y="23712"/>
                </a:lnTo>
                <a:lnTo>
                  <a:pt x="62931" y="23893"/>
                </a:lnTo>
                <a:lnTo>
                  <a:pt x="63051" y="24135"/>
                </a:lnTo>
                <a:lnTo>
                  <a:pt x="63172" y="24316"/>
                </a:lnTo>
                <a:lnTo>
                  <a:pt x="63353" y="24436"/>
                </a:lnTo>
                <a:lnTo>
                  <a:pt x="63594" y="24557"/>
                </a:lnTo>
                <a:lnTo>
                  <a:pt x="63775" y="24617"/>
                </a:lnTo>
                <a:lnTo>
                  <a:pt x="64258" y="24617"/>
                </a:lnTo>
                <a:lnTo>
                  <a:pt x="64439" y="24557"/>
                </a:lnTo>
                <a:lnTo>
                  <a:pt x="64680" y="24436"/>
                </a:lnTo>
                <a:lnTo>
                  <a:pt x="64861" y="24316"/>
                </a:lnTo>
                <a:lnTo>
                  <a:pt x="64982" y="24135"/>
                </a:lnTo>
                <a:lnTo>
                  <a:pt x="65103" y="23893"/>
                </a:lnTo>
                <a:lnTo>
                  <a:pt x="65163" y="23712"/>
                </a:lnTo>
                <a:lnTo>
                  <a:pt x="65163" y="23471"/>
                </a:lnTo>
                <a:lnTo>
                  <a:pt x="65163" y="23229"/>
                </a:lnTo>
                <a:lnTo>
                  <a:pt x="65103" y="23048"/>
                </a:lnTo>
                <a:lnTo>
                  <a:pt x="64982" y="22807"/>
                </a:lnTo>
                <a:lnTo>
                  <a:pt x="64861" y="22626"/>
                </a:lnTo>
                <a:lnTo>
                  <a:pt x="64680" y="22505"/>
                </a:lnTo>
                <a:lnTo>
                  <a:pt x="64439" y="22385"/>
                </a:lnTo>
                <a:lnTo>
                  <a:pt x="64258" y="22324"/>
                </a:lnTo>
                <a:close/>
                <a:moveTo>
                  <a:pt x="69567" y="22324"/>
                </a:moveTo>
                <a:lnTo>
                  <a:pt x="69386" y="22385"/>
                </a:lnTo>
                <a:lnTo>
                  <a:pt x="69145" y="22505"/>
                </a:lnTo>
                <a:lnTo>
                  <a:pt x="68964" y="22626"/>
                </a:lnTo>
                <a:lnTo>
                  <a:pt x="68843" y="22807"/>
                </a:lnTo>
                <a:lnTo>
                  <a:pt x="68723" y="23048"/>
                </a:lnTo>
                <a:lnTo>
                  <a:pt x="68662" y="23229"/>
                </a:lnTo>
                <a:lnTo>
                  <a:pt x="68662" y="23471"/>
                </a:lnTo>
                <a:lnTo>
                  <a:pt x="68662" y="23712"/>
                </a:lnTo>
                <a:lnTo>
                  <a:pt x="68723" y="23893"/>
                </a:lnTo>
                <a:lnTo>
                  <a:pt x="68843" y="24135"/>
                </a:lnTo>
                <a:lnTo>
                  <a:pt x="68964" y="24316"/>
                </a:lnTo>
                <a:lnTo>
                  <a:pt x="69145" y="24436"/>
                </a:lnTo>
                <a:lnTo>
                  <a:pt x="69386" y="24557"/>
                </a:lnTo>
                <a:lnTo>
                  <a:pt x="69567" y="24617"/>
                </a:lnTo>
                <a:lnTo>
                  <a:pt x="70050" y="24617"/>
                </a:lnTo>
                <a:lnTo>
                  <a:pt x="70231" y="24557"/>
                </a:lnTo>
                <a:lnTo>
                  <a:pt x="70472" y="24436"/>
                </a:lnTo>
                <a:lnTo>
                  <a:pt x="70653" y="24316"/>
                </a:lnTo>
                <a:lnTo>
                  <a:pt x="70774" y="24135"/>
                </a:lnTo>
                <a:lnTo>
                  <a:pt x="70895" y="23893"/>
                </a:lnTo>
                <a:lnTo>
                  <a:pt x="70955" y="23712"/>
                </a:lnTo>
                <a:lnTo>
                  <a:pt x="70955" y="23471"/>
                </a:lnTo>
                <a:lnTo>
                  <a:pt x="70955" y="23229"/>
                </a:lnTo>
                <a:lnTo>
                  <a:pt x="70895" y="23048"/>
                </a:lnTo>
                <a:lnTo>
                  <a:pt x="70774" y="22807"/>
                </a:lnTo>
                <a:lnTo>
                  <a:pt x="70653" y="22626"/>
                </a:lnTo>
                <a:lnTo>
                  <a:pt x="70472" y="22505"/>
                </a:lnTo>
                <a:lnTo>
                  <a:pt x="70231" y="22385"/>
                </a:lnTo>
                <a:lnTo>
                  <a:pt x="70050" y="22324"/>
                </a:lnTo>
                <a:close/>
                <a:moveTo>
                  <a:pt x="2896" y="25221"/>
                </a:moveTo>
                <a:lnTo>
                  <a:pt x="2655" y="25341"/>
                </a:lnTo>
                <a:lnTo>
                  <a:pt x="2414" y="25522"/>
                </a:lnTo>
                <a:lnTo>
                  <a:pt x="2233" y="25703"/>
                </a:lnTo>
                <a:lnTo>
                  <a:pt x="2112" y="26005"/>
                </a:lnTo>
                <a:lnTo>
                  <a:pt x="2052" y="26367"/>
                </a:lnTo>
                <a:lnTo>
                  <a:pt x="2052" y="26608"/>
                </a:lnTo>
                <a:lnTo>
                  <a:pt x="2112" y="26789"/>
                </a:lnTo>
                <a:lnTo>
                  <a:pt x="2233" y="27031"/>
                </a:lnTo>
                <a:lnTo>
                  <a:pt x="2353" y="27212"/>
                </a:lnTo>
                <a:lnTo>
                  <a:pt x="2534" y="27332"/>
                </a:lnTo>
                <a:lnTo>
                  <a:pt x="2776" y="27453"/>
                </a:lnTo>
                <a:lnTo>
                  <a:pt x="2957" y="27513"/>
                </a:lnTo>
                <a:lnTo>
                  <a:pt x="3439" y="27513"/>
                </a:lnTo>
                <a:lnTo>
                  <a:pt x="3620" y="27453"/>
                </a:lnTo>
                <a:lnTo>
                  <a:pt x="3862" y="27332"/>
                </a:lnTo>
                <a:lnTo>
                  <a:pt x="4043" y="27212"/>
                </a:lnTo>
                <a:lnTo>
                  <a:pt x="4164" y="27031"/>
                </a:lnTo>
                <a:lnTo>
                  <a:pt x="4284" y="26789"/>
                </a:lnTo>
                <a:lnTo>
                  <a:pt x="4345" y="26608"/>
                </a:lnTo>
                <a:lnTo>
                  <a:pt x="4345" y="26367"/>
                </a:lnTo>
                <a:lnTo>
                  <a:pt x="4284" y="26005"/>
                </a:lnTo>
                <a:lnTo>
                  <a:pt x="4164" y="25703"/>
                </a:lnTo>
                <a:lnTo>
                  <a:pt x="3982" y="25522"/>
                </a:lnTo>
                <a:lnTo>
                  <a:pt x="3741" y="25341"/>
                </a:lnTo>
                <a:lnTo>
                  <a:pt x="3500" y="25221"/>
                </a:lnTo>
                <a:close/>
                <a:moveTo>
                  <a:pt x="8689" y="25221"/>
                </a:moveTo>
                <a:lnTo>
                  <a:pt x="8447" y="25341"/>
                </a:lnTo>
                <a:lnTo>
                  <a:pt x="8206" y="25522"/>
                </a:lnTo>
                <a:lnTo>
                  <a:pt x="8025" y="25703"/>
                </a:lnTo>
                <a:lnTo>
                  <a:pt x="7904" y="26005"/>
                </a:lnTo>
                <a:lnTo>
                  <a:pt x="7844" y="26367"/>
                </a:lnTo>
                <a:lnTo>
                  <a:pt x="7844" y="26608"/>
                </a:lnTo>
                <a:lnTo>
                  <a:pt x="7904" y="26789"/>
                </a:lnTo>
                <a:lnTo>
                  <a:pt x="8025" y="27031"/>
                </a:lnTo>
                <a:lnTo>
                  <a:pt x="8146" y="27212"/>
                </a:lnTo>
                <a:lnTo>
                  <a:pt x="8327" y="27332"/>
                </a:lnTo>
                <a:lnTo>
                  <a:pt x="8568" y="27453"/>
                </a:lnTo>
                <a:lnTo>
                  <a:pt x="8749" y="27513"/>
                </a:lnTo>
                <a:lnTo>
                  <a:pt x="9232" y="27513"/>
                </a:lnTo>
                <a:lnTo>
                  <a:pt x="9413" y="27453"/>
                </a:lnTo>
                <a:lnTo>
                  <a:pt x="9654" y="27332"/>
                </a:lnTo>
                <a:lnTo>
                  <a:pt x="9835" y="27212"/>
                </a:lnTo>
                <a:lnTo>
                  <a:pt x="9956" y="27031"/>
                </a:lnTo>
                <a:lnTo>
                  <a:pt x="10076" y="26789"/>
                </a:lnTo>
                <a:lnTo>
                  <a:pt x="10137" y="26608"/>
                </a:lnTo>
                <a:lnTo>
                  <a:pt x="10137" y="26367"/>
                </a:lnTo>
                <a:lnTo>
                  <a:pt x="10076" y="26005"/>
                </a:lnTo>
                <a:lnTo>
                  <a:pt x="9956" y="25703"/>
                </a:lnTo>
                <a:lnTo>
                  <a:pt x="9775" y="25522"/>
                </a:lnTo>
                <a:lnTo>
                  <a:pt x="9533" y="25341"/>
                </a:lnTo>
                <a:lnTo>
                  <a:pt x="9292" y="25221"/>
                </a:lnTo>
                <a:close/>
                <a:moveTo>
                  <a:pt x="14481" y="25221"/>
                </a:moveTo>
                <a:lnTo>
                  <a:pt x="14240" y="25341"/>
                </a:lnTo>
                <a:lnTo>
                  <a:pt x="13998" y="25522"/>
                </a:lnTo>
                <a:lnTo>
                  <a:pt x="13817" y="25703"/>
                </a:lnTo>
                <a:lnTo>
                  <a:pt x="13697" y="26005"/>
                </a:lnTo>
                <a:lnTo>
                  <a:pt x="13636" y="26367"/>
                </a:lnTo>
                <a:lnTo>
                  <a:pt x="13636" y="26608"/>
                </a:lnTo>
                <a:lnTo>
                  <a:pt x="13697" y="26789"/>
                </a:lnTo>
                <a:lnTo>
                  <a:pt x="13817" y="27031"/>
                </a:lnTo>
                <a:lnTo>
                  <a:pt x="13938" y="27212"/>
                </a:lnTo>
                <a:lnTo>
                  <a:pt x="14119" y="27332"/>
                </a:lnTo>
                <a:lnTo>
                  <a:pt x="14360" y="27453"/>
                </a:lnTo>
                <a:lnTo>
                  <a:pt x="14541" y="27513"/>
                </a:lnTo>
                <a:lnTo>
                  <a:pt x="15024" y="27513"/>
                </a:lnTo>
                <a:lnTo>
                  <a:pt x="15205" y="27453"/>
                </a:lnTo>
                <a:lnTo>
                  <a:pt x="15446" y="27332"/>
                </a:lnTo>
                <a:lnTo>
                  <a:pt x="15627" y="27212"/>
                </a:lnTo>
                <a:lnTo>
                  <a:pt x="15748" y="27031"/>
                </a:lnTo>
                <a:lnTo>
                  <a:pt x="15869" y="26789"/>
                </a:lnTo>
                <a:lnTo>
                  <a:pt x="15929" y="26608"/>
                </a:lnTo>
                <a:lnTo>
                  <a:pt x="15929" y="26367"/>
                </a:lnTo>
                <a:lnTo>
                  <a:pt x="15869" y="26005"/>
                </a:lnTo>
                <a:lnTo>
                  <a:pt x="15748" y="25703"/>
                </a:lnTo>
                <a:lnTo>
                  <a:pt x="15567" y="25522"/>
                </a:lnTo>
                <a:lnTo>
                  <a:pt x="15326" y="25341"/>
                </a:lnTo>
                <a:lnTo>
                  <a:pt x="15084" y="25221"/>
                </a:lnTo>
                <a:close/>
                <a:moveTo>
                  <a:pt x="20273" y="25221"/>
                </a:moveTo>
                <a:lnTo>
                  <a:pt x="20032" y="25341"/>
                </a:lnTo>
                <a:lnTo>
                  <a:pt x="19790" y="25522"/>
                </a:lnTo>
                <a:lnTo>
                  <a:pt x="19609" y="25703"/>
                </a:lnTo>
                <a:lnTo>
                  <a:pt x="19489" y="26005"/>
                </a:lnTo>
                <a:lnTo>
                  <a:pt x="19428" y="26367"/>
                </a:lnTo>
                <a:lnTo>
                  <a:pt x="19428" y="26608"/>
                </a:lnTo>
                <a:lnTo>
                  <a:pt x="19489" y="26789"/>
                </a:lnTo>
                <a:lnTo>
                  <a:pt x="19609" y="27031"/>
                </a:lnTo>
                <a:lnTo>
                  <a:pt x="19730" y="27212"/>
                </a:lnTo>
                <a:lnTo>
                  <a:pt x="19911" y="27332"/>
                </a:lnTo>
                <a:lnTo>
                  <a:pt x="20152" y="27453"/>
                </a:lnTo>
                <a:lnTo>
                  <a:pt x="20333" y="27513"/>
                </a:lnTo>
                <a:lnTo>
                  <a:pt x="20816" y="27513"/>
                </a:lnTo>
                <a:lnTo>
                  <a:pt x="20997" y="27453"/>
                </a:lnTo>
                <a:lnTo>
                  <a:pt x="21239" y="27332"/>
                </a:lnTo>
                <a:lnTo>
                  <a:pt x="21420" y="27212"/>
                </a:lnTo>
                <a:lnTo>
                  <a:pt x="21540" y="27031"/>
                </a:lnTo>
                <a:lnTo>
                  <a:pt x="21661" y="26789"/>
                </a:lnTo>
                <a:lnTo>
                  <a:pt x="21721" y="26608"/>
                </a:lnTo>
                <a:lnTo>
                  <a:pt x="21721" y="26367"/>
                </a:lnTo>
                <a:lnTo>
                  <a:pt x="21661" y="26005"/>
                </a:lnTo>
                <a:lnTo>
                  <a:pt x="21540" y="25703"/>
                </a:lnTo>
                <a:lnTo>
                  <a:pt x="21359" y="25522"/>
                </a:lnTo>
                <a:lnTo>
                  <a:pt x="21118" y="25341"/>
                </a:lnTo>
                <a:lnTo>
                  <a:pt x="20876" y="25221"/>
                </a:lnTo>
                <a:close/>
                <a:moveTo>
                  <a:pt x="26065" y="25221"/>
                </a:moveTo>
                <a:lnTo>
                  <a:pt x="25824" y="25341"/>
                </a:lnTo>
                <a:lnTo>
                  <a:pt x="25583" y="25522"/>
                </a:lnTo>
                <a:lnTo>
                  <a:pt x="25402" y="25703"/>
                </a:lnTo>
                <a:lnTo>
                  <a:pt x="25281" y="26005"/>
                </a:lnTo>
                <a:lnTo>
                  <a:pt x="25221" y="26367"/>
                </a:lnTo>
                <a:lnTo>
                  <a:pt x="25221" y="26608"/>
                </a:lnTo>
                <a:lnTo>
                  <a:pt x="25281" y="26789"/>
                </a:lnTo>
                <a:lnTo>
                  <a:pt x="25402" y="27031"/>
                </a:lnTo>
                <a:lnTo>
                  <a:pt x="25522" y="27212"/>
                </a:lnTo>
                <a:lnTo>
                  <a:pt x="25703" y="27332"/>
                </a:lnTo>
                <a:lnTo>
                  <a:pt x="25945" y="27453"/>
                </a:lnTo>
                <a:lnTo>
                  <a:pt x="26126" y="27513"/>
                </a:lnTo>
                <a:lnTo>
                  <a:pt x="26608" y="27513"/>
                </a:lnTo>
                <a:lnTo>
                  <a:pt x="26789" y="27453"/>
                </a:lnTo>
                <a:lnTo>
                  <a:pt x="27031" y="27332"/>
                </a:lnTo>
                <a:lnTo>
                  <a:pt x="27212" y="27212"/>
                </a:lnTo>
                <a:lnTo>
                  <a:pt x="27332" y="27031"/>
                </a:lnTo>
                <a:lnTo>
                  <a:pt x="27453" y="26789"/>
                </a:lnTo>
                <a:lnTo>
                  <a:pt x="27513" y="26608"/>
                </a:lnTo>
                <a:lnTo>
                  <a:pt x="27513" y="26367"/>
                </a:lnTo>
                <a:lnTo>
                  <a:pt x="27453" y="26005"/>
                </a:lnTo>
                <a:lnTo>
                  <a:pt x="27332" y="25703"/>
                </a:lnTo>
                <a:lnTo>
                  <a:pt x="27151" y="25522"/>
                </a:lnTo>
                <a:lnTo>
                  <a:pt x="26910" y="25341"/>
                </a:lnTo>
                <a:lnTo>
                  <a:pt x="26669" y="25221"/>
                </a:lnTo>
                <a:close/>
                <a:moveTo>
                  <a:pt x="31858" y="25221"/>
                </a:moveTo>
                <a:lnTo>
                  <a:pt x="31616" y="25341"/>
                </a:lnTo>
                <a:lnTo>
                  <a:pt x="31375" y="25522"/>
                </a:lnTo>
                <a:lnTo>
                  <a:pt x="31194" y="25703"/>
                </a:lnTo>
                <a:lnTo>
                  <a:pt x="31073" y="26005"/>
                </a:lnTo>
                <a:lnTo>
                  <a:pt x="31013" y="26367"/>
                </a:lnTo>
                <a:lnTo>
                  <a:pt x="31013" y="26608"/>
                </a:lnTo>
                <a:lnTo>
                  <a:pt x="31073" y="26789"/>
                </a:lnTo>
                <a:lnTo>
                  <a:pt x="31194" y="27031"/>
                </a:lnTo>
                <a:lnTo>
                  <a:pt x="31315" y="27212"/>
                </a:lnTo>
                <a:lnTo>
                  <a:pt x="31496" y="27332"/>
                </a:lnTo>
                <a:lnTo>
                  <a:pt x="31737" y="27453"/>
                </a:lnTo>
                <a:lnTo>
                  <a:pt x="31918" y="27513"/>
                </a:lnTo>
                <a:lnTo>
                  <a:pt x="32401" y="27513"/>
                </a:lnTo>
                <a:lnTo>
                  <a:pt x="32582" y="27453"/>
                </a:lnTo>
                <a:lnTo>
                  <a:pt x="32823" y="27332"/>
                </a:lnTo>
                <a:lnTo>
                  <a:pt x="33004" y="27212"/>
                </a:lnTo>
                <a:lnTo>
                  <a:pt x="33125" y="27031"/>
                </a:lnTo>
                <a:lnTo>
                  <a:pt x="33245" y="26789"/>
                </a:lnTo>
                <a:lnTo>
                  <a:pt x="33306" y="26608"/>
                </a:lnTo>
                <a:lnTo>
                  <a:pt x="33306" y="26367"/>
                </a:lnTo>
                <a:lnTo>
                  <a:pt x="33245" y="26005"/>
                </a:lnTo>
                <a:lnTo>
                  <a:pt x="33125" y="25703"/>
                </a:lnTo>
                <a:lnTo>
                  <a:pt x="32944" y="25522"/>
                </a:lnTo>
                <a:lnTo>
                  <a:pt x="32702" y="25341"/>
                </a:lnTo>
                <a:lnTo>
                  <a:pt x="32461" y="25221"/>
                </a:lnTo>
                <a:close/>
                <a:moveTo>
                  <a:pt x="37650" y="25221"/>
                </a:moveTo>
                <a:lnTo>
                  <a:pt x="37408" y="25341"/>
                </a:lnTo>
                <a:lnTo>
                  <a:pt x="37167" y="25522"/>
                </a:lnTo>
                <a:lnTo>
                  <a:pt x="36986" y="25703"/>
                </a:lnTo>
                <a:lnTo>
                  <a:pt x="36865" y="26005"/>
                </a:lnTo>
                <a:lnTo>
                  <a:pt x="36805" y="26367"/>
                </a:lnTo>
                <a:lnTo>
                  <a:pt x="36805" y="26608"/>
                </a:lnTo>
                <a:lnTo>
                  <a:pt x="36865" y="26789"/>
                </a:lnTo>
                <a:lnTo>
                  <a:pt x="36986" y="27031"/>
                </a:lnTo>
                <a:lnTo>
                  <a:pt x="37107" y="27212"/>
                </a:lnTo>
                <a:lnTo>
                  <a:pt x="37288" y="27332"/>
                </a:lnTo>
                <a:lnTo>
                  <a:pt x="37529" y="27453"/>
                </a:lnTo>
                <a:lnTo>
                  <a:pt x="37710" y="27513"/>
                </a:lnTo>
                <a:lnTo>
                  <a:pt x="38193" y="27513"/>
                </a:lnTo>
                <a:lnTo>
                  <a:pt x="38374" y="27453"/>
                </a:lnTo>
                <a:lnTo>
                  <a:pt x="38615" y="27332"/>
                </a:lnTo>
                <a:lnTo>
                  <a:pt x="38796" y="27212"/>
                </a:lnTo>
                <a:lnTo>
                  <a:pt x="38917" y="27031"/>
                </a:lnTo>
                <a:lnTo>
                  <a:pt x="39038" y="26789"/>
                </a:lnTo>
                <a:lnTo>
                  <a:pt x="39098" y="26608"/>
                </a:lnTo>
                <a:lnTo>
                  <a:pt x="39098" y="26367"/>
                </a:lnTo>
                <a:lnTo>
                  <a:pt x="39038" y="26005"/>
                </a:lnTo>
                <a:lnTo>
                  <a:pt x="38917" y="25703"/>
                </a:lnTo>
                <a:lnTo>
                  <a:pt x="38736" y="25522"/>
                </a:lnTo>
                <a:lnTo>
                  <a:pt x="38495" y="25341"/>
                </a:lnTo>
                <a:lnTo>
                  <a:pt x="38253" y="25221"/>
                </a:lnTo>
                <a:close/>
                <a:moveTo>
                  <a:pt x="43442" y="25221"/>
                </a:moveTo>
                <a:lnTo>
                  <a:pt x="43201" y="25341"/>
                </a:lnTo>
                <a:lnTo>
                  <a:pt x="42959" y="25522"/>
                </a:lnTo>
                <a:lnTo>
                  <a:pt x="42778" y="25703"/>
                </a:lnTo>
                <a:lnTo>
                  <a:pt x="42658" y="26005"/>
                </a:lnTo>
                <a:lnTo>
                  <a:pt x="42597" y="26367"/>
                </a:lnTo>
                <a:lnTo>
                  <a:pt x="42597" y="26608"/>
                </a:lnTo>
                <a:lnTo>
                  <a:pt x="42658" y="26789"/>
                </a:lnTo>
                <a:lnTo>
                  <a:pt x="42778" y="27031"/>
                </a:lnTo>
                <a:lnTo>
                  <a:pt x="42899" y="27212"/>
                </a:lnTo>
                <a:lnTo>
                  <a:pt x="43080" y="27332"/>
                </a:lnTo>
                <a:lnTo>
                  <a:pt x="43321" y="27453"/>
                </a:lnTo>
                <a:lnTo>
                  <a:pt x="43502" y="27513"/>
                </a:lnTo>
                <a:lnTo>
                  <a:pt x="43985" y="27513"/>
                </a:lnTo>
                <a:lnTo>
                  <a:pt x="44166" y="27453"/>
                </a:lnTo>
                <a:lnTo>
                  <a:pt x="44407" y="27332"/>
                </a:lnTo>
                <a:lnTo>
                  <a:pt x="44588" y="27212"/>
                </a:lnTo>
                <a:lnTo>
                  <a:pt x="44709" y="27031"/>
                </a:lnTo>
                <a:lnTo>
                  <a:pt x="44830" y="26789"/>
                </a:lnTo>
                <a:lnTo>
                  <a:pt x="44890" y="26608"/>
                </a:lnTo>
                <a:lnTo>
                  <a:pt x="44890" y="26367"/>
                </a:lnTo>
                <a:lnTo>
                  <a:pt x="44830" y="26005"/>
                </a:lnTo>
                <a:lnTo>
                  <a:pt x="44709" y="25703"/>
                </a:lnTo>
                <a:lnTo>
                  <a:pt x="44528" y="25522"/>
                </a:lnTo>
                <a:lnTo>
                  <a:pt x="44287" y="25341"/>
                </a:lnTo>
                <a:lnTo>
                  <a:pt x="44045" y="25221"/>
                </a:lnTo>
                <a:close/>
                <a:moveTo>
                  <a:pt x="49234" y="25221"/>
                </a:moveTo>
                <a:lnTo>
                  <a:pt x="48993" y="25341"/>
                </a:lnTo>
                <a:lnTo>
                  <a:pt x="48752" y="25522"/>
                </a:lnTo>
                <a:lnTo>
                  <a:pt x="48571" y="25703"/>
                </a:lnTo>
                <a:lnTo>
                  <a:pt x="48450" y="26005"/>
                </a:lnTo>
                <a:lnTo>
                  <a:pt x="48390" y="26367"/>
                </a:lnTo>
                <a:lnTo>
                  <a:pt x="48390" y="26608"/>
                </a:lnTo>
                <a:lnTo>
                  <a:pt x="48450" y="26789"/>
                </a:lnTo>
                <a:lnTo>
                  <a:pt x="48571" y="27031"/>
                </a:lnTo>
                <a:lnTo>
                  <a:pt x="48691" y="27212"/>
                </a:lnTo>
                <a:lnTo>
                  <a:pt x="48872" y="27332"/>
                </a:lnTo>
                <a:lnTo>
                  <a:pt x="49114" y="27453"/>
                </a:lnTo>
                <a:lnTo>
                  <a:pt x="49295" y="27513"/>
                </a:lnTo>
                <a:lnTo>
                  <a:pt x="49777" y="27513"/>
                </a:lnTo>
                <a:lnTo>
                  <a:pt x="49958" y="27453"/>
                </a:lnTo>
                <a:lnTo>
                  <a:pt x="50200" y="27332"/>
                </a:lnTo>
                <a:lnTo>
                  <a:pt x="50381" y="27212"/>
                </a:lnTo>
                <a:lnTo>
                  <a:pt x="50501" y="27031"/>
                </a:lnTo>
                <a:lnTo>
                  <a:pt x="50622" y="26789"/>
                </a:lnTo>
                <a:lnTo>
                  <a:pt x="50682" y="26608"/>
                </a:lnTo>
                <a:lnTo>
                  <a:pt x="50682" y="26367"/>
                </a:lnTo>
                <a:lnTo>
                  <a:pt x="50622" y="26005"/>
                </a:lnTo>
                <a:lnTo>
                  <a:pt x="50501" y="25703"/>
                </a:lnTo>
                <a:lnTo>
                  <a:pt x="50320" y="25522"/>
                </a:lnTo>
                <a:lnTo>
                  <a:pt x="50079" y="25341"/>
                </a:lnTo>
                <a:lnTo>
                  <a:pt x="49838" y="25221"/>
                </a:lnTo>
                <a:close/>
                <a:moveTo>
                  <a:pt x="55027" y="25221"/>
                </a:moveTo>
                <a:lnTo>
                  <a:pt x="54785" y="25341"/>
                </a:lnTo>
                <a:lnTo>
                  <a:pt x="54544" y="25522"/>
                </a:lnTo>
                <a:lnTo>
                  <a:pt x="54363" y="25703"/>
                </a:lnTo>
                <a:lnTo>
                  <a:pt x="54242" y="26005"/>
                </a:lnTo>
                <a:lnTo>
                  <a:pt x="54182" y="26367"/>
                </a:lnTo>
                <a:lnTo>
                  <a:pt x="54182" y="26608"/>
                </a:lnTo>
                <a:lnTo>
                  <a:pt x="54242" y="26789"/>
                </a:lnTo>
                <a:lnTo>
                  <a:pt x="54363" y="27031"/>
                </a:lnTo>
                <a:lnTo>
                  <a:pt x="54483" y="27212"/>
                </a:lnTo>
                <a:lnTo>
                  <a:pt x="54665" y="27332"/>
                </a:lnTo>
                <a:lnTo>
                  <a:pt x="54906" y="27453"/>
                </a:lnTo>
                <a:lnTo>
                  <a:pt x="55087" y="27513"/>
                </a:lnTo>
                <a:lnTo>
                  <a:pt x="55570" y="27513"/>
                </a:lnTo>
                <a:lnTo>
                  <a:pt x="55751" y="27453"/>
                </a:lnTo>
                <a:lnTo>
                  <a:pt x="55992" y="27332"/>
                </a:lnTo>
                <a:lnTo>
                  <a:pt x="56173" y="27212"/>
                </a:lnTo>
                <a:lnTo>
                  <a:pt x="56294" y="27031"/>
                </a:lnTo>
                <a:lnTo>
                  <a:pt x="56414" y="26789"/>
                </a:lnTo>
                <a:lnTo>
                  <a:pt x="56475" y="26608"/>
                </a:lnTo>
                <a:lnTo>
                  <a:pt x="56475" y="26367"/>
                </a:lnTo>
                <a:lnTo>
                  <a:pt x="56414" y="26005"/>
                </a:lnTo>
                <a:lnTo>
                  <a:pt x="56294" y="25703"/>
                </a:lnTo>
                <a:lnTo>
                  <a:pt x="56113" y="25522"/>
                </a:lnTo>
                <a:lnTo>
                  <a:pt x="55871" y="25341"/>
                </a:lnTo>
                <a:lnTo>
                  <a:pt x="55630" y="25221"/>
                </a:lnTo>
                <a:close/>
                <a:moveTo>
                  <a:pt x="60819" y="25221"/>
                </a:moveTo>
                <a:lnTo>
                  <a:pt x="60577" y="25341"/>
                </a:lnTo>
                <a:lnTo>
                  <a:pt x="60336" y="25522"/>
                </a:lnTo>
                <a:lnTo>
                  <a:pt x="60155" y="25703"/>
                </a:lnTo>
                <a:lnTo>
                  <a:pt x="60034" y="26005"/>
                </a:lnTo>
                <a:lnTo>
                  <a:pt x="59974" y="26367"/>
                </a:lnTo>
                <a:lnTo>
                  <a:pt x="59974" y="26608"/>
                </a:lnTo>
                <a:lnTo>
                  <a:pt x="60034" y="26789"/>
                </a:lnTo>
                <a:lnTo>
                  <a:pt x="60155" y="27031"/>
                </a:lnTo>
                <a:lnTo>
                  <a:pt x="60276" y="27212"/>
                </a:lnTo>
                <a:lnTo>
                  <a:pt x="60457" y="27332"/>
                </a:lnTo>
                <a:lnTo>
                  <a:pt x="60698" y="27453"/>
                </a:lnTo>
                <a:lnTo>
                  <a:pt x="60879" y="27513"/>
                </a:lnTo>
                <a:lnTo>
                  <a:pt x="61362" y="27513"/>
                </a:lnTo>
                <a:lnTo>
                  <a:pt x="61543" y="27453"/>
                </a:lnTo>
                <a:lnTo>
                  <a:pt x="61784" y="27332"/>
                </a:lnTo>
                <a:lnTo>
                  <a:pt x="61965" y="27212"/>
                </a:lnTo>
                <a:lnTo>
                  <a:pt x="62086" y="27031"/>
                </a:lnTo>
                <a:lnTo>
                  <a:pt x="62206" y="26789"/>
                </a:lnTo>
                <a:lnTo>
                  <a:pt x="62267" y="26608"/>
                </a:lnTo>
                <a:lnTo>
                  <a:pt x="62267" y="26367"/>
                </a:lnTo>
                <a:lnTo>
                  <a:pt x="62206" y="26005"/>
                </a:lnTo>
                <a:lnTo>
                  <a:pt x="62086" y="25703"/>
                </a:lnTo>
                <a:lnTo>
                  <a:pt x="61905" y="25522"/>
                </a:lnTo>
                <a:lnTo>
                  <a:pt x="61663" y="25341"/>
                </a:lnTo>
                <a:lnTo>
                  <a:pt x="61422" y="25221"/>
                </a:lnTo>
                <a:close/>
                <a:moveTo>
                  <a:pt x="66611" y="25221"/>
                </a:moveTo>
                <a:lnTo>
                  <a:pt x="66370" y="25341"/>
                </a:lnTo>
                <a:lnTo>
                  <a:pt x="66128" y="25522"/>
                </a:lnTo>
                <a:lnTo>
                  <a:pt x="65947" y="25703"/>
                </a:lnTo>
                <a:lnTo>
                  <a:pt x="65827" y="26005"/>
                </a:lnTo>
                <a:lnTo>
                  <a:pt x="65766" y="26367"/>
                </a:lnTo>
                <a:lnTo>
                  <a:pt x="65766" y="26608"/>
                </a:lnTo>
                <a:lnTo>
                  <a:pt x="65827" y="26789"/>
                </a:lnTo>
                <a:lnTo>
                  <a:pt x="65947" y="27031"/>
                </a:lnTo>
                <a:lnTo>
                  <a:pt x="66068" y="27212"/>
                </a:lnTo>
                <a:lnTo>
                  <a:pt x="66249" y="27332"/>
                </a:lnTo>
                <a:lnTo>
                  <a:pt x="66490" y="27453"/>
                </a:lnTo>
                <a:lnTo>
                  <a:pt x="66671" y="27513"/>
                </a:lnTo>
                <a:lnTo>
                  <a:pt x="67154" y="27513"/>
                </a:lnTo>
                <a:lnTo>
                  <a:pt x="67335" y="27453"/>
                </a:lnTo>
                <a:lnTo>
                  <a:pt x="67576" y="27332"/>
                </a:lnTo>
                <a:lnTo>
                  <a:pt x="67757" y="27212"/>
                </a:lnTo>
                <a:lnTo>
                  <a:pt x="67878" y="27031"/>
                </a:lnTo>
                <a:lnTo>
                  <a:pt x="67999" y="26789"/>
                </a:lnTo>
                <a:lnTo>
                  <a:pt x="68059" y="26608"/>
                </a:lnTo>
                <a:lnTo>
                  <a:pt x="68059" y="26367"/>
                </a:lnTo>
                <a:lnTo>
                  <a:pt x="67999" y="26005"/>
                </a:lnTo>
                <a:lnTo>
                  <a:pt x="67878" y="25703"/>
                </a:lnTo>
                <a:lnTo>
                  <a:pt x="67697" y="25522"/>
                </a:lnTo>
                <a:lnTo>
                  <a:pt x="67456" y="25341"/>
                </a:lnTo>
                <a:lnTo>
                  <a:pt x="67214" y="25221"/>
                </a:lnTo>
                <a:close/>
                <a:moveTo>
                  <a:pt x="72403" y="25221"/>
                </a:moveTo>
                <a:lnTo>
                  <a:pt x="72162" y="25341"/>
                </a:lnTo>
                <a:lnTo>
                  <a:pt x="71921" y="25522"/>
                </a:lnTo>
                <a:lnTo>
                  <a:pt x="71740" y="25703"/>
                </a:lnTo>
                <a:lnTo>
                  <a:pt x="71619" y="26005"/>
                </a:lnTo>
                <a:lnTo>
                  <a:pt x="71559" y="26367"/>
                </a:lnTo>
                <a:lnTo>
                  <a:pt x="71559" y="26608"/>
                </a:lnTo>
                <a:lnTo>
                  <a:pt x="71619" y="26789"/>
                </a:lnTo>
                <a:lnTo>
                  <a:pt x="71740" y="27031"/>
                </a:lnTo>
                <a:lnTo>
                  <a:pt x="71860" y="27212"/>
                </a:lnTo>
                <a:lnTo>
                  <a:pt x="72041" y="27332"/>
                </a:lnTo>
                <a:lnTo>
                  <a:pt x="72283" y="27453"/>
                </a:lnTo>
                <a:lnTo>
                  <a:pt x="72464" y="27513"/>
                </a:lnTo>
                <a:lnTo>
                  <a:pt x="72946" y="27513"/>
                </a:lnTo>
                <a:lnTo>
                  <a:pt x="73127" y="27453"/>
                </a:lnTo>
                <a:lnTo>
                  <a:pt x="73369" y="27332"/>
                </a:lnTo>
                <a:lnTo>
                  <a:pt x="73550" y="27212"/>
                </a:lnTo>
                <a:lnTo>
                  <a:pt x="73670" y="27031"/>
                </a:lnTo>
                <a:lnTo>
                  <a:pt x="73791" y="26789"/>
                </a:lnTo>
                <a:lnTo>
                  <a:pt x="73851" y="26608"/>
                </a:lnTo>
                <a:lnTo>
                  <a:pt x="73851" y="26367"/>
                </a:lnTo>
                <a:lnTo>
                  <a:pt x="73791" y="26005"/>
                </a:lnTo>
                <a:lnTo>
                  <a:pt x="73670" y="25703"/>
                </a:lnTo>
                <a:lnTo>
                  <a:pt x="73489" y="25522"/>
                </a:lnTo>
                <a:lnTo>
                  <a:pt x="73248" y="25341"/>
                </a:lnTo>
                <a:lnTo>
                  <a:pt x="73007" y="25221"/>
                </a:lnTo>
                <a:close/>
                <a:moveTo>
                  <a:pt x="1147" y="28479"/>
                </a:moveTo>
                <a:lnTo>
                  <a:pt x="724" y="30349"/>
                </a:lnTo>
                <a:lnTo>
                  <a:pt x="724" y="30349"/>
                </a:lnTo>
                <a:lnTo>
                  <a:pt x="1026" y="30168"/>
                </a:lnTo>
                <a:lnTo>
                  <a:pt x="1267" y="29927"/>
                </a:lnTo>
                <a:lnTo>
                  <a:pt x="1388" y="29625"/>
                </a:lnTo>
                <a:lnTo>
                  <a:pt x="1448" y="29263"/>
                </a:lnTo>
                <a:lnTo>
                  <a:pt x="1448" y="29022"/>
                </a:lnTo>
                <a:lnTo>
                  <a:pt x="1388" y="28841"/>
                </a:lnTo>
                <a:lnTo>
                  <a:pt x="1267" y="28660"/>
                </a:lnTo>
                <a:lnTo>
                  <a:pt x="1147" y="28479"/>
                </a:lnTo>
                <a:close/>
                <a:moveTo>
                  <a:pt x="74756" y="28479"/>
                </a:moveTo>
                <a:lnTo>
                  <a:pt x="74636" y="28660"/>
                </a:lnTo>
                <a:lnTo>
                  <a:pt x="74515" y="28841"/>
                </a:lnTo>
                <a:lnTo>
                  <a:pt x="74455" y="29022"/>
                </a:lnTo>
                <a:lnTo>
                  <a:pt x="74455" y="29263"/>
                </a:lnTo>
                <a:lnTo>
                  <a:pt x="74515" y="29625"/>
                </a:lnTo>
                <a:lnTo>
                  <a:pt x="74636" y="29927"/>
                </a:lnTo>
                <a:lnTo>
                  <a:pt x="74877" y="30168"/>
                </a:lnTo>
                <a:lnTo>
                  <a:pt x="75179" y="30349"/>
                </a:lnTo>
                <a:lnTo>
                  <a:pt x="74756" y="28479"/>
                </a:lnTo>
                <a:close/>
                <a:moveTo>
                  <a:pt x="5853" y="28117"/>
                </a:moveTo>
                <a:lnTo>
                  <a:pt x="5672" y="28177"/>
                </a:lnTo>
                <a:lnTo>
                  <a:pt x="5431" y="28298"/>
                </a:lnTo>
                <a:lnTo>
                  <a:pt x="5250" y="28418"/>
                </a:lnTo>
                <a:lnTo>
                  <a:pt x="5129" y="28599"/>
                </a:lnTo>
                <a:lnTo>
                  <a:pt x="5008" y="28841"/>
                </a:lnTo>
                <a:lnTo>
                  <a:pt x="4948" y="29022"/>
                </a:lnTo>
                <a:lnTo>
                  <a:pt x="4948" y="29263"/>
                </a:lnTo>
                <a:lnTo>
                  <a:pt x="4948" y="29504"/>
                </a:lnTo>
                <a:lnTo>
                  <a:pt x="5008" y="29685"/>
                </a:lnTo>
                <a:lnTo>
                  <a:pt x="5129" y="29927"/>
                </a:lnTo>
                <a:lnTo>
                  <a:pt x="5250" y="30108"/>
                </a:lnTo>
                <a:lnTo>
                  <a:pt x="5431" y="30228"/>
                </a:lnTo>
                <a:lnTo>
                  <a:pt x="5672" y="30349"/>
                </a:lnTo>
                <a:lnTo>
                  <a:pt x="5853" y="30409"/>
                </a:lnTo>
                <a:lnTo>
                  <a:pt x="6336" y="30409"/>
                </a:lnTo>
                <a:lnTo>
                  <a:pt x="6517" y="30349"/>
                </a:lnTo>
                <a:lnTo>
                  <a:pt x="6758" y="30228"/>
                </a:lnTo>
                <a:lnTo>
                  <a:pt x="6939" y="30108"/>
                </a:lnTo>
                <a:lnTo>
                  <a:pt x="7060" y="29927"/>
                </a:lnTo>
                <a:lnTo>
                  <a:pt x="7180" y="29685"/>
                </a:lnTo>
                <a:lnTo>
                  <a:pt x="7241" y="29504"/>
                </a:lnTo>
                <a:lnTo>
                  <a:pt x="7241" y="29263"/>
                </a:lnTo>
                <a:lnTo>
                  <a:pt x="7241" y="29022"/>
                </a:lnTo>
                <a:lnTo>
                  <a:pt x="7180" y="28841"/>
                </a:lnTo>
                <a:lnTo>
                  <a:pt x="7060" y="28599"/>
                </a:lnTo>
                <a:lnTo>
                  <a:pt x="6939" y="28418"/>
                </a:lnTo>
                <a:lnTo>
                  <a:pt x="6758" y="28298"/>
                </a:lnTo>
                <a:lnTo>
                  <a:pt x="6517" y="28177"/>
                </a:lnTo>
                <a:lnTo>
                  <a:pt x="6336" y="28117"/>
                </a:lnTo>
                <a:close/>
                <a:moveTo>
                  <a:pt x="11645" y="28117"/>
                </a:moveTo>
                <a:lnTo>
                  <a:pt x="11464" y="28177"/>
                </a:lnTo>
                <a:lnTo>
                  <a:pt x="11223" y="28298"/>
                </a:lnTo>
                <a:lnTo>
                  <a:pt x="11042" y="28418"/>
                </a:lnTo>
                <a:lnTo>
                  <a:pt x="10921" y="28599"/>
                </a:lnTo>
                <a:lnTo>
                  <a:pt x="10800" y="28841"/>
                </a:lnTo>
                <a:lnTo>
                  <a:pt x="10740" y="29022"/>
                </a:lnTo>
                <a:lnTo>
                  <a:pt x="10740" y="29263"/>
                </a:lnTo>
                <a:lnTo>
                  <a:pt x="10740" y="29504"/>
                </a:lnTo>
                <a:lnTo>
                  <a:pt x="10800" y="29685"/>
                </a:lnTo>
                <a:lnTo>
                  <a:pt x="10921" y="29927"/>
                </a:lnTo>
                <a:lnTo>
                  <a:pt x="11042" y="30108"/>
                </a:lnTo>
                <a:lnTo>
                  <a:pt x="11223" y="30228"/>
                </a:lnTo>
                <a:lnTo>
                  <a:pt x="11464" y="30349"/>
                </a:lnTo>
                <a:lnTo>
                  <a:pt x="11645" y="30409"/>
                </a:lnTo>
                <a:lnTo>
                  <a:pt x="12128" y="30409"/>
                </a:lnTo>
                <a:lnTo>
                  <a:pt x="12309" y="30349"/>
                </a:lnTo>
                <a:lnTo>
                  <a:pt x="12550" y="30228"/>
                </a:lnTo>
                <a:lnTo>
                  <a:pt x="12731" y="30108"/>
                </a:lnTo>
                <a:lnTo>
                  <a:pt x="12852" y="29927"/>
                </a:lnTo>
                <a:lnTo>
                  <a:pt x="12973" y="29685"/>
                </a:lnTo>
                <a:lnTo>
                  <a:pt x="13033" y="29504"/>
                </a:lnTo>
                <a:lnTo>
                  <a:pt x="13033" y="29263"/>
                </a:lnTo>
                <a:lnTo>
                  <a:pt x="13033" y="29022"/>
                </a:lnTo>
                <a:lnTo>
                  <a:pt x="12973" y="28841"/>
                </a:lnTo>
                <a:lnTo>
                  <a:pt x="12852" y="28599"/>
                </a:lnTo>
                <a:lnTo>
                  <a:pt x="12731" y="28418"/>
                </a:lnTo>
                <a:lnTo>
                  <a:pt x="12550" y="28298"/>
                </a:lnTo>
                <a:lnTo>
                  <a:pt x="12309" y="28177"/>
                </a:lnTo>
                <a:lnTo>
                  <a:pt x="12128" y="28117"/>
                </a:lnTo>
                <a:close/>
                <a:moveTo>
                  <a:pt x="17437" y="28117"/>
                </a:moveTo>
                <a:lnTo>
                  <a:pt x="17256" y="28177"/>
                </a:lnTo>
                <a:lnTo>
                  <a:pt x="17015" y="28298"/>
                </a:lnTo>
                <a:lnTo>
                  <a:pt x="16834" y="28418"/>
                </a:lnTo>
                <a:lnTo>
                  <a:pt x="16713" y="28599"/>
                </a:lnTo>
                <a:lnTo>
                  <a:pt x="16593" y="28841"/>
                </a:lnTo>
                <a:lnTo>
                  <a:pt x="16532" y="29022"/>
                </a:lnTo>
                <a:lnTo>
                  <a:pt x="16532" y="29263"/>
                </a:lnTo>
                <a:lnTo>
                  <a:pt x="16532" y="29504"/>
                </a:lnTo>
                <a:lnTo>
                  <a:pt x="16593" y="29685"/>
                </a:lnTo>
                <a:lnTo>
                  <a:pt x="16713" y="29927"/>
                </a:lnTo>
                <a:lnTo>
                  <a:pt x="16834" y="30108"/>
                </a:lnTo>
                <a:lnTo>
                  <a:pt x="17015" y="30228"/>
                </a:lnTo>
                <a:lnTo>
                  <a:pt x="17256" y="30349"/>
                </a:lnTo>
                <a:lnTo>
                  <a:pt x="17437" y="30409"/>
                </a:lnTo>
                <a:lnTo>
                  <a:pt x="17920" y="30409"/>
                </a:lnTo>
                <a:lnTo>
                  <a:pt x="18101" y="30349"/>
                </a:lnTo>
                <a:lnTo>
                  <a:pt x="18342" y="30228"/>
                </a:lnTo>
                <a:lnTo>
                  <a:pt x="18523" y="30108"/>
                </a:lnTo>
                <a:lnTo>
                  <a:pt x="18644" y="29927"/>
                </a:lnTo>
                <a:lnTo>
                  <a:pt x="18765" y="29685"/>
                </a:lnTo>
                <a:lnTo>
                  <a:pt x="18825" y="29504"/>
                </a:lnTo>
                <a:lnTo>
                  <a:pt x="18825" y="29263"/>
                </a:lnTo>
                <a:lnTo>
                  <a:pt x="18825" y="29022"/>
                </a:lnTo>
                <a:lnTo>
                  <a:pt x="18765" y="28841"/>
                </a:lnTo>
                <a:lnTo>
                  <a:pt x="18644" y="28599"/>
                </a:lnTo>
                <a:lnTo>
                  <a:pt x="18523" y="28418"/>
                </a:lnTo>
                <a:lnTo>
                  <a:pt x="18342" y="28298"/>
                </a:lnTo>
                <a:lnTo>
                  <a:pt x="18101" y="28177"/>
                </a:lnTo>
                <a:lnTo>
                  <a:pt x="17920" y="28117"/>
                </a:lnTo>
                <a:close/>
                <a:moveTo>
                  <a:pt x="23230" y="28117"/>
                </a:moveTo>
                <a:lnTo>
                  <a:pt x="23049" y="28177"/>
                </a:lnTo>
                <a:lnTo>
                  <a:pt x="22807" y="28298"/>
                </a:lnTo>
                <a:lnTo>
                  <a:pt x="22626" y="28418"/>
                </a:lnTo>
                <a:lnTo>
                  <a:pt x="22506" y="28599"/>
                </a:lnTo>
                <a:lnTo>
                  <a:pt x="22385" y="28841"/>
                </a:lnTo>
                <a:lnTo>
                  <a:pt x="22325" y="29022"/>
                </a:lnTo>
                <a:lnTo>
                  <a:pt x="22325" y="29263"/>
                </a:lnTo>
                <a:lnTo>
                  <a:pt x="22325" y="29504"/>
                </a:lnTo>
                <a:lnTo>
                  <a:pt x="22385" y="29685"/>
                </a:lnTo>
                <a:lnTo>
                  <a:pt x="22506" y="29927"/>
                </a:lnTo>
                <a:lnTo>
                  <a:pt x="22626" y="30108"/>
                </a:lnTo>
                <a:lnTo>
                  <a:pt x="22807" y="30228"/>
                </a:lnTo>
                <a:lnTo>
                  <a:pt x="23049" y="30349"/>
                </a:lnTo>
                <a:lnTo>
                  <a:pt x="23230" y="30409"/>
                </a:lnTo>
                <a:lnTo>
                  <a:pt x="23712" y="30409"/>
                </a:lnTo>
                <a:lnTo>
                  <a:pt x="23893" y="30349"/>
                </a:lnTo>
                <a:lnTo>
                  <a:pt x="24135" y="30228"/>
                </a:lnTo>
                <a:lnTo>
                  <a:pt x="24316" y="30108"/>
                </a:lnTo>
                <a:lnTo>
                  <a:pt x="24436" y="29927"/>
                </a:lnTo>
                <a:lnTo>
                  <a:pt x="24557" y="29685"/>
                </a:lnTo>
                <a:lnTo>
                  <a:pt x="24617" y="29504"/>
                </a:lnTo>
                <a:lnTo>
                  <a:pt x="24617" y="29263"/>
                </a:lnTo>
                <a:lnTo>
                  <a:pt x="24617" y="29022"/>
                </a:lnTo>
                <a:lnTo>
                  <a:pt x="24557" y="28841"/>
                </a:lnTo>
                <a:lnTo>
                  <a:pt x="24436" y="28599"/>
                </a:lnTo>
                <a:lnTo>
                  <a:pt x="24316" y="28418"/>
                </a:lnTo>
                <a:lnTo>
                  <a:pt x="24135" y="28298"/>
                </a:lnTo>
                <a:lnTo>
                  <a:pt x="23893" y="28177"/>
                </a:lnTo>
                <a:lnTo>
                  <a:pt x="23712" y="28117"/>
                </a:lnTo>
                <a:close/>
                <a:moveTo>
                  <a:pt x="29022" y="28117"/>
                </a:moveTo>
                <a:lnTo>
                  <a:pt x="28841" y="28177"/>
                </a:lnTo>
                <a:lnTo>
                  <a:pt x="28599" y="28298"/>
                </a:lnTo>
                <a:lnTo>
                  <a:pt x="28418" y="28418"/>
                </a:lnTo>
                <a:lnTo>
                  <a:pt x="28298" y="28599"/>
                </a:lnTo>
                <a:lnTo>
                  <a:pt x="28177" y="28841"/>
                </a:lnTo>
                <a:lnTo>
                  <a:pt x="28117" y="29022"/>
                </a:lnTo>
                <a:lnTo>
                  <a:pt x="28117" y="29263"/>
                </a:lnTo>
                <a:lnTo>
                  <a:pt x="28117" y="29504"/>
                </a:lnTo>
                <a:lnTo>
                  <a:pt x="28177" y="29685"/>
                </a:lnTo>
                <a:lnTo>
                  <a:pt x="28298" y="29927"/>
                </a:lnTo>
                <a:lnTo>
                  <a:pt x="28418" y="30108"/>
                </a:lnTo>
                <a:lnTo>
                  <a:pt x="28599" y="30228"/>
                </a:lnTo>
                <a:lnTo>
                  <a:pt x="28841" y="30349"/>
                </a:lnTo>
                <a:lnTo>
                  <a:pt x="29022" y="30409"/>
                </a:lnTo>
                <a:lnTo>
                  <a:pt x="29505" y="30409"/>
                </a:lnTo>
                <a:lnTo>
                  <a:pt x="29686" y="30349"/>
                </a:lnTo>
                <a:lnTo>
                  <a:pt x="29927" y="30228"/>
                </a:lnTo>
                <a:lnTo>
                  <a:pt x="30108" y="30108"/>
                </a:lnTo>
                <a:lnTo>
                  <a:pt x="30229" y="29927"/>
                </a:lnTo>
                <a:lnTo>
                  <a:pt x="30349" y="29685"/>
                </a:lnTo>
                <a:lnTo>
                  <a:pt x="30410" y="29504"/>
                </a:lnTo>
                <a:lnTo>
                  <a:pt x="30410" y="29263"/>
                </a:lnTo>
                <a:lnTo>
                  <a:pt x="30410" y="29022"/>
                </a:lnTo>
                <a:lnTo>
                  <a:pt x="30349" y="28841"/>
                </a:lnTo>
                <a:lnTo>
                  <a:pt x="30229" y="28599"/>
                </a:lnTo>
                <a:lnTo>
                  <a:pt x="30108" y="28418"/>
                </a:lnTo>
                <a:lnTo>
                  <a:pt x="29927" y="28298"/>
                </a:lnTo>
                <a:lnTo>
                  <a:pt x="29686" y="28177"/>
                </a:lnTo>
                <a:lnTo>
                  <a:pt x="29505" y="28117"/>
                </a:lnTo>
                <a:close/>
                <a:moveTo>
                  <a:pt x="34814" y="28117"/>
                </a:moveTo>
                <a:lnTo>
                  <a:pt x="34633" y="28177"/>
                </a:lnTo>
                <a:lnTo>
                  <a:pt x="34392" y="28298"/>
                </a:lnTo>
                <a:lnTo>
                  <a:pt x="34211" y="28418"/>
                </a:lnTo>
                <a:lnTo>
                  <a:pt x="34090" y="28599"/>
                </a:lnTo>
                <a:lnTo>
                  <a:pt x="33969" y="28841"/>
                </a:lnTo>
                <a:lnTo>
                  <a:pt x="33909" y="29022"/>
                </a:lnTo>
                <a:lnTo>
                  <a:pt x="33909" y="29263"/>
                </a:lnTo>
                <a:lnTo>
                  <a:pt x="33909" y="29504"/>
                </a:lnTo>
                <a:lnTo>
                  <a:pt x="33969" y="29685"/>
                </a:lnTo>
                <a:lnTo>
                  <a:pt x="34090" y="29927"/>
                </a:lnTo>
                <a:lnTo>
                  <a:pt x="34211" y="30108"/>
                </a:lnTo>
                <a:lnTo>
                  <a:pt x="34392" y="30228"/>
                </a:lnTo>
                <a:lnTo>
                  <a:pt x="34633" y="30349"/>
                </a:lnTo>
                <a:lnTo>
                  <a:pt x="34814" y="30409"/>
                </a:lnTo>
                <a:lnTo>
                  <a:pt x="35297" y="30409"/>
                </a:lnTo>
                <a:lnTo>
                  <a:pt x="35478" y="30349"/>
                </a:lnTo>
                <a:lnTo>
                  <a:pt x="35719" y="30228"/>
                </a:lnTo>
                <a:lnTo>
                  <a:pt x="35900" y="30108"/>
                </a:lnTo>
                <a:lnTo>
                  <a:pt x="36021" y="29927"/>
                </a:lnTo>
                <a:lnTo>
                  <a:pt x="36141" y="29685"/>
                </a:lnTo>
                <a:lnTo>
                  <a:pt x="36202" y="29504"/>
                </a:lnTo>
                <a:lnTo>
                  <a:pt x="36202" y="29263"/>
                </a:lnTo>
                <a:lnTo>
                  <a:pt x="36202" y="29022"/>
                </a:lnTo>
                <a:lnTo>
                  <a:pt x="36141" y="28841"/>
                </a:lnTo>
                <a:lnTo>
                  <a:pt x="36021" y="28599"/>
                </a:lnTo>
                <a:lnTo>
                  <a:pt x="35900" y="28418"/>
                </a:lnTo>
                <a:lnTo>
                  <a:pt x="35719" y="28298"/>
                </a:lnTo>
                <a:lnTo>
                  <a:pt x="35478" y="28177"/>
                </a:lnTo>
                <a:lnTo>
                  <a:pt x="35297" y="28117"/>
                </a:lnTo>
                <a:close/>
                <a:moveTo>
                  <a:pt x="40606" y="28117"/>
                </a:moveTo>
                <a:lnTo>
                  <a:pt x="40425" y="28177"/>
                </a:lnTo>
                <a:lnTo>
                  <a:pt x="40184" y="28298"/>
                </a:lnTo>
                <a:lnTo>
                  <a:pt x="40003" y="28418"/>
                </a:lnTo>
                <a:lnTo>
                  <a:pt x="39882" y="28599"/>
                </a:lnTo>
                <a:lnTo>
                  <a:pt x="39762" y="28841"/>
                </a:lnTo>
                <a:lnTo>
                  <a:pt x="39701" y="29022"/>
                </a:lnTo>
                <a:lnTo>
                  <a:pt x="39701" y="29263"/>
                </a:lnTo>
                <a:lnTo>
                  <a:pt x="39701" y="29504"/>
                </a:lnTo>
                <a:lnTo>
                  <a:pt x="39762" y="29685"/>
                </a:lnTo>
                <a:lnTo>
                  <a:pt x="39882" y="29927"/>
                </a:lnTo>
                <a:lnTo>
                  <a:pt x="40003" y="30108"/>
                </a:lnTo>
                <a:lnTo>
                  <a:pt x="40184" y="30228"/>
                </a:lnTo>
                <a:lnTo>
                  <a:pt x="40425" y="30349"/>
                </a:lnTo>
                <a:lnTo>
                  <a:pt x="40606" y="30409"/>
                </a:lnTo>
                <a:lnTo>
                  <a:pt x="41089" y="30409"/>
                </a:lnTo>
                <a:lnTo>
                  <a:pt x="41270" y="30349"/>
                </a:lnTo>
                <a:lnTo>
                  <a:pt x="41511" y="30228"/>
                </a:lnTo>
                <a:lnTo>
                  <a:pt x="41692" y="30108"/>
                </a:lnTo>
                <a:lnTo>
                  <a:pt x="41813" y="29927"/>
                </a:lnTo>
                <a:lnTo>
                  <a:pt x="41934" y="29685"/>
                </a:lnTo>
                <a:lnTo>
                  <a:pt x="41994" y="29504"/>
                </a:lnTo>
                <a:lnTo>
                  <a:pt x="41994" y="29263"/>
                </a:lnTo>
                <a:lnTo>
                  <a:pt x="41994" y="29022"/>
                </a:lnTo>
                <a:lnTo>
                  <a:pt x="41934" y="28841"/>
                </a:lnTo>
                <a:lnTo>
                  <a:pt x="41813" y="28599"/>
                </a:lnTo>
                <a:lnTo>
                  <a:pt x="41692" y="28418"/>
                </a:lnTo>
                <a:lnTo>
                  <a:pt x="41511" y="28298"/>
                </a:lnTo>
                <a:lnTo>
                  <a:pt x="41270" y="28177"/>
                </a:lnTo>
                <a:lnTo>
                  <a:pt x="41089" y="28117"/>
                </a:lnTo>
                <a:close/>
                <a:moveTo>
                  <a:pt x="46399" y="28117"/>
                </a:moveTo>
                <a:lnTo>
                  <a:pt x="46218" y="28177"/>
                </a:lnTo>
                <a:lnTo>
                  <a:pt x="45976" y="28298"/>
                </a:lnTo>
                <a:lnTo>
                  <a:pt x="45795" y="28418"/>
                </a:lnTo>
                <a:lnTo>
                  <a:pt x="45674" y="28599"/>
                </a:lnTo>
                <a:lnTo>
                  <a:pt x="45554" y="28841"/>
                </a:lnTo>
                <a:lnTo>
                  <a:pt x="45493" y="29022"/>
                </a:lnTo>
                <a:lnTo>
                  <a:pt x="45493" y="29263"/>
                </a:lnTo>
                <a:lnTo>
                  <a:pt x="45493" y="29504"/>
                </a:lnTo>
                <a:lnTo>
                  <a:pt x="45554" y="29685"/>
                </a:lnTo>
                <a:lnTo>
                  <a:pt x="45674" y="29927"/>
                </a:lnTo>
                <a:lnTo>
                  <a:pt x="45795" y="30108"/>
                </a:lnTo>
                <a:lnTo>
                  <a:pt x="45976" y="30228"/>
                </a:lnTo>
                <a:lnTo>
                  <a:pt x="46218" y="30349"/>
                </a:lnTo>
                <a:lnTo>
                  <a:pt x="46399" y="30409"/>
                </a:lnTo>
                <a:lnTo>
                  <a:pt x="46881" y="30409"/>
                </a:lnTo>
                <a:lnTo>
                  <a:pt x="47062" y="30349"/>
                </a:lnTo>
                <a:lnTo>
                  <a:pt x="47304" y="30228"/>
                </a:lnTo>
                <a:lnTo>
                  <a:pt x="47485" y="30108"/>
                </a:lnTo>
                <a:lnTo>
                  <a:pt x="47605" y="29927"/>
                </a:lnTo>
                <a:lnTo>
                  <a:pt x="47726" y="29685"/>
                </a:lnTo>
                <a:lnTo>
                  <a:pt x="47786" y="29504"/>
                </a:lnTo>
                <a:lnTo>
                  <a:pt x="47786" y="29263"/>
                </a:lnTo>
                <a:lnTo>
                  <a:pt x="47786" y="29022"/>
                </a:lnTo>
                <a:lnTo>
                  <a:pt x="47726" y="28841"/>
                </a:lnTo>
                <a:lnTo>
                  <a:pt x="47605" y="28599"/>
                </a:lnTo>
                <a:lnTo>
                  <a:pt x="47485" y="28418"/>
                </a:lnTo>
                <a:lnTo>
                  <a:pt x="47304" y="28298"/>
                </a:lnTo>
                <a:lnTo>
                  <a:pt x="47062" y="28177"/>
                </a:lnTo>
                <a:lnTo>
                  <a:pt x="46881" y="28117"/>
                </a:lnTo>
                <a:close/>
                <a:moveTo>
                  <a:pt x="52191" y="28117"/>
                </a:moveTo>
                <a:lnTo>
                  <a:pt x="52010" y="28177"/>
                </a:lnTo>
                <a:lnTo>
                  <a:pt x="51768" y="28298"/>
                </a:lnTo>
                <a:lnTo>
                  <a:pt x="51587" y="28418"/>
                </a:lnTo>
                <a:lnTo>
                  <a:pt x="51467" y="28599"/>
                </a:lnTo>
                <a:lnTo>
                  <a:pt x="51346" y="28841"/>
                </a:lnTo>
                <a:lnTo>
                  <a:pt x="51286" y="29022"/>
                </a:lnTo>
                <a:lnTo>
                  <a:pt x="51286" y="29263"/>
                </a:lnTo>
                <a:lnTo>
                  <a:pt x="51286" y="29504"/>
                </a:lnTo>
                <a:lnTo>
                  <a:pt x="51346" y="29685"/>
                </a:lnTo>
                <a:lnTo>
                  <a:pt x="51467" y="29927"/>
                </a:lnTo>
                <a:lnTo>
                  <a:pt x="51587" y="30108"/>
                </a:lnTo>
                <a:lnTo>
                  <a:pt x="51768" y="30228"/>
                </a:lnTo>
                <a:lnTo>
                  <a:pt x="52010" y="30349"/>
                </a:lnTo>
                <a:lnTo>
                  <a:pt x="52191" y="30409"/>
                </a:lnTo>
                <a:lnTo>
                  <a:pt x="52673" y="30409"/>
                </a:lnTo>
                <a:lnTo>
                  <a:pt x="52854" y="30349"/>
                </a:lnTo>
                <a:lnTo>
                  <a:pt x="53096" y="30228"/>
                </a:lnTo>
                <a:lnTo>
                  <a:pt x="53277" y="30108"/>
                </a:lnTo>
                <a:lnTo>
                  <a:pt x="53397" y="29927"/>
                </a:lnTo>
                <a:lnTo>
                  <a:pt x="53518" y="29685"/>
                </a:lnTo>
                <a:lnTo>
                  <a:pt x="53578" y="29504"/>
                </a:lnTo>
                <a:lnTo>
                  <a:pt x="53578" y="29263"/>
                </a:lnTo>
                <a:lnTo>
                  <a:pt x="53578" y="29022"/>
                </a:lnTo>
                <a:lnTo>
                  <a:pt x="53518" y="28841"/>
                </a:lnTo>
                <a:lnTo>
                  <a:pt x="53397" y="28599"/>
                </a:lnTo>
                <a:lnTo>
                  <a:pt x="53277" y="28418"/>
                </a:lnTo>
                <a:lnTo>
                  <a:pt x="53096" y="28298"/>
                </a:lnTo>
                <a:lnTo>
                  <a:pt x="52854" y="28177"/>
                </a:lnTo>
                <a:lnTo>
                  <a:pt x="52673" y="28117"/>
                </a:lnTo>
                <a:close/>
                <a:moveTo>
                  <a:pt x="57983" y="28117"/>
                </a:moveTo>
                <a:lnTo>
                  <a:pt x="57802" y="28177"/>
                </a:lnTo>
                <a:lnTo>
                  <a:pt x="57561" y="28298"/>
                </a:lnTo>
                <a:lnTo>
                  <a:pt x="57380" y="28418"/>
                </a:lnTo>
                <a:lnTo>
                  <a:pt x="57259" y="28599"/>
                </a:lnTo>
                <a:lnTo>
                  <a:pt x="57138" y="28841"/>
                </a:lnTo>
                <a:lnTo>
                  <a:pt x="57078" y="29022"/>
                </a:lnTo>
                <a:lnTo>
                  <a:pt x="57078" y="29263"/>
                </a:lnTo>
                <a:lnTo>
                  <a:pt x="57078" y="29504"/>
                </a:lnTo>
                <a:lnTo>
                  <a:pt x="57138" y="29685"/>
                </a:lnTo>
                <a:lnTo>
                  <a:pt x="57259" y="29927"/>
                </a:lnTo>
                <a:lnTo>
                  <a:pt x="57380" y="30108"/>
                </a:lnTo>
                <a:lnTo>
                  <a:pt x="57561" y="30228"/>
                </a:lnTo>
                <a:lnTo>
                  <a:pt x="57802" y="30349"/>
                </a:lnTo>
                <a:lnTo>
                  <a:pt x="57983" y="30409"/>
                </a:lnTo>
                <a:lnTo>
                  <a:pt x="58466" y="30409"/>
                </a:lnTo>
                <a:lnTo>
                  <a:pt x="58647" y="30349"/>
                </a:lnTo>
                <a:lnTo>
                  <a:pt x="58888" y="30228"/>
                </a:lnTo>
                <a:lnTo>
                  <a:pt x="59069" y="30108"/>
                </a:lnTo>
                <a:lnTo>
                  <a:pt x="59190" y="29927"/>
                </a:lnTo>
                <a:lnTo>
                  <a:pt x="59310" y="29685"/>
                </a:lnTo>
                <a:lnTo>
                  <a:pt x="59371" y="29504"/>
                </a:lnTo>
                <a:lnTo>
                  <a:pt x="59371" y="29263"/>
                </a:lnTo>
                <a:lnTo>
                  <a:pt x="59371" y="29022"/>
                </a:lnTo>
                <a:lnTo>
                  <a:pt x="59310" y="28841"/>
                </a:lnTo>
                <a:lnTo>
                  <a:pt x="59190" y="28599"/>
                </a:lnTo>
                <a:lnTo>
                  <a:pt x="59069" y="28418"/>
                </a:lnTo>
                <a:lnTo>
                  <a:pt x="58888" y="28298"/>
                </a:lnTo>
                <a:lnTo>
                  <a:pt x="58647" y="28177"/>
                </a:lnTo>
                <a:lnTo>
                  <a:pt x="58466" y="28117"/>
                </a:lnTo>
                <a:close/>
                <a:moveTo>
                  <a:pt x="63775" y="28117"/>
                </a:moveTo>
                <a:lnTo>
                  <a:pt x="63594" y="28177"/>
                </a:lnTo>
                <a:lnTo>
                  <a:pt x="63353" y="28298"/>
                </a:lnTo>
                <a:lnTo>
                  <a:pt x="63172" y="28418"/>
                </a:lnTo>
                <a:lnTo>
                  <a:pt x="63051" y="28599"/>
                </a:lnTo>
                <a:lnTo>
                  <a:pt x="62931" y="28841"/>
                </a:lnTo>
                <a:lnTo>
                  <a:pt x="62870" y="29022"/>
                </a:lnTo>
                <a:lnTo>
                  <a:pt x="62870" y="29263"/>
                </a:lnTo>
                <a:lnTo>
                  <a:pt x="62870" y="29504"/>
                </a:lnTo>
                <a:lnTo>
                  <a:pt x="62931" y="29685"/>
                </a:lnTo>
                <a:lnTo>
                  <a:pt x="63051" y="29927"/>
                </a:lnTo>
                <a:lnTo>
                  <a:pt x="63172" y="30108"/>
                </a:lnTo>
                <a:lnTo>
                  <a:pt x="63353" y="30228"/>
                </a:lnTo>
                <a:lnTo>
                  <a:pt x="63594" y="30349"/>
                </a:lnTo>
                <a:lnTo>
                  <a:pt x="63775" y="30409"/>
                </a:lnTo>
                <a:lnTo>
                  <a:pt x="64258" y="30409"/>
                </a:lnTo>
                <a:lnTo>
                  <a:pt x="64439" y="30349"/>
                </a:lnTo>
                <a:lnTo>
                  <a:pt x="64680" y="30228"/>
                </a:lnTo>
                <a:lnTo>
                  <a:pt x="64861" y="30108"/>
                </a:lnTo>
                <a:lnTo>
                  <a:pt x="64982" y="29927"/>
                </a:lnTo>
                <a:lnTo>
                  <a:pt x="65103" y="29685"/>
                </a:lnTo>
                <a:lnTo>
                  <a:pt x="65163" y="29504"/>
                </a:lnTo>
                <a:lnTo>
                  <a:pt x="65163" y="29263"/>
                </a:lnTo>
                <a:lnTo>
                  <a:pt x="65163" y="29022"/>
                </a:lnTo>
                <a:lnTo>
                  <a:pt x="65103" y="28841"/>
                </a:lnTo>
                <a:lnTo>
                  <a:pt x="64982" y="28599"/>
                </a:lnTo>
                <a:lnTo>
                  <a:pt x="64861" y="28418"/>
                </a:lnTo>
                <a:lnTo>
                  <a:pt x="64680" y="28298"/>
                </a:lnTo>
                <a:lnTo>
                  <a:pt x="64439" y="28177"/>
                </a:lnTo>
                <a:lnTo>
                  <a:pt x="64258" y="28117"/>
                </a:lnTo>
                <a:close/>
                <a:moveTo>
                  <a:pt x="69567" y="28117"/>
                </a:moveTo>
                <a:lnTo>
                  <a:pt x="69386" y="28177"/>
                </a:lnTo>
                <a:lnTo>
                  <a:pt x="69145" y="28298"/>
                </a:lnTo>
                <a:lnTo>
                  <a:pt x="68964" y="28418"/>
                </a:lnTo>
                <a:lnTo>
                  <a:pt x="68843" y="28599"/>
                </a:lnTo>
                <a:lnTo>
                  <a:pt x="68723" y="28841"/>
                </a:lnTo>
                <a:lnTo>
                  <a:pt x="68662" y="29022"/>
                </a:lnTo>
                <a:lnTo>
                  <a:pt x="68662" y="29263"/>
                </a:lnTo>
                <a:lnTo>
                  <a:pt x="68662" y="29504"/>
                </a:lnTo>
                <a:lnTo>
                  <a:pt x="68723" y="29685"/>
                </a:lnTo>
                <a:lnTo>
                  <a:pt x="68843" y="29927"/>
                </a:lnTo>
                <a:lnTo>
                  <a:pt x="68964" y="30108"/>
                </a:lnTo>
                <a:lnTo>
                  <a:pt x="69145" y="30228"/>
                </a:lnTo>
                <a:lnTo>
                  <a:pt x="69386" y="30349"/>
                </a:lnTo>
                <a:lnTo>
                  <a:pt x="69567" y="30409"/>
                </a:lnTo>
                <a:lnTo>
                  <a:pt x="70050" y="30409"/>
                </a:lnTo>
                <a:lnTo>
                  <a:pt x="70231" y="30349"/>
                </a:lnTo>
                <a:lnTo>
                  <a:pt x="70472" y="30228"/>
                </a:lnTo>
                <a:lnTo>
                  <a:pt x="70653" y="30108"/>
                </a:lnTo>
                <a:lnTo>
                  <a:pt x="70774" y="29927"/>
                </a:lnTo>
                <a:lnTo>
                  <a:pt x="70895" y="29685"/>
                </a:lnTo>
                <a:lnTo>
                  <a:pt x="70955" y="29504"/>
                </a:lnTo>
                <a:lnTo>
                  <a:pt x="70955" y="29263"/>
                </a:lnTo>
                <a:lnTo>
                  <a:pt x="70955" y="29022"/>
                </a:lnTo>
                <a:lnTo>
                  <a:pt x="70895" y="28841"/>
                </a:lnTo>
                <a:lnTo>
                  <a:pt x="70774" y="28599"/>
                </a:lnTo>
                <a:lnTo>
                  <a:pt x="70653" y="28418"/>
                </a:lnTo>
                <a:lnTo>
                  <a:pt x="70472" y="28298"/>
                </a:lnTo>
                <a:lnTo>
                  <a:pt x="70231" y="28177"/>
                </a:lnTo>
                <a:lnTo>
                  <a:pt x="70050" y="28117"/>
                </a:lnTo>
                <a:close/>
                <a:moveTo>
                  <a:pt x="2957" y="31013"/>
                </a:moveTo>
                <a:lnTo>
                  <a:pt x="2776" y="31073"/>
                </a:lnTo>
                <a:lnTo>
                  <a:pt x="2534" y="31194"/>
                </a:lnTo>
                <a:lnTo>
                  <a:pt x="2353" y="31314"/>
                </a:lnTo>
                <a:lnTo>
                  <a:pt x="2233" y="31495"/>
                </a:lnTo>
                <a:lnTo>
                  <a:pt x="2112" y="31737"/>
                </a:lnTo>
                <a:lnTo>
                  <a:pt x="2052" y="31918"/>
                </a:lnTo>
                <a:lnTo>
                  <a:pt x="2052" y="32159"/>
                </a:lnTo>
                <a:lnTo>
                  <a:pt x="2052" y="32401"/>
                </a:lnTo>
                <a:lnTo>
                  <a:pt x="2112" y="32582"/>
                </a:lnTo>
                <a:lnTo>
                  <a:pt x="2233" y="32823"/>
                </a:lnTo>
                <a:lnTo>
                  <a:pt x="2353" y="33004"/>
                </a:lnTo>
                <a:lnTo>
                  <a:pt x="2534" y="33125"/>
                </a:lnTo>
                <a:lnTo>
                  <a:pt x="2776" y="33245"/>
                </a:lnTo>
                <a:lnTo>
                  <a:pt x="2957" y="33306"/>
                </a:lnTo>
                <a:lnTo>
                  <a:pt x="3439" y="33306"/>
                </a:lnTo>
                <a:lnTo>
                  <a:pt x="3620" y="33245"/>
                </a:lnTo>
                <a:lnTo>
                  <a:pt x="3862" y="33125"/>
                </a:lnTo>
                <a:lnTo>
                  <a:pt x="4043" y="33004"/>
                </a:lnTo>
                <a:lnTo>
                  <a:pt x="4164" y="32823"/>
                </a:lnTo>
                <a:lnTo>
                  <a:pt x="4284" y="32582"/>
                </a:lnTo>
                <a:lnTo>
                  <a:pt x="4345" y="32401"/>
                </a:lnTo>
                <a:lnTo>
                  <a:pt x="4345" y="32159"/>
                </a:lnTo>
                <a:lnTo>
                  <a:pt x="4345" y="31918"/>
                </a:lnTo>
                <a:lnTo>
                  <a:pt x="4284" y="31737"/>
                </a:lnTo>
                <a:lnTo>
                  <a:pt x="4164" y="31495"/>
                </a:lnTo>
                <a:lnTo>
                  <a:pt x="4043" y="31314"/>
                </a:lnTo>
                <a:lnTo>
                  <a:pt x="3862" y="31194"/>
                </a:lnTo>
                <a:lnTo>
                  <a:pt x="3620" y="31073"/>
                </a:lnTo>
                <a:lnTo>
                  <a:pt x="3439" y="31013"/>
                </a:lnTo>
                <a:close/>
                <a:moveTo>
                  <a:pt x="8749" y="31013"/>
                </a:moveTo>
                <a:lnTo>
                  <a:pt x="8568" y="31073"/>
                </a:lnTo>
                <a:lnTo>
                  <a:pt x="8327" y="31194"/>
                </a:lnTo>
                <a:lnTo>
                  <a:pt x="8146" y="31314"/>
                </a:lnTo>
                <a:lnTo>
                  <a:pt x="8025" y="31495"/>
                </a:lnTo>
                <a:lnTo>
                  <a:pt x="7904" y="31737"/>
                </a:lnTo>
                <a:lnTo>
                  <a:pt x="7844" y="31918"/>
                </a:lnTo>
                <a:lnTo>
                  <a:pt x="7844" y="32159"/>
                </a:lnTo>
                <a:lnTo>
                  <a:pt x="7844" y="32401"/>
                </a:lnTo>
                <a:lnTo>
                  <a:pt x="7904" y="32582"/>
                </a:lnTo>
                <a:lnTo>
                  <a:pt x="8025" y="32823"/>
                </a:lnTo>
                <a:lnTo>
                  <a:pt x="8146" y="33004"/>
                </a:lnTo>
                <a:lnTo>
                  <a:pt x="8327" y="33125"/>
                </a:lnTo>
                <a:lnTo>
                  <a:pt x="8568" y="33245"/>
                </a:lnTo>
                <a:lnTo>
                  <a:pt x="8749" y="33306"/>
                </a:lnTo>
                <a:lnTo>
                  <a:pt x="9232" y="33306"/>
                </a:lnTo>
                <a:lnTo>
                  <a:pt x="9413" y="33245"/>
                </a:lnTo>
                <a:lnTo>
                  <a:pt x="9654" y="33125"/>
                </a:lnTo>
                <a:lnTo>
                  <a:pt x="9835" y="33004"/>
                </a:lnTo>
                <a:lnTo>
                  <a:pt x="9956" y="32823"/>
                </a:lnTo>
                <a:lnTo>
                  <a:pt x="10076" y="32582"/>
                </a:lnTo>
                <a:lnTo>
                  <a:pt x="10137" y="32401"/>
                </a:lnTo>
                <a:lnTo>
                  <a:pt x="10137" y="32159"/>
                </a:lnTo>
                <a:lnTo>
                  <a:pt x="10137" y="31918"/>
                </a:lnTo>
                <a:lnTo>
                  <a:pt x="10076" y="31737"/>
                </a:lnTo>
                <a:lnTo>
                  <a:pt x="9956" y="31495"/>
                </a:lnTo>
                <a:lnTo>
                  <a:pt x="9835" y="31314"/>
                </a:lnTo>
                <a:lnTo>
                  <a:pt x="9654" y="31194"/>
                </a:lnTo>
                <a:lnTo>
                  <a:pt x="9413" y="31073"/>
                </a:lnTo>
                <a:lnTo>
                  <a:pt x="9232" y="31013"/>
                </a:lnTo>
                <a:close/>
                <a:moveTo>
                  <a:pt x="14541" y="31013"/>
                </a:moveTo>
                <a:lnTo>
                  <a:pt x="14360" y="31073"/>
                </a:lnTo>
                <a:lnTo>
                  <a:pt x="14119" y="31194"/>
                </a:lnTo>
                <a:lnTo>
                  <a:pt x="13938" y="31314"/>
                </a:lnTo>
                <a:lnTo>
                  <a:pt x="13817" y="31495"/>
                </a:lnTo>
                <a:lnTo>
                  <a:pt x="13697" y="31737"/>
                </a:lnTo>
                <a:lnTo>
                  <a:pt x="13636" y="31918"/>
                </a:lnTo>
                <a:lnTo>
                  <a:pt x="13636" y="32159"/>
                </a:lnTo>
                <a:lnTo>
                  <a:pt x="13636" y="32401"/>
                </a:lnTo>
                <a:lnTo>
                  <a:pt x="13697" y="32582"/>
                </a:lnTo>
                <a:lnTo>
                  <a:pt x="13817" y="32823"/>
                </a:lnTo>
                <a:lnTo>
                  <a:pt x="13938" y="33004"/>
                </a:lnTo>
                <a:lnTo>
                  <a:pt x="14119" y="33125"/>
                </a:lnTo>
                <a:lnTo>
                  <a:pt x="14360" y="33245"/>
                </a:lnTo>
                <a:lnTo>
                  <a:pt x="14541" y="33306"/>
                </a:lnTo>
                <a:lnTo>
                  <a:pt x="15024" y="33306"/>
                </a:lnTo>
                <a:lnTo>
                  <a:pt x="15205" y="33245"/>
                </a:lnTo>
                <a:lnTo>
                  <a:pt x="15446" y="33125"/>
                </a:lnTo>
                <a:lnTo>
                  <a:pt x="15627" y="33004"/>
                </a:lnTo>
                <a:lnTo>
                  <a:pt x="15748" y="32823"/>
                </a:lnTo>
                <a:lnTo>
                  <a:pt x="15869" y="32582"/>
                </a:lnTo>
                <a:lnTo>
                  <a:pt x="15929" y="32401"/>
                </a:lnTo>
                <a:lnTo>
                  <a:pt x="15929" y="32159"/>
                </a:lnTo>
                <a:lnTo>
                  <a:pt x="15929" y="31918"/>
                </a:lnTo>
                <a:lnTo>
                  <a:pt x="15869" y="31737"/>
                </a:lnTo>
                <a:lnTo>
                  <a:pt x="15748" y="31495"/>
                </a:lnTo>
                <a:lnTo>
                  <a:pt x="15627" y="31314"/>
                </a:lnTo>
                <a:lnTo>
                  <a:pt x="15446" y="31194"/>
                </a:lnTo>
                <a:lnTo>
                  <a:pt x="15205" y="31073"/>
                </a:lnTo>
                <a:lnTo>
                  <a:pt x="15024" y="31013"/>
                </a:lnTo>
                <a:close/>
                <a:moveTo>
                  <a:pt x="20333" y="31013"/>
                </a:moveTo>
                <a:lnTo>
                  <a:pt x="20152" y="31073"/>
                </a:lnTo>
                <a:lnTo>
                  <a:pt x="19911" y="31194"/>
                </a:lnTo>
                <a:lnTo>
                  <a:pt x="19730" y="31314"/>
                </a:lnTo>
                <a:lnTo>
                  <a:pt x="19609" y="31495"/>
                </a:lnTo>
                <a:lnTo>
                  <a:pt x="19489" y="31737"/>
                </a:lnTo>
                <a:lnTo>
                  <a:pt x="19428" y="31918"/>
                </a:lnTo>
                <a:lnTo>
                  <a:pt x="19428" y="32159"/>
                </a:lnTo>
                <a:lnTo>
                  <a:pt x="19428" y="32401"/>
                </a:lnTo>
                <a:lnTo>
                  <a:pt x="19489" y="32582"/>
                </a:lnTo>
                <a:lnTo>
                  <a:pt x="19609" y="32823"/>
                </a:lnTo>
                <a:lnTo>
                  <a:pt x="19730" y="33004"/>
                </a:lnTo>
                <a:lnTo>
                  <a:pt x="19911" y="33125"/>
                </a:lnTo>
                <a:lnTo>
                  <a:pt x="20152" y="33245"/>
                </a:lnTo>
                <a:lnTo>
                  <a:pt x="20333" y="33306"/>
                </a:lnTo>
                <a:lnTo>
                  <a:pt x="20816" y="33306"/>
                </a:lnTo>
                <a:lnTo>
                  <a:pt x="20997" y="33245"/>
                </a:lnTo>
                <a:lnTo>
                  <a:pt x="21239" y="33125"/>
                </a:lnTo>
                <a:lnTo>
                  <a:pt x="21420" y="33004"/>
                </a:lnTo>
                <a:lnTo>
                  <a:pt x="21540" y="32823"/>
                </a:lnTo>
                <a:lnTo>
                  <a:pt x="21661" y="32582"/>
                </a:lnTo>
                <a:lnTo>
                  <a:pt x="21721" y="32401"/>
                </a:lnTo>
                <a:lnTo>
                  <a:pt x="21721" y="32159"/>
                </a:lnTo>
                <a:lnTo>
                  <a:pt x="21721" y="31918"/>
                </a:lnTo>
                <a:lnTo>
                  <a:pt x="21661" y="31737"/>
                </a:lnTo>
                <a:lnTo>
                  <a:pt x="21540" y="31495"/>
                </a:lnTo>
                <a:lnTo>
                  <a:pt x="21420" y="31314"/>
                </a:lnTo>
                <a:lnTo>
                  <a:pt x="21239" y="31194"/>
                </a:lnTo>
                <a:lnTo>
                  <a:pt x="20997" y="31073"/>
                </a:lnTo>
                <a:lnTo>
                  <a:pt x="20816" y="31013"/>
                </a:lnTo>
                <a:close/>
                <a:moveTo>
                  <a:pt x="26126" y="31013"/>
                </a:moveTo>
                <a:lnTo>
                  <a:pt x="25945" y="31073"/>
                </a:lnTo>
                <a:lnTo>
                  <a:pt x="25703" y="31194"/>
                </a:lnTo>
                <a:lnTo>
                  <a:pt x="25522" y="31314"/>
                </a:lnTo>
                <a:lnTo>
                  <a:pt x="25402" y="31495"/>
                </a:lnTo>
                <a:lnTo>
                  <a:pt x="25281" y="31737"/>
                </a:lnTo>
                <a:lnTo>
                  <a:pt x="25221" y="31918"/>
                </a:lnTo>
                <a:lnTo>
                  <a:pt x="25221" y="32159"/>
                </a:lnTo>
                <a:lnTo>
                  <a:pt x="25221" y="32401"/>
                </a:lnTo>
                <a:lnTo>
                  <a:pt x="25281" y="32582"/>
                </a:lnTo>
                <a:lnTo>
                  <a:pt x="25402" y="32823"/>
                </a:lnTo>
                <a:lnTo>
                  <a:pt x="25522" y="33004"/>
                </a:lnTo>
                <a:lnTo>
                  <a:pt x="25703" y="33125"/>
                </a:lnTo>
                <a:lnTo>
                  <a:pt x="25945" y="33245"/>
                </a:lnTo>
                <a:lnTo>
                  <a:pt x="26126" y="33306"/>
                </a:lnTo>
                <a:lnTo>
                  <a:pt x="26608" y="33306"/>
                </a:lnTo>
                <a:lnTo>
                  <a:pt x="26789" y="33245"/>
                </a:lnTo>
                <a:lnTo>
                  <a:pt x="27031" y="33125"/>
                </a:lnTo>
                <a:lnTo>
                  <a:pt x="27212" y="33004"/>
                </a:lnTo>
                <a:lnTo>
                  <a:pt x="27332" y="32823"/>
                </a:lnTo>
                <a:lnTo>
                  <a:pt x="27453" y="32582"/>
                </a:lnTo>
                <a:lnTo>
                  <a:pt x="27513" y="32401"/>
                </a:lnTo>
                <a:lnTo>
                  <a:pt x="27513" y="32159"/>
                </a:lnTo>
                <a:lnTo>
                  <a:pt x="27513" y="31918"/>
                </a:lnTo>
                <a:lnTo>
                  <a:pt x="27453" y="31737"/>
                </a:lnTo>
                <a:lnTo>
                  <a:pt x="27332" y="31495"/>
                </a:lnTo>
                <a:lnTo>
                  <a:pt x="27212" y="31314"/>
                </a:lnTo>
                <a:lnTo>
                  <a:pt x="27031" y="31194"/>
                </a:lnTo>
                <a:lnTo>
                  <a:pt x="26789" y="31073"/>
                </a:lnTo>
                <a:lnTo>
                  <a:pt x="26608" y="31013"/>
                </a:lnTo>
                <a:close/>
                <a:moveTo>
                  <a:pt x="31918" y="31013"/>
                </a:moveTo>
                <a:lnTo>
                  <a:pt x="31737" y="31073"/>
                </a:lnTo>
                <a:lnTo>
                  <a:pt x="31496" y="31194"/>
                </a:lnTo>
                <a:lnTo>
                  <a:pt x="31315" y="31314"/>
                </a:lnTo>
                <a:lnTo>
                  <a:pt x="31194" y="31495"/>
                </a:lnTo>
                <a:lnTo>
                  <a:pt x="31073" y="31737"/>
                </a:lnTo>
                <a:lnTo>
                  <a:pt x="31013" y="31918"/>
                </a:lnTo>
                <a:lnTo>
                  <a:pt x="31013" y="32159"/>
                </a:lnTo>
                <a:lnTo>
                  <a:pt x="31013" y="32401"/>
                </a:lnTo>
                <a:lnTo>
                  <a:pt x="31073" y="32582"/>
                </a:lnTo>
                <a:lnTo>
                  <a:pt x="31194" y="32823"/>
                </a:lnTo>
                <a:lnTo>
                  <a:pt x="31315" y="33004"/>
                </a:lnTo>
                <a:lnTo>
                  <a:pt x="31496" y="33125"/>
                </a:lnTo>
                <a:lnTo>
                  <a:pt x="31737" y="33245"/>
                </a:lnTo>
                <a:lnTo>
                  <a:pt x="31918" y="33306"/>
                </a:lnTo>
                <a:lnTo>
                  <a:pt x="32401" y="33306"/>
                </a:lnTo>
                <a:lnTo>
                  <a:pt x="32582" y="33245"/>
                </a:lnTo>
                <a:lnTo>
                  <a:pt x="32823" y="33125"/>
                </a:lnTo>
                <a:lnTo>
                  <a:pt x="33004" y="33004"/>
                </a:lnTo>
                <a:lnTo>
                  <a:pt x="33125" y="32823"/>
                </a:lnTo>
                <a:lnTo>
                  <a:pt x="33245" y="32582"/>
                </a:lnTo>
                <a:lnTo>
                  <a:pt x="33306" y="32401"/>
                </a:lnTo>
                <a:lnTo>
                  <a:pt x="33306" y="32159"/>
                </a:lnTo>
                <a:lnTo>
                  <a:pt x="33306" y="31918"/>
                </a:lnTo>
                <a:lnTo>
                  <a:pt x="33245" y="31737"/>
                </a:lnTo>
                <a:lnTo>
                  <a:pt x="33125" y="31495"/>
                </a:lnTo>
                <a:lnTo>
                  <a:pt x="33004" y="31314"/>
                </a:lnTo>
                <a:lnTo>
                  <a:pt x="32823" y="31194"/>
                </a:lnTo>
                <a:lnTo>
                  <a:pt x="32582" y="31073"/>
                </a:lnTo>
                <a:lnTo>
                  <a:pt x="32401" y="31013"/>
                </a:lnTo>
                <a:close/>
                <a:moveTo>
                  <a:pt x="37710" y="31013"/>
                </a:moveTo>
                <a:lnTo>
                  <a:pt x="37529" y="31073"/>
                </a:lnTo>
                <a:lnTo>
                  <a:pt x="37288" y="31194"/>
                </a:lnTo>
                <a:lnTo>
                  <a:pt x="37107" y="31314"/>
                </a:lnTo>
                <a:lnTo>
                  <a:pt x="36986" y="31495"/>
                </a:lnTo>
                <a:lnTo>
                  <a:pt x="36865" y="31737"/>
                </a:lnTo>
                <a:lnTo>
                  <a:pt x="36805" y="31918"/>
                </a:lnTo>
                <a:lnTo>
                  <a:pt x="36805" y="32159"/>
                </a:lnTo>
                <a:lnTo>
                  <a:pt x="36805" y="32401"/>
                </a:lnTo>
                <a:lnTo>
                  <a:pt x="36865" y="32582"/>
                </a:lnTo>
                <a:lnTo>
                  <a:pt x="36986" y="32823"/>
                </a:lnTo>
                <a:lnTo>
                  <a:pt x="37107" y="33004"/>
                </a:lnTo>
                <a:lnTo>
                  <a:pt x="37288" y="33125"/>
                </a:lnTo>
                <a:lnTo>
                  <a:pt x="37529" y="33245"/>
                </a:lnTo>
                <a:lnTo>
                  <a:pt x="37710" y="33306"/>
                </a:lnTo>
                <a:lnTo>
                  <a:pt x="38193" y="33306"/>
                </a:lnTo>
                <a:lnTo>
                  <a:pt x="38374" y="33245"/>
                </a:lnTo>
                <a:lnTo>
                  <a:pt x="38615" y="33125"/>
                </a:lnTo>
                <a:lnTo>
                  <a:pt x="38796" y="33004"/>
                </a:lnTo>
                <a:lnTo>
                  <a:pt x="38917" y="32823"/>
                </a:lnTo>
                <a:lnTo>
                  <a:pt x="39038" y="32582"/>
                </a:lnTo>
                <a:lnTo>
                  <a:pt x="39098" y="32401"/>
                </a:lnTo>
                <a:lnTo>
                  <a:pt x="39098" y="32159"/>
                </a:lnTo>
                <a:lnTo>
                  <a:pt x="39098" y="31918"/>
                </a:lnTo>
                <a:lnTo>
                  <a:pt x="39038" y="31737"/>
                </a:lnTo>
                <a:lnTo>
                  <a:pt x="38917" y="31495"/>
                </a:lnTo>
                <a:lnTo>
                  <a:pt x="38796" y="31314"/>
                </a:lnTo>
                <a:lnTo>
                  <a:pt x="38615" y="31194"/>
                </a:lnTo>
                <a:lnTo>
                  <a:pt x="38374" y="31073"/>
                </a:lnTo>
                <a:lnTo>
                  <a:pt x="38193" y="31013"/>
                </a:lnTo>
                <a:close/>
                <a:moveTo>
                  <a:pt x="43502" y="31013"/>
                </a:moveTo>
                <a:lnTo>
                  <a:pt x="43321" y="31073"/>
                </a:lnTo>
                <a:lnTo>
                  <a:pt x="43080" y="31194"/>
                </a:lnTo>
                <a:lnTo>
                  <a:pt x="42899" y="31314"/>
                </a:lnTo>
                <a:lnTo>
                  <a:pt x="42778" y="31495"/>
                </a:lnTo>
                <a:lnTo>
                  <a:pt x="42658" y="31737"/>
                </a:lnTo>
                <a:lnTo>
                  <a:pt x="42597" y="31918"/>
                </a:lnTo>
                <a:lnTo>
                  <a:pt x="42597" y="32159"/>
                </a:lnTo>
                <a:lnTo>
                  <a:pt x="42597" y="32401"/>
                </a:lnTo>
                <a:lnTo>
                  <a:pt x="42658" y="32582"/>
                </a:lnTo>
                <a:lnTo>
                  <a:pt x="42778" y="32823"/>
                </a:lnTo>
                <a:lnTo>
                  <a:pt x="42899" y="33004"/>
                </a:lnTo>
                <a:lnTo>
                  <a:pt x="43080" y="33125"/>
                </a:lnTo>
                <a:lnTo>
                  <a:pt x="43321" y="33245"/>
                </a:lnTo>
                <a:lnTo>
                  <a:pt x="43502" y="33306"/>
                </a:lnTo>
                <a:lnTo>
                  <a:pt x="43985" y="33306"/>
                </a:lnTo>
                <a:lnTo>
                  <a:pt x="44166" y="33245"/>
                </a:lnTo>
                <a:lnTo>
                  <a:pt x="44407" y="33125"/>
                </a:lnTo>
                <a:lnTo>
                  <a:pt x="44588" y="33004"/>
                </a:lnTo>
                <a:lnTo>
                  <a:pt x="44709" y="32823"/>
                </a:lnTo>
                <a:lnTo>
                  <a:pt x="44830" y="32582"/>
                </a:lnTo>
                <a:lnTo>
                  <a:pt x="44890" y="32401"/>
                </a:lnTo>
                <a:lnTo>
                  <a:pt x="44890" y="32159"/>
                </a:lnTo>
                <a:lnTo>
                  <a:pt x="44890" y="31918"/>
                </a:lnTo>
                <a:lnTo>
                  <a:pt x="44830" y="31737"/>
                </a:lnTo>
                <a:lnTo>
                  <a:pt x="44709" y="31495"/>
                </a:lnTo>
                <a:lnTo>
                  <a:pt x="44588" y="31314"/>
                </a:lnTo>
                <a:lnTo>
                  <a:pt x="44407" y="31194"/>
                </a:lnTo>
                <a:lnTo>
                  <a:pt x="44166" y="31073"/>
                </a:lnTo>
                <a:lnTo>
                  <a:pt x="43985" y="31013"/>
                </a:lnTo>
                <a:close/>
                <a:moveTo>
                  <a:pt x="49295" y="31013"/>
                </a:moveTo>
                <a:lnTo>
                  <a:pt x="49114" y="31073"/>
                </a:lnTo>
                <a:lnTo>
                  <a:pt x="48872" y="31194"/>
                </a:lnTo>
                <a:lnTo>
                  <a:pt x="48691" y="31314"/>
                </a:lnTo>
                <a:lnTo>
                  <a:pt x="48571" y="31495"/>
                </a:lnTo>
                <a:lnTo>
                  <a:pt x="48450" y="31737"/>
                </a:lnTo>
                <a:lnTo>
                  <a:pt x="48390" y="31918"/>
                </a:lnTo>
                <a:lnTo>
                  <a:pt x="48390" y="32159"/>
                </a:lnTo>
                <a:lnTo>
                  <a:pt x="48390" y="32401"/>
                </a:lnTo>
                <a:lnTo>
                  <a:pt x="48450" y="32582"/>
                </a:lnTo>
                <a:lnTo>
                  <a:pt x="48571" y="32823"/>
                </a:lnTo>
                <a:lnTo>
                  <a:pt x="48691" y="33004"/>
                </a:lnTo>
                <a:lnTo>
                  <a:pt x="48872" y="33125"/>
                </a:lnTo>
                <a:lnTo>
                  <a:pt x="49114" y="33245"/>
                </a:lnTo>
                <a:lnTo>
                  <a:pt x="49295" y="33306"/>
                </a:lnTo>
                <a:lnTo>
                  <a:pt x="49777" y="33306"/>
                </a:lnTo>
                <a:lnTo>
                  <a:pt x="49958" y="33245"/>
                </a:lnTo>
                <a:lnTo>
                  <a:pt x="50200" y="33125"/>
                </a:lnTo>
                <a:lnTo>
                  <a:pt x="50381" y="33004"/>
                </a:lnTo>
                <a:lnTo>
                  <a:pt x="50501" y="32823"/>
                </a:lnTo>
                <a:lnTo>
                  <a:pt x="50622" y="32582"/>
                </a:lnTo>
                <a:lnTo>
                  <a:pt x="50682" y="32401"/>
                </a:lnTo>
                <a:lnTo>
                  <a:pt x="50682" y="32159"/>
                </a:lnTo>
                <a:lnTo>
                  <a:pt x="50682" y="31918"/>
                </a:lnTo>
                <a:lnTo>
                  <a:pt x="50622" y="31737"/>
                </a:lnTo>
                <a:lnTo>
                  <a:pt x="50501" y="31495"/>
                </a:lnTo>
                <a:lnTo>
                  <a:pt x="50381" y="31314"/>
                </a:lnTo>
                <a:lnTo>
                  <a:pt x="50200" y="31194"/>
                </a:lnTo>
                <a:lnTo>
                  <a:pt x="49958" y="31073"/>
                </a:lnTo>
                <a:lnTo>
                  <a:pt x="49777" y="31013"/>
                </a:lnTo>
                <a:close/>
                <a:moveTo>
                  <a:pt x="55087" y="31013"/>
                </a:moveTo>
                <a:lnTo>
                  <a:pt x="54906" y="31073"/>
                </a:lnTo>
                <a:lnTo>
                  <a:pt x="54665" y="31194"/>
                </a:lnTo>
                <a:lnTo>
                  <a:pt x="54483" y="31314"/>
                </a:lnTo>
                <a:lnTo>
                  <a:pt x="54363" y="31495"/>
                </a:lnTo>
                <a:lnTo>
                  <a:pt x="54242" y="31737"/>
                </a:lnTo>
                <a:lnTo>
                  <a:pt x="54182" y="31918"/>
                </a:lnTo>
                <a:lnTo>
                  <a:pt x="54182" y="32159"/>
                </a:lnTo>
                <a:lnTo>
                  <a:pt x="54182" y="32401"/>
                </a:lnTo>
                <a:lnTo>
                  <a:pt x="54242" y="32582"/>
                </a:lnTo>
                <a:lnTo>
                  <a:pt x="54363" y="32823"/>
                </a:lnTo>
                <a:lnTo>
                  <a:pt x="54483" y="33004"/>
                </a:lnTo>
                <a:lnTo>
                  <a:pt x="54665" y="33125"/>
                </a:lnTo>
                <a:lnTo>
                  <a:pt x="54906" y="33245"/>
                </a:lnTo>
                <a:lnTo>
                  <a:pt x="55087" y="33306"/>
                </a:lnTo>
                <a:lnTo>
                  <a:pt x="55570" y="33306"/>
                </a:lnTo>
                <a:lnTo>
                  <a:pt x="55751" y="33245"/>
                </a:lnTo>
                <a:lnTo>
                  <a:pt x="55992" y="33125"/>
                </a:lnTo>
                <a:lnTo>
                  <a:pt x="56173" y="33004"/>
                </a:lnTo>
                <a:lnTo>
                  <a:pt x="56294" y="32823"/>
                </a:lnTo>
                <a:lnTo>
                  <a:pt x="56414" y="32582"/>
                </a:lnTo>
                <a:lnTo>
                  <a:pt x="56475" y="32401"/>
                </a:lnTo>
                <a:lnTo>
                  <a:pt x="56475" y="32159"/>
                </a:lnTo>
                <a:lnTo>
                  <a:pt x="56475" y="31918"/>
                </a:lnTo>
                <a:lnTo>
                  <a:pt x="56414" y="31737"/>
                </a:lnTo>
                <a:lnTo>
                  <a:pt x="56294" y="31495"/>
                </a:lnTo>
                <a:lnTo>
                  <a:pt x="56173" y="31314"/>
                </a:lnTo>
                <a:lnTo>
                  <a:pt x="55992" y="31194"/>
                </a:lnTo>
                <a:lnTo>
                  <a:pt x="55751" y="31073"/>
                </a:lnTo>
                <a:lnTo>
                  <a:pt x="55570" y="31013"/>
                </a:lnTo>
                <a:close/>
                <a:moveTo>
                  <a:pt x="60879" y="31013"/>
                </a:moveTo>
                <a:lnTo>
                  <a:pt x="60698" y="31073"/>
                </a:lnTo>
                <a:lnTo>
                  <a:pt x="60457" y="31194"/>
                </a:lnTo>
                <a:lnTo>
                  <a:pt x="60276" y="31314"/>
                </a:lnTo>
                <a:lnTo>
                  <a:pt x="60155" y="31495"/>
                </a:lnTo>
                <a:lnTo>
                  <a:pt x="60034" y="31737"/>
                </a:lnTo>
                <a:lnTo>
                  <a:pt x="59974" y="31918"/>
                </a:lnTo>
                <a:lnTo>
                  <a:pt x="59974" y="32159"/>
                </a:lnTo>
                <a:lnTo>
                  <a:pt x="59974" y="32401"/>
                </a:lnTo>
                <a:lnTo>
                  <a:pt x="60034" y="32582"/>
                </a:lnTo>
                <a:lnTo>
                  <a:pt x="60155" y="32823"/>
                </a:lnTo>
                <a:lnTo>
                  <a:pt x="60276" y="33004"/>
                </a:lnTo>
                <a:lnTo>
                  <a:pt x="60457" y="33125"/>
                </a:lnTo>
                <a:lnTo>
                  <a:pt x="60698" y="33245"/>
                </a:lnTo>
                <a:lnTo>
                  <a:pt x="60879" y="33306"/>
                </a:lnTo>
                <a:lnTo>
                  <a:pt x="61362" y="33306"/>
                </a:lnTo>
                <a:lnTo>
                  <a:pt x="61543" y="33245"/>
                </a:lnTo>
                <a:lnTo>
                  <a:pt x="61784" y="33125"/>
                </a:lnTo>
                <a:lnTo>
                  <a:pt x="61965" y="33004"/>
                </a:lnTo>
                <a:lnTo>
                  <a:pt x="62086" y="32823"/>
                </a:lnTo>
                <a:lnTo>
                  <a:pt x="62206" y="32582"/>
                </a:lnTo>
                <a:lnTo>
                  <a:pt x="62267" y="32401"/>
                </a:lnTo>
                <a:lnTo>
                  <a:pt x="62267" y="32159"/>
                </a:lnTo>
                <a:lnTo>
                  <a:pt x="62267" y="31918"/>
                </a:lnTo>
                <a:lnTo>
                  <a:pt x="62206" y="31737"/>
                </a:lnTo>
                <a:lnTo>
                  <a:pt x="62086" y="31495"/>
                </a:lnTo>
                <a:lnTo>
                  <a:pt x="61965" y="31314"/>
                </a:lnTo>
                <a:lnTo>
                  <a:pt x="61784" y="31194"/>
                </a:lnTo>
                <a:lnTo>
                  <a:pt x="61543" y="31073"/>
                </a:lnTo>
                <a:lnTo>
                  <a:pt x="61362" y="31013"/>
                </a:lnTo>
                <a:close/>
                <a:moveTo>
                  <a:pt x="66671" y="31013"/>
                </a:moveTo>
                <a:lnTo>
                  <a:pt x="66490" y="31073"/>
                </a:lnTo>
                <a:lnTo>
                  <a:pt x="66249" y="31194"/>
                </a:lnTo>
                <a:lnTo>
                  <a:pt x="66068" y="31314"/>
                </a:lnTo>
                <a:lnTo>
                  <a:pt x="65947" y="31495"/>
                </a:lnTo>
                <a:lnTo>
                  <a:pt x="65827" y="31737"/>
                </a:lnTo>
                <a:lnTo>
                  <a:pt x="65766" y="31918"/>
                </a:lnTo>
                <a:lnTo>
                  <a:pt x="65766" y="32159"/>
                </a:lnTo>
                <a:lnTo>
                  <a:pt x="65766" y="32401"/>
                </a:lnTo>
                <a:lnTo>
                  <a:pt x="65827" y="32582"/>
                </a:lnTo>
                <a:lnTo>
                  <a:pt x="65947" y="32823"/>
                </a:lnTo>
                <a:lnTo>
                  <a:pt x="66068" y="33004"/>
                </a:lnTo>
                <a:lnTo>
                  <a:pt x="66249" y="33125"/>
                </a:lnTo>
                <a:lnTo>
                  <a:pt x="66490" y="33245"/>
                </a:lnTo>
                <a:lnTo>
                  <a:pt x="66671" y="33306"/>
                </a:lnTo>
                <a:lnTo>
                  <a:pt x="67154" y="33306"/>
                </a:lnTo>
                <a:lnTo>
                  <a:pt x="67335" y="33245"/>
                </a:lnTo>
                <a:lnTo>
                  <a:pt x="67576" y="33125"/>
                </a:lnTo>
                <a:lnTo>
                  <a:pt x="67757" y="33004"/>
                </a:lnTo>
                <a:lnTo>
                  <a:pt x="67878" y="32823"/>
                </a:lnTo>
                <a:lnTo>
                  <a:pt x="67999" y="32582"/>
                </a:lnTo>
                <a:lnTo>
                  <a:pt x="68059" y="32401"/>
                </a:lnTo>
                <a:lnTo>
                  <a:pt x="68059" y="32159"/>
                </a:lnTo>
                <a:lnTo>
                  <a:pt x="68059" y="31918"/>
                </a:lnTo>
                <a:lnTo>
                  <a:pt x="67999" y="31737"/>
                </a:lnTo>
                <a:lnTo>
                  <a:pt x="67878" y="31495"/>
                </a:lnTo>
                <a:lnTo>
                  <a:pt x="67757" y="31314"/>
                </a:lnTo>
                <a:lnTo>
                  <a:pt x="67576" y="31194"/>
                </a:lnTo>
                <a:lnTo>
                  <a:pt x="67335" y="31073"/>
                </a:lnTo>
                <a:lnTo>
                  <a:pt x="67154" y="31013"/>
                </a:lnTo>
                <a:close/>
                <a:moveTo>
                  <a:pt x="72464" y="31013"/>
                </a:moveTo>
                <a:lnTo>
                  <a:pt x="72283" y="31073"/>
                </a:lnTo>
                <a:lnTo>
                  <a:pt x="72041" y="31194"/>
                </a:lnTo>
                <a:lnTo>
                  <a:pt x="71860" y="31314"/>
                </a:lnTo>
                <a:lnTo>
                  <a:pt x="71740" y="31495"/>
                </a:lnTo>
                <a:lnTo>
                  <a:pt x="71619" y="31737"/>
                </a:lnTo>
                <a:lnTo>
                  <a:pt x="71559" y="31918"/>
                </a:lnTo>
                <a:lnTo>
                  <a:pt x="71559" y="32159"/>
                </a:lnTo>
                <a:lnTo>
                  <a:pt x="71559" y="32401"/>
                </a:lnTo>
                <a:lnTo>
                  <a:pt x="71619" y="32582"/>
                </a:lnTo>
                <a:lnTo>
                  <a:pt x="71740" y="32823"/>
                </a:lnTo>
                <a:lnTo>
                  <a:pt x="71860" y="33004"/>
                </a:lnTo>
                <a:lnTo>
                  <a:pt x="72041" y="33125"/>
                </a:lnTo>
                <a:lnTo>
                  <a:pt x="72283" y="33245"/>
                </a:lnTo>
                <a:lnTo>
                  <a:pt x="72464" y="33306"/>
                </a:lnTo>
                <a:lnTo>
                  <a:pt x="72946" y="33306"/>
                </a:lnTo>
                <a:lnTo>
                  <a:pt x="73127" y="33245"/>
                </a:lnTo>
                <a:lnTo>
                  <a:pt x="73369" y="33125"/>
                </a:lnTo>
                <a:lnTo>
                  <a:pt x="73550" y="33004"/>
                </a:lnTo>
                <a:lnTo>
                  <a:pt x="73670" y="32823"/>
                </a:lnTo>
                <a:lnTo>
                  <a:pt x="73791" y="32582"/>
                </a:lnTo>
                <a:lnTo>
                  <a:pt x="73851" y="32401"/>
                </a:lnTo>
                <a:lnTo>
                  <a:pt x="73851" y="32159"/>
                </a:lnTo>
                <a:lnTo>
                  <a:pt x="73851" y="31918"/>
                </a:lnTo>
                <a:lnTo>
                  <a:pt x="73791" y="31737"/>
                </a:lnTo>
                <a:lnTo>
                  <a:pt x="73670" y="31495"/>
                </a:lnTo>
                <a:lnTo>
                  <a:pt x="73550" y="31314"/>
                </a:lnTo>
                <a:lnTo>
                  <a:pt x="73369" y="31194"/>
                </a:lnTo>
                <a:lnTo>
                  <a:pt x="73127" y="31073"/>
                </a:lnTo>
                <a:lnTo>
                  <a:pt x="72946" y="31013"/>
                </a:lnTo>
                <a:close/>
                <a:moveTo>
                  <a:pt x="181" y="33909"/>
                </a:moveTo>
                <a:lnTo>
                  <a:pt x="0" y="36141"/>
                </a:lnTo>
                <a:lnTo>
                  <a:pt x="302" y="36202"/>
                </a:lnTo>
                <a:lnTo>
                  <a:pt x="543" y="36202"/>
                </a:lnTo>
                <a:lnTo>
                  <a:pt x="724" y="36141"/>
                </a:lnTo>
                <a:lnTo>
                  <a:pt x="966" y="36021"/>
                </a:lnTo>
                <a:lnTo>
                  <a:pt x="1147" y="35900"/>
                </a:lnTo>
                <a:lnTo>
                  <a:pt x="1267" y="35719"/>
                </a:lnTo>
                <a:lnTo>
                  <a:pt x="1388" y="35478"/>
                </a:lnTo>
                <a:lnTo>
                  <a:pt x="1448" y="35297"/>
                </a:lnTo>
                <a:lnTo>
                  <a:pt x="1448" y="35055"/>
                </a:lnTo>
                <a:lnTo>
                  <a:pt x="1448" y="34814"/>
                </a:lnTo>
                <a:lnTo>
                  <a:pt x="1388" y="34633"/>
                </a:lnTo>
                <a:lnTo>
                  <a:pt x="1267" y="34392"/>
                </a:lnTo>
                <a:lnTo>
                  <a:pt x="1147" y="34211"/>
                </a:lnTo>
                <a:lnTo>
                  <a:pt x="966" y="34090"/>
                </a:lnTo>
                <a:lnTo>
                  <a:pt x="724" y="33969"/>
                </a:lnTo>
                <a:lnTo>
                  <a:pt x="543" y="33909"/>
                </a:lnTo>
                <a:close/>
                <a:moveTo>
                  <a:pt x="5853" y="33909"/>
                </a:moveTo>
                <a:lnTo>
                  <a:pt x="5672" y="33969"/>
                </a:lnTo>
                <a:lnTo>
                  <a:pt x="5431" y="34090"/>
                </a:lnTo>
                <a:lnTo>
                  <a:pt x="5250" y="34211"/>
                </a:lnTo>
                <a:lnTo>
                  <a:pt x="5129" y="34392"/>
                </a:lnTo>
                <a:lnTo>
                  <a:pt x="5008" y="34633"/>
                </a:lnTo>
                <a:lnTo>
                  <a:pt x="4948" y="34814"/>
                </a:lnTo>
                <a:lnTo>
                  <a:pt x="4948" y="35055"/>
                </a:lnTo>
                <a:lnTo>
                  <a:pt x="4948" y="35297"/>
                </a:lnTo>
                <a:lnTo>
                  <a:pt x="5008" y="35478"/>
                </a:lnTo>
                <a:lnTo>
                  <a:pt x="5129" y="35719"/>
                </a:lnTo>
                <a:lnTo>
                  <a:pt x="5250" y="35900"/>
                </a:lnTo>
                <a:lnTo>
                  <a:pt x="5431" y="36021"/>
                </a:lnTo>
                <a:lnTo>
                  <a:pt x="5672" y="36141"/>
                </a:lnTo>
                <a:lnTo>
                  <a:pt x="5853" y="36202"/>
                </a:lnTo>
                <a:lnTo>
                  <a:pt x="6336" y="36202"/>
                </a:lnTo>
                <a:lnTo>
                  <a:pt x="6517" y="36141"/>
                </a:lnTo>
                <a:lnTo>
                  <a:pt x="6758" y="36021"/>
                </a:lnTo>
                <a:lnTo>
                  <a:pt x="6939" y="35900"/>
                </a:lnTo>
                <a:lnTo>
                  <a:pt x="7060" y="35719"/>
                </a:lnTo>
                <a:lnTo>
                  <a:pt x="7180" y="35478"/>
                </a:lnTo>
                <a:lnTo>
                  <a:pt x="7241" y="35297"/>
                </a:lnTo>
                <a:lnTo>
                  <a:pt x="7241" y="35055"/>
                </a:lnTo>
                <a:lnTo>
                  <a:pt x="7241" y="34814"/>
                </a:lnTo>
                <a:lnTo>
                  <a:pt x="7180" y="34633"/>
                </a:lnTo>
                <a:lnTo>
                  <a:pt x="7060" y="34392"/>
                </a:lnTo>
                <a:lnTo>
                  <a:pt x="6939" y="34211"/>
                </a:lnTo>
                <a:lnTo>
                  <a:pt x="6758" y="34090"/>
                </a:lnTo>
                <a:lnTo>
                  <a:pt x="6517" y="33969"/>
                </a:lnTo>
                <a:lnTo>
                  <a:pt x="6336" y="33909"/>
                </a:lnTo>
                <a:close/>
                <a:moveTo>
                  <a:pt x="11645" y="33909"/>
                </a:moveTo>
                <a:lnTo>
                  <a:pt x="11464" y="33969"/>
                </a:lnTo>
                <a:lnTo>
                  <a:pt x="11223" y="34090"/>
                </a:lnTo>
                <a:lnTo>
                  <a:pt x="11042" y="34211"/>
                </a:lnTo>
                <a:lnTo>
                  <a:pt x="10921" y="34392"/>
                </a:lnTo>
                <a:lnTo>
                  <a:pt x="10800" y="34633"/>
                </a:lnTo>
                <a:lnTo>
                  <a:pt x="10740" y="34814"/>
                </a:lnTo>
                <a:lnTo>
                  <a:pt x="10740" y="35055"/>
                </a:lnTo>
                <a:lnTo>
                  <a:pt x="10740" y="35297"/>
                </a:lnTo>
                <a:lnTo>
                  <a:pt x="10800" y="35478"/>
                </a:lnTo>
                <a:lnTo>
                  <a:pt x="10921" y="35719"/>
                </a:lnTo>
                <a:lnTo>
                  <a:pt x="11042" y="35900"/>
                </a:lnTo>
                <a:lnTo>
                  <a:pt x="11223" y="36021"/>
                </a:lnTo>
                <a:lnTo>
                  <a:pt x="11464" y="36141"/>
                </a:lnTo>
                <a:lnTo>
                  <a:pt x="11645" y="36202"/>
                </a:lnTo>
                <a:lnTo>
                  <a:pt x="12128" y="36202"/>
                </a:lnTo>
                <a:lnTo>
                  <a:pt x="12309" y="36141"/>
                </a:lnTo>
                <a:lnTo>
                  <a:pt x="12550" y="36021"/>
                </a:lnTo>
                <a:lnTo>
                  <a:pt x="12731" y="35900"/>
                </a:lnTo>
                <a:lnTo>
                  <a:pt x="12852" y="35719"/>
                </a:lnTo>
                <a:lnTo>
                  <a:pt x="12973" y="35478"/>
                </a:lnTo>
                <a:lnTo>
                  <a:pt x="13033" y="35297"/>
                </a:lnTo>
                <a:lnTo>
                  <a:pt x="13033" y="35055"/>
                </a:lnTo>
                <a:lnTo>
                  <a:pt x="13033" y="34814"/>
                </a:lnTo>
                <a:lnTo>
                  <a:pt x="12973" y="34633"/>
                </a:lnTo>
                <a:lnTo>
                  <a:pt x="12852" y="34392"/>
                </a:lnTo>
                <a:lnTo>
                  <a:pt x="12731" y="34211"/>
                </a:lnTo>
                <a:lnTo>
                  <a:pt x="12550" y="34090"/>
                </a:lnTo>
                <a:lnTo>
                  <a:pt x="12309" y="33969"/>
                </a:lnTo>
                <a:lnTo>
                  <a:pt x="12128" y="33909"/>
                </a:lnTo>
                <a:close/>
                <a:moveTo>
                  <a:pt x="17437" y="33909"/>
                </a:moveTo>
                <a:lnTo>
                  <a:pt x="17256" y="33969"/>
                </a:lnTo>
                <a:lnTo>
                  <a:pt x="17015" y="34090"/>
                </a:lnTo>
                <a:lnTo>
                  <a:pt x="16834" y="34211"/>
                </a:lnTo>
                <a:lnTo>
                  <a:pt x="16713" y="34392"/>
                </a:lnTo>
                <a:lnTo>
                  <a:pt x="16593" y="34633"/>
                </a:lnTo>
                <a:lnTo>
                  <a:pt x="16532" y="34814"/>
                </a:lnTo>
                <a:lnTo>
                  <a:pt x="16532" y="35055"/>
                </a:lnTo>
                <a:lnTo>
                  <a:pt x="16532" y="35297"/>
                </a:lnTo>
                <a:lnTo>
                  <a:pt x="16593" y="35478"/>
                </a:lnTo>
                <a:lnTo>
                  <a:pt x="16713" y="35719"/>
                </a:lnTo>
                <a:lnTo>
                  <a:pt x="16834" y="35900"/>
                </a:lnTo>
                <a:lnTo>
                  <a:pt x="17015" y="36021"/>
                </a:lnTo>
                <a:lnTo>
                  <a:pt x="17256" y="36141"/>
                </a:lnTo>
                <a:lnTo>
                  <a:pt x="17437" y="36202"/>
                </a:lnTo>
                <a:lnTo>
                  <a:pt x="17920" y="36202"/>
                </a:lnTo>
                <a:lnTo>
                  <a:pt x="18101" y="36141"/>
                </a:lnTo>
                <a:lnTo>
                  <a:pt x="18342" y="36021"/>
                </a:lnTo>
                <a:lnTo>
                  <a:pt x="18523" y="35900"/>
                </a:lnTo>
                <a:lnTo>
                  <a:pt x="18644" y="35719"/>
                </a:lnTo>
                <a:lnTo>
                  <a:pt x="18765" y="35478"/>
                </a:lnTo>
                <a:lnTo>
                  <a:pt x="18825" y="35297"/>
                </a:lnTo>
                <a:lnTo>
                  <a:pt x="18825" y="35055"/>
                </a:lnTo>
                <a:lnTo>
                  <a:pt x="18825" y="34814"/>
                </a:lnTo>
                <a:lnTo>
                  <a:pt x="18765" y="34633"/>
                </a:lnTo>
                <a:lnTo>
                  <a:pt x="18644" y="34392"/>
                </a:lnTo>
                <a:lnTo>
                  <a:pt x="18523" y="34211"/>
                </a:lnTo>
                <a:lnTo>
                  <a:pt x="18342" y="34090"/>
                </a:lnTo>
                <a:lnTo>
                  <a:pt x="18101" y="33969"/>
                </a:lnTo>
                <a:lnTo>
                  <a:pt x="17920" y="33909"/>
                </a:lnTo>
                <a:close/>
                <a:moveTo>
                  <a:pt x="23230" y="33909"/>
                </a:moveTo>
                <a:lnTo>
                  <a:pt x="23049" y="33969"/>
                </a:lnTo>
                <a:lnTo>
                  <a:pt x="22807" y="34090"/>
                </a:lnTo>
                <a:lnTo>
                  <a:pt x="22626" y="34211"/>
                </a:lnTo>
                <a:lnTo>
                  <a:pt x="22506" y="34392"/>
                </a:lnTo>
                <a:lnTo>
                  <a:pt x="22385" y="34633"/>
                </a:lnTo>
                <a:lnTo>
                  <a:pt x="22325" y="34814"/>
                </a:lnTo>
                <a:lnTo>
                  <a:pt x="22325" y="35055"/>
                </a:lnTo>
                <a:lnTo>
                  <a:pt x="22325" y="35297"/>
                </a:lnTo>
                <a:lnTo>
                  <a:pt x="22385" y="35478"/>
                </a:lnTo>
                <a:lnTo>
                  <a:pt x="22506" y="35719"/>
                </a:lnTo>
                <a:lnTo>
                  <a:pt x="22626" y="35900"/>
                </a:lnTo>
                <a:lnTo>
                  <a:pt x="22807" y="36021"/>
                </a:lnTo>
                <a:lnTo>
                  <a:pt x="23049" y="36141"/>
                </a:lnTo>
                <a:lnTo>
                  <a:pt x="23230" y="36202"/>
                </a:lnTo>
                <a:lnTo>
                  <a:pt x="23712" y="36202"/>
                </a:lnTo>
                <a:lnTo>
                  <a:pt x="23893" y="36141"/>
                </a:lnTo>
                <a:lnTo>
                  <a:pt x="24135" y="36021"/>
                </a:lnTo>
                <a:lnTo>
                  <a:pt x="24316" y="35900"/>
                </a:lnTo>
                <a:lnTo>
                  <a:pt x="24436" y="35719"/>
                </a:lnTo>
                <a:lnTo>
                  <a:pt x="24557" y="35478"/>
                </a:lnTo>
                <a:lnTo>
                  <a:pt x="24617" y="35297"/>
                </a:lnTo>
                <a:lnTo>
                  <a:pt x="24617" y="35055"/>
                </a:lnTo>
                <a:lnTo>
                  <a:pt x="24617" y="34814"/>
                </a:lnTo>
                <a:lnTo>
                  <a:pt x="24557" y="34633"/>
                </a:lnTo>
                <a:lnTo>
                  <a:pt x="24436" y="34392"/>
                </a:lnTo>
                <a:lnTo>
                  <a:pt x="24316" y="34211"/>
                </a:lnTo>
                <a:lnTo>
                  <a:pt x="24135" y="34090"/>
                </a:lnTo>
                <a:lnTo>
                  <a:pt x="23893" y="33969"/>
                </a:lnTo>
                <a:lnTo>
                  <a:pt x="23712" y="33909"/>
                </a:lnTo>
                <a:close/>
                <a:moveTo>
                  <a:pt x="29022" y="33909"/>
                </a:moveTo>
                <a:lnTo>
                  <a:pt x="28841" y="33969"/>
                </a:lnTo>
                <a:lnTo>
                  <a:pt x="28599" y="34090"/>
                </a:lnTo>
                <a:lnTo>
                  <a:pt x="28418" y="34211"/>
                </a:lnTo>
                <a:lnTo>
                  <a:pt x="28298" y="34392"/>
                </a:lnTo>
                <a:lnTo>
                  <a:pt x="28177" y="34633"/>
                </a:lnTo>
                <a:lnTo>
                  <a:pt x="28117" y="34814"/>
                </a:lnTo>
                <a:lnTo>
                  <a:pt x="28117" y="35055"/>
                </a:lnTo>
                <a:lnTo>
                  <a:pt x="28117" y="35297"/>
                </a:lnTo>
                <a:lnTo>
                  <a:pt x="28177" y="35478"/>
                </a:lnTo>
                <a:lnTo>
                  <a:pt x="28298" y="35719"/>
                </a:lnTo>
                <a:lnTo>
                  <a:pt x="28418" y="35900"/>
                </a:lnTo>
                <a:lnTo>
                  <a:pt x="28599" y="36021"/>
                </a:lnTo>
                <a:lnTo>
                  <a:pt x="28841" y="36141"/>
                </a:lnTo>
                <a:lnTo>
                  <a:pt x="29022" y="36202"/>
                </a:lnTo>
                <a:lnTo>
                  <a:pt x="29505" y="36202"/>
                </a:lnTo>
                <a:lnTo>
                  <a:pt x="29686" y="36141"/>
                </a:lnTo>
                <a:lnTo>
                  <a:pt x="29927" y="36021"/>
                </a:lnTo>
                <a:lnTo>
                  <a:pt x="30108" y="35900"/>
                </a:lnTo>
                <a:lnTo>
                  <a:pt x="30229" y="35719"/>
                </a:lnTo>
                <a:lnTo>
                  <a:pt x="30349" y="35478"/>
                </a:lnTo>
                <a:lnTo>
                  <a:pt x="30410" y="35297"/>
                </a:lnTo>
                <a:lnTo>
                  <a:pt x="30410" y="35055"/>
                </a:lnTo>
                <a:lnTo>
                  <a:pt x="30410" y="34814"/>
                </a:lnTo>
                <a:lnTo>
                  <a:pt x="30349" y="34633"/>
                </a:lnTo>
                <a:lnTo>
                  <a:pt x="30229" y="34392"/>
                </a:lnTo>
                <a:lnTo>
                  <a:pt x="30108" y="34211"/>
                </a:lnTo>
                <a:lnTo>
                  <a:pt x="29927" y="34090"/>
                </a:lnTo>
                <a:lnTo>
                  <a:pt x="29686" y="33969"/>
                </a:lnTo>
                <a:lnTo>
                  <a:pt x="29505" y="33909"/>
                </a:lnTo>
                <a:close/>
                <a:moveTo>
                  <a:pt x="34814" y="33909"/>
                </a:moveTo>
                <a:lnTo>
                  <a:pt x="34633" y="33969"/>
                </a:lnTo>
                <a:lnTo>
                  <a:pt x="34392" y="34090"/>
                </a:lnTo>
                <a:lnTo>
                  <a:pt x="34211" y="34211"/>
                </a:lnTo>
                <a:lnTo>
                  <a:pt x="34090" y="34392"/>
                </a:lnTo>
                <a:lnTo>
                  <a:pt x="33969" y="34633"/>
                </a:lnTo>
                <a:lnTo>
                  <a:pt x="33909" y="34814"/>
                </a:lnTo>
                <a:lnTo>
                  <a:pt x="33909" y="35055"/>
                </a:lnTo>
                <a:lnTo>
                  <a:pt x="33909" y="35297"/>
                </a:lnTo>
                <a:lnTo>
                  <a:pt x="33969" y="35478"/>
                </a:lnTo>
                <a:lnTo>
                  <a:pt x="34090" y="35719"/>
                </a:lnTo>
                <a:lnTo>
                  <a:pt x="34211" y="35900"/>
                </a:lnTo>
                <a:lnTo>
                  <a:pt x="34392" y="36021"/>
                </a:lnTo>
                <a:lnTo>
                  <a:pt x="34633" y="36141"/>
                </a:lnTo>
                <a:lnTo>
                  <a:pt x="34814" y="36202"/>
                </a:lnTo>
                <a:lnTo>
                  <a:pt x="35297" y="36202"/>
                </a:lnTo>
                <a:lnTo>
                  <a:pt x="35478" y="36141"/>
                </a:lnTo>
                <a:lnTo>
                  <a:pt x="35719" y="36021"/>
                </a:lnTo>
                <a:lnTo>
                  <a:pt x="35900" y="35900"/>
                </a:lnTo>
                <a:lnTo>
                  <a:pt x="36021" y="35719"/>
                </a:lnTo>
                <a:lnTo>
                  <a:pt x="36141" y="35478"/>
                </a:lnTo>
                <a:lnTo>
                  <a:pt x="36202" y="35297"/>
                </a:lnTo>
                <a:lnTo>
                  <a:pt x="36202" y="35055"/>
                </a:lnTo>
                <a:lnTo>
                  <a:pt x="36202" y="34814"/>
                </a:lnTo>
                <a:lnTo>
                  <a:pt x="36141" y="34633"/>
                </a:lnTo>
                <a:lnTo>
                  <a:pt x="36021" y="34392"/>
                </a:lnTo>
                <a:lnTo>
                  <a:pt x="35900" y="34211"/>
                </a:lnTo>
                <a:lnTo>
                  <a:pt x="35719" y="34090"/>
                </a:lnTo>
                <a:lnTo>
                  <a:pt x="35478" y="33969"/>
                </a:lnTo>
                <a:lnTo>
                  <a:pt x="35297" y="33909"/>
                </a:lnTo>
                <a:close/>
                <a:moveTo>
                  <a:pt x="40606" y="33909"/>
                </a:moveTo>
                <a:lnTo>
                  <a:pt x="40425" y="33969"/>
                </a:lnTo>
                <a:lnTo>
                  <a:pt x="40184" y="34090"/>
                </a:lnTo>
                <a:lnTo>
                  <a:pt x="40003" y="34211"/>
                </a:lnTo>
                <a:lnTo>
                  <a:pt x="39882" y="34392"/>
                </a:lnTo>
                <a:lnTo>
                  <a:pt x="39762" y="34633"/>
                </a:lnTo>
                <a:lnTo>
                  <a:pt x="39701" y="34814"/>
                </a:lnTo>
                <a:lnTo>
                  <a:pt x="39701" y="35055"/>
                </a:lnTo>
                <a:lnTo>
                  <a:pt x="39701" y="35297"/>
                </a:lnTo>
                <a:lnTo>
                  <a:pt x="39762" y="35478"/>
                </a:lnTo>
                <a:lnTo>
                  <a:pt x="39882" y="35719"/>
                </a:lnTo>
                <a:lnTo>
                  <a:pt x="40003" y="35900"/>
                </a:lnTo>
                <a:lnTo>
                  <a:pt x="40184" y="36021"/>
                </a:lnTo>
                <a:lnTo>
                  <a:pt x="40425" y="36141"/>
                </a:lnTo>
                <a:lnTo>
                  <a:pt x="40606" y="36202"/>
                </a:lnTo>
                <a:lnTo>
                  <a:pt x="41089" y="36202"/>
                </a:lnTo>
                <a:lnTo>
                  <a:pt x="41270" y="36141"/>
                </a:lnTo>
                <a:lnTo>
                  <a:pt x="41511" y="36021"/>
                </a:lnTo>
                <a:lnTo>
                  <a:pt x="41692" y="35900"/>
                </a:lnTo>
                <a:lnTo>
                  <a:pt x="41813" y="35719"/>
                </a:lnTo>
                <a:lnTo>
                  <a:pt x="41934" y="35478"/>
                </a:lnTo>
                <a:lnTo>
                  <a:pt x="41994" y="35297"/>
                </a:lnTo>
                <a:lnTo>
                  <a:pt x="41994" y="35055"/>
                </a:lnTo>
                <a:lnTo>
                  <a:pt x="41994" y="34814"/>
                </a:lnTo>
                <a:lnTo>
                  <a:pt x="41934" y="34633"/>
                </a:lnTo>
                <a:lnTo>
                  <a:pt x="41813" y="34392"/>
                </a:lnTo>
                <a:lnTo>
                  <a:pt x="41692" y="34211"/>
                </a:lnTo>
                <a:lnTo>
                  <a:pt x="41511" y="34090"/>
                </a:lnTo>
                <a:lnTo>
                  <a:pt x="41270" y="33969"/>
                </a:lnTo>
                <a:lnTo>
                  <a:pt x="41089" y="33909"/>
                </a:lnTo>
                <a:close/>
                <a:moveTo>
                  <a:pt x="46399" y="33909"/>
                </a:moveTo>
                <a:lnTo>
                  <a:pt x="46218" y="33969"/>
                </a:lnTo>
                <a:lnTo>
                  <a:pt x="45976" y="34090"/>
                </a:lnTo>
                <a:lnTo>
                  <a:pt x="45795" y="34211"/>
                </a:lnTo>
                <a:lnTo>
                  <a:pt x="45674" y="34392"/>
                </a:lnTo>
                <a:lnTo>
                  <a:pt x="45554" y="34633"/>
                </a:lnTo>
                <a:lnTo>
                  <a:pt x="45493" y="34814"/>
                </a:lnTo>
                <a:lnTo>
                  <a:pt x="45493" y="35055"/>
                </a:lnTo>
                <a:lnTo>
                  <a:pt x="45493" y="35297"/>
                </a:lnTo>
                <a:lnTo>
                  <a:pt x="45554" y="35478"/>
                </a:lnTo>
                <a:lnTo>
                  <a:pt x="45674" y="35719"/>
                </a:lnTo>
                <a:lnTo>
                  <a:pt x="45795" y="35900"/>
                </a:lnTo>
                <a:lnTo>
                  <a:pt x="45976" y="36021"/>
                </a:lnTo>
                <a:lnTo>
                  <a:pt x="46218" y="36141"/>
                </a:lnTo>
                <a:lnTo>
                  <a:pt x="46399" y="36202"/>
                </a:lnTo>
                <a:lnTo>
                  <a:pt x="46881" y="36202"/>
                </a:lnTo>
                <a:lnTo>
                  <a:pt x="47062" y="36141"/>
                </a:lnTo>
                <a:lnTo>
                  <a:pt x="47304" y="36021"/>
                </a:lnTo>
                <a:lnTo>
                  <a:pt x="47485" y="35900"/>
                </a:lnTo>
                <a:lnTo>
                  <a:pt x="47605" y="35719"/>
                </a:lnTo>
                <a:lnTo>
                  <a:pt x="47726" y="35478"/>
                </a:lnTo>
                <a:lnTo>
                  <a:pt x="47786" y="35297"/>
                </a:lnTo>
                <a:lnTo>
                  <a:pt x="47786" y="35055"/>
                </a:lnTo>
                <a:lnTo>
                  <a:pt x="47786" y="34814"/>
                </a:lnTo>
                <a:lnTo>
                  <a:pt x="47726" y="34633"/>
                </a:lnTo>
                <a:lnTo>
                  <a:pt x="47605" y="34392"/>
                </a:lnTo>
                <a:lnTo>
                  <a:pt x="47485" y="34211"/>
                </a:lnTo>
                <a:lnTo>
                  <a:pt x="47304" y="34090"/>
                </a:lnTo>
                <a:lnTo>
                  <a:pt x="47062" y="33969"/>
                </a:lnTo>
                <a:lnTo>
                  <a:pt x="46881" y="33909"/>
                </a:lnTo>
                <a:close/>
                <a:moveTo>
                  <a:pt x="52191" y="33909"/>
                </a:moveTo>
                <a:lnTo>
                  <a:pt x="52010" y="33969"/>
                </a:lnTo>
                <a:lnTo>
                  <a:pt x="51768" y="34090"/>
                </a:lnTo>
                <a:lnTo>
                  <a:pt x="51587" y="34211"/>
                </a:lnTo>
                <a:lnTo>
                  <a:pt x="51467" y="34392"/>
                </a:lnTo>
                <a:lnTo>
                  <a:pt x="51346" y="34633"/>
                </a:lnTo>
                <a:lnTo>
                  <a:pt x="51286" y="34814"/>
                </a:lnTo>
                <a:lnTo>
                  <a:pt x="51286" y="35055"/>
                </a:lnTo>
                <a:lnTo>
                  <a:pt x="51286" y="35297"/>
                </a:lnTo>
                <a:lnTo>
                  <a:pt x="51346" y="35478"/>
                </a:lnTo>
                <a:lnTo>
                  <a:pt x="51467" y="35719"/>
                </a:lnTo>
                <a:lnTo>
                  <a:pt x="51587" y="35900"/>
                </a:lnTo>
                <a:lnTo>
                  <a:pt x="51768" y="36021"/>
                </a:lnTo>
                <a:lnTo>
                  <a:pt x="52010" y="36141"/>
                </a:lnTo>
                <a:lnTo>
                  <a:pt x="52191" y="36202"/>
                </a:lnTo>
                <a:lnTo>
                  <a:pt x="52673" y="36202"/>
                </a:lnTo>
                <a:lnTo>
                  <a:pt x="52854" y="36141"/>
                </a:lnTo>
                <a:lnTo>
                  <a:pt x="53096" y="36021"/>
                </a:lnTo>
                <a:lnTo>
                  <a:pt x="53277" y="35900"/>
                </a:lnTo>
                <a:lnTo>
                  <a:pt x="53397" y="35719"/>
                </a:lnTo>
                <a:lnTo>
                  <a:pt x="53518" y="35478"/>
                </a:lnTo>
                <a:lnTo>
                  <a:pt x="53578" y="35297"/>
                </a:lnTo>
                <a:lnTo>
                  <a:pt x="53578" y="35055"/>
                </a:lnTo>
                <a:lnTo>
                  <a:pt x="53578" y="34814"/>
                </a:lnTo>
                <a:lnTo>
                  <a:pt x="53518" y="34633"/>
                </a:lnTo>
                <a:lnTo>
                  <a:pt x="53397" y="34392"/>
                </a:lnTo>
                <a:lnTo>
                  <a:pt x="53277" y="34211"/>
                </a:lnTo>
                <a:lnTo>
                  <a:pt x="53096" y="34090"/>
                </a:lnTo>
                <a:lnTo>
                  <a:pt x="52854" y="33969"/>
                </a:lnTo>
                <a:lnTo>
                  <a:pt x="52673" y="33909"/>
                </a:lnTo>
                <a:close/>
                <a:moveTo>
                  <a:pt x="57983" y="33909"/>
                </a:moveTo>
                <a:lnTo>
                  <a:pt x="57802" y="33969"/>
                </a:lnTo>
                <a:lnTo>
                  <a:pt x="57561" y="34090"/>
                </a:lnTo>
                <a:lnTo>
                  <a:pt x="57380" y="34211"/>
                </a:lnTo>
                <a:lnTo>
                  <a:pt x="57259" y="34392"/>
                </a:lnTo>
                <a:lnTo>
                  <a:pt x="57138" y="34633"/>
                </a:lnTo>
                <a:lnTo>
                  <a:pt x="57078" y="34814"/>
                </a:lnTo>
                <a:lnTo>
                  <a:pt x="57078" y="35055"/>
                </a:lnTo>
                <a:lnTo>
                  <a:pt x="57078" y="35297"/>
                </a:lnTo>
                <a:lnTo>
                  <a:pt x="57138" y="35478"/>
                </a:lnTo>
                <a:lnTo>
                  <a:pt x="57259" y="35719"/>
                </a:lnTo>
                <a:lnTo>
                  <a:pt x="57380" y="35900"/>
                </a:lnTo>
                <a:lnTo>
                  <a:pt x="57561" y="36021"/>
                </a:lnTo>
                <a:lnTo>
                  <a:pt x="57802" y="36141"/>
                </a:lnTo>
                <a:lnTo>
                  <a:pt x="57983" y="36202"/>
                </a:lnTo>
                <a:lnTo>
                  <a:pt x="58466" y="36202"/>
                </a:lnTo>
                <a:lnTo>
                  <a:pt x="58647" y="36141"/>
                </a:lnTo>
                <a:lnTo>
                  <a:pt x="58888" y="36021"/>
                </a:lnTo>
                <a:lnTo>
                  <a:pt x="59069" y="35900"/>
                </a:lnTo>
                <a:lnTo>
                  <a:pt x="59190" y="35719"/>
                </a:lnTo>
                <a:lnTo>
                  <a:pt x="59310" y="35478"/>
                </a:lnTo>
                <a:lnTo>
                  <a:pt x="59371" y="35297"/>
                </a:lnTo>
                <a:lnTo>
                  <a:pt x="59371" y="35055"/>
                </a:lnTo>
                <a:lnTo>
                  <a:pt x="59371" y="34814"/>
                </a:lnTo>
                <a:lnTo>
                  <a:pt x="59310" y="34633"/>
                </a:lnTo>
                <a:lnTo>
                  <a:pt x="59190" y="34392"/>
                </a:lnTo>
                <a:lnTo>
                  <a:pt x="59069" y="34211"/>
                </a:lnTo>
                <a:lnTo>
                  <a:pt x="58888" y="34090"/>
                </a:lnTo>
                <a:lnTo>
                  <a:pt x="58647" y="33969"/>
                </a:lnTo>
                <a:lnTo>
                  <a:pt x="58466" y="33909"/>
                </a:lnTo>
                <a:close/>
                <a:moveTo>
                  <a:pt x="63775" y="33909"/>
                </a:moveTo>
                <a:lnTo>
                  <a:pt x="63594" y="33969"/>
                </a:lnTo>
                <a:lnTo>
                  <a:pt x="63353" y="34090"/>
                </a:lnTo>
                <a:lnTo>
                  <a:pt x="63172" y="34211"/>
                </a:lnTo>
                <a:lnTo>
                  <a:pt x="63051" y="34392"/>
                </a:lnTo>
                <a:lnTo>
                  <a:pt x="62931" y="34633"/>
                </a:lnTo>
                <a:lnTo>
                  <a:pt x="62870" y="34814"/>
                </a:lnTo>
                <a:lnTo>
                  <a:pt x="62870" y="35055"/>
                </a:lnTo>
                <a:lnTo>
                  <a:pt x="62870" y="35297"/>
                </a:lnTo>
                <a:lnTo>
                  <a:pt x="62931" y="35478"/>
                </a:lnTo>
                <a:lnTo>
                  <a:pt x="63051" y="35719"/>
                </a:lnTo>
                <a:lnTo>
                  <a:pt x="63172" y="35900"/>
                </a:lnTo>
                <a:lnTo>
                  <a:pt x="63353" y="36021"/>
                </a:lnTo>
                <a:lnTo>
                  <a:pt x="63594" y="36141"/>
                </a:lnTo>
                <a:lnTo>
                  <a:pt x="63775" y="36202"/>
                </a:lnTo>
                <a:lnTo>
                  <a:pt x="64258" y="36202"/>
                </a:lnTo>
                <a:lnTo>
                  <a:pt x="64439" y="36141"/>
                </a:lnTo>
                <a:lnTo>
                  <a:pt x="64680" y="36021"/>
                </a:lnTo>
                <a:lnTo>
                  <a:pt x="64861" y="35900"/>
                </a:lnTo>
                <a:lnTo>
                  <a:pt x="64982" y="35719"/>
                </a:lnTo>
                <a:lnTo>
                  <a:pt x="65103" y="35478"/>
                </a:lnTo>
                <a:lnTo>
                  <a:pt x="65163" y="35297"/>
                </a:lnTo>
                <a:lnTo>
                  <a:pt x="65163" y="35055"/>
                </a:lnTo>
                <a:lnTo>
                  <a:pt x="65163" y="34814"/>
                </a:lnTo>
                <a:lnTo>
                  <a:pt x="65103" y="34633"/>
                </a:lnTo>
                <a:lnTo>
                  <a:pt x="64982" y="34392"/>
                </a:lnTo>
                <a:lnTo>
                  <a:pt x="64861" y="34211"/>
                </a:lnTo>
                <a:lnTo>
                  <a:pt x="64680" y="34090"/>
                </a:lnTo>
                <a:lnTo>
                  <a:pt x="64439" y="33969"/>
                </a:lnTo>
                <a:lnTo>
                  <a:pt x="64258" y="33909"/>
                </a:lnTo>
                <a:close/>
                <a:moveTo>
                  <a:pt x="69567" y="33909"/>
                </a:moveTo>
                <a:lnTo>
                  <a:pt x="69386" y="33969"/>
                </a:lnTo>
                <a:lnTo>
                  <a:pt x="69145" y="34090"/>
                </a:lnTo>
                <a:lnTo>
                  <a:pt x="68964" y="34211"/>
                </a:lnTo>
                <a:lnTo>
                  <a:pt x="68843" y="34392"/>
                </a:lnTo>
                <a:lnTo>
                  <a:pt x="68723" y="34633"/>
                </a:lnTo>
                <a:lnTo>
                  <a:pt x="68662" y="34814"/>
                </a:lnTo>
                <a:lnTo>
                  <a:pt x="68662" y="35055"/>
                </a:lnTo>
                <a:lnTo>
                  <a:pt x="68662" y="35297"/>
                </a:lnTo>
                <a:lnTo>
                  <a:pt x="68723" y="35478"/>
                </a:lnTo>
                <a:lnTo>
                  <a:pt x="68843" y="35719"/>
                </a:lnTo>
                <a:lnTo>
                  <a:pt x="68964" y="35900"/>
                </a:lnTo>
                <a:lnTo>
                  <a:pt x="69145" y="36021"/>
                </a:lnTo>
                <a:lnTo>
                  <a:pt x="69386" y="36141"/>
                </a:lnTo>
                <a:lnTo>
                  <a:pt x="69567" y="36202"/>
                </a:lnTo>
                <a:lnTo>
                  <a:pt x="70050" y="36202"/>
                </a:lnTo>
                <a:lnTo>
                  <a:pt x="70231" y="36141"/>
                </a:lnTo>
                <a:lnTo>
                  <a:pt x="70472" y="36021"/>
                </a:lnTo>
                <a:lnTo>
                  <a:pt x="70653" y="35900"/>
                </a:lnTo>
                <a:lnTo>
                  <a:pt x="70774" y="35719"/>
                </a:lnTo>
                <a:lnTo>
                  <a:pt x="70895" y="35478"/>
                </a:lnTo>
                <a:lnTo>
                  <a:pt x="70955" y="35297"/>
                </a:lnTo>
                <a:lnTo>
                  <a:pt x="70955" y="35055"/>
                </a:lnTo>
                <a:lnTo>
                  <a:pt x="70955" y="34814"/>
                </a:lnTo>
                <a:lnTo>
                  <a:pt x="70895" y="34633"/>
                </a:lnTo>
                <a:lnTo>
                  <a:pt x="70774" y="34392"/>
                </a:lnTo>
                <a:lnTo>
                  <a:pt x="70653" y="34211"/>
                </a:lnTo>
                <a:lnTo>
                  <a:pt x="70472" y="34090"/>
                </a:lnTo>
                <a:lnTo>
                  <a:pt x="70231" y="33969"/>
                </a:lnTo>
                <a:lnTo>
                  <a:pt x="70050" y="33909"/>
                </a:lnTo>
                <a:close/>
                <a:moveTo>
                  <a:pt x="75360" y="33909"/>
                </a:moveTo>
                <a:lnTo>
                  <a:pt x="75179" y="33969"/>
                </a:lnTo>
                <a:lnTo>
                  <a:pt x="74937" y="34090"/>
                </a:lnTo>
                <a:lnTo>
                  <a:pt x="74756" y="34211"/>
                </a:lnTo>
                <a:lnTo>
                  <a:pt x="74636" y="34392"/>
                </a:lnTo>
                <a:lnTo>
                  <a:pt x="74515" y="34633"/>
                </a:lnTo>
                <a:lnTo>
                  <a:pt x="74455" y="34814"/>
                </a:lnTo>
                <a:lnTo>
                  <a:pt x="74455" y="35055"/>
                </a:lnTo>
                <a:lnTo>
                  <a:pt x="74455" y="35297"/>
                </a:lnTo>
                <a:lnTo>
                  <a:pt x="74515" y="35478"/>
                </a:lnTo>
                <a:lnTo>
                  <a:pt x="74636" y="35719"/>
                </a:lnTo>
                <a:lnTo>
                  <a:pt x="74756" y="35900"/>
                </a:lnTo>
                <a:lnTo>
                  <a:pt x="74937" y="36021"/>
                </a:lnTo>
                <a:lnTo>
                  <a:pt x="75179" y="36141"/>
                </a:lnTo>
                <a:lnTo>
                  <a:pt x="75360" y="36202"/>
                </a:lnTo>
                <a:lnTo>
                  <a:pt x="75601" y="36202"/>
                </a:lnTo>
                <a:lnTo>
                  <a:pt x="75903" y="36141"/>
                </a:lnTo>
                <a:lnTo>
                  <a:pt x="75722" y="33909"/>
                </a:lnTo>
                <a:close/>
                <a:moveTo>
                  <a:pt x="2896" y="36805"/>
                </a:moveTo>
                <a:lnTo>
                  <a:pt x="2655" y="36926"/>
                </a:lnTo>
                <a:lnTo>
                  <a:pt x="2414" y="37107"/>
                </a:lnTo>
                <a:lnTo>
                  <a:pt x="2233" y="37288"/>
                </a:lnTo>
                <a:lnTo>
                  <a:pt x="2112" y="37589"/>
                </a:lnTo>
                <a:lnTo>
                  <a:pt x="2052" y="37951"/>
                </a:lnTo>
                <a:lnTo>
                  <a:pt x="2052" y="38193"/>
                </a:lnTo>
                <a:lnTo>
                  <a:pt x="2112" y="38374"/>
                </a:lnTo>
                <a:lnTo>
                  <a:pt x="2233" y="38615"/>
                </a:lnTo>
                <a:lnTo>
                  <a:pt x="2353" y="38796"/>
                </a:lnTo>
                <a:lnTo>
                  <a:pt x="2534" y="38917"/>
                </a:lnTo>
                <a:lnTo>
                  <a:pt x="2776" y="39037"/>
                </a:lnTo>
                <a:lnTo>
                  <a:pt x="2957" y="39098"/>
                </a:lnTo>
                <a:lnTo>
                  <a:pt x="3439" y="39098"/>
                </a:lnTo>
                <a:lnTo>
                  <a:pt x="3620" y="39037"/>
                </a:lnTo>
                <a:lnTo>
                  <a:pt x="3862" y="38917"/>
                </a:lnTo>
                <a:lnTo>
                  <a:pt x="4043" y="38796"/>
                </a:lnTo>
                <a:lnTo>
                  <a:pt x="4164" y="38615"/>
                </a:lnTo>
                <a:lnTo>
                  <a:pt x="4284" y="38374"/>
                </a:lnTo>
                <a:lnTo>
                  <a:pt x="4345" y="38193"/>
                </a:lnTo>
                <a:lnTo>
                  <a:pt x="4345" y="37951"/>
                </a:lnTo>
                <a:lnTo>
                  <a:pt x="4284" y="37589"/>
                </a:lnTo>
                <a:lnTo>
                  <a:pt x="4164" y="37288"/>
                </a:lnTo>
                <a:lnTo>
                  <a:pt x="3982" y="37107"/>
                </a:lnTo>
                <a:lnTo>
                  <a:pt x="3741" y="36926"/>
                </a:lnTo>
                <a:lnTo>
                  <a:pt x="3500" y="36805"/>
                </a:lnTo>
                <a:close/>
                <a:moveTo>
                  <a:pt x="8689" y="36805"/>
                </a:moveTo>
                <a:lnTo>
                  <a:pt x="8447" y="36926"/>
                </a:lnTo>
                <a:lnTo>
                  <a:pt x="8206" y="37107"/>
                </a:lnTo>
                <a:lnTo>
                  <a:pt x="8025" y="37288"/>
                </a:lnTo>
                <a:lnTo>
                  <a:pt x="7904" y="37589"/>
                </a:lnTo>
                <a:lnTo>
                  <a:pt x="7844" y="37951"/>
                </a:lnTo>
                <a:lnTo>
                  <a:pt x="7844" y="38193"/>
                </a:lnTo>
                <a:lnTo>
                  <a:pt x="7904" y="38374"/>
                </a:lnTo>
                <a:lnTo>
                  <a:pt x="8025" y="38615"/>
                </a:lnTo>
                <a:lnTo>
                  <a:pt x="8146" y="38796"/>
                </a:lnTo>
                <a:lnTo>
                  <a:pt x="8327" y="38917"/>
                </a:lnTo>
                <a:lnTo>
                  <a:pt x="8568" y="39037"/>
                </a:lnTo>
                <a:lnTo>
                  <a:pt x="8749" y="39098"/>
                </a:lnTo>
                <a:lnTo>
                  <a:pt x="9232" y="39098"/>
                </a:lnTo>
                <a:lnTo>
                  <a:pt x="9413" y="39037"/>
                </a:lnTo>
                <a:lnTo>
                  <a:pt x="9654" y="38917"/>
                </a:lnTo>
                <a:lnTo>
                  <a:pt x="9835" y="38796"/>
                </a:lnTo>
                <a:lnTo>
                  <a:pt x="9956" y="38615"/>
                </a:lnTo>
                <a:lnTo>
                  <a:pt x="10076" y="38374"/>
                </a:lnTo>
                <a:lnTo>
                  <a:pt x="10137" y="38193"/>
                </a:lnTo>
                <a:lnTo>
                  <a:pt x="10137" y="37951"/>
                </a:lnTo>
                <a:lnTo>
                  <a:pt x="10076" y="37589"/>
                </a:lnTo>
                <a:lnTo>
                  <a:pt x="9956" y="37288"/>
                </a:lnTo>
                <a:lnTo>
                  <a:pt x="9775" y="37107"/>
                </a:lnTo>
                <a:lnTo>
                  <a:pt x="9533" y="36926"/>
                </a:lnTo>
                <a:lnTo>
                  <a:pt x="9292" y="36805"/>
                </a:lnTo>
                <a:close/>
                <a:moveTo>
                  <a:pt x="14481" y="36805"/>
                </a:moveTo>
                <a:lnTo>
                  <a:pt x="14240" y="36926"/>
                </a:lnTo>
                <a:lnTo>
                  <a:pt x="13998" y="37107"/>
                </a:lnTo>
                <a:lnTo>
                  <a:pt x="13817" y="37288"/>
                </a:lnTo>
                <a:lnTo>
                  <a:pt x="13697" y="37589"/>
                </a:lnTo>
                <a:lnTo>
                  <a:pt x="13636" y="37951"/>
                </a:lnTo>
                <a:lnTo>
                  <a:pt x="13636" y="38193"/>
                </a:lnTo>
                <a:lnTo>
                  <a:pt x="13697" y="38374"/>
                </a:lnTo>
                <a:lnTo>
                  <a:pt x="13817" y="38615"/>
                </a:lnTo>
                <a:lnTo>
                  <a:pt x="13938" y="38796"/>
                </a:lnTo>
                <a:lnTo>
                  <a:pt x="14119" y="38917"/>
                </a:lnTo>
                <a:lnTo>
                  <a:pt x="14360" y="39037"/>
                </a:lnTo>
                <a:lnTo>
                  <a:pt x="14541" y="39098"/>
                </a:lnTo>
                <a:lnTo>
                  <a:pt x="15024" y="39098"/>
                </a:lnTo>
                <a:lnTo>
                  <a:pt x="15205" y="39037"/>
                </a:lnTo>
                <a:lnTo>
                  <a:pt x="15446" y="38917"/>
                </a:lnTo>
                <a:lnTo>
                  <a:pt x="15627" y="38796"/>
                </a:lnTo>
                <a:lnTo>
                  <a:pt x="15748" y="38615"/>
                </a:lnTo>
                <a:lnTo>
                  <a:pt x="15869" y="38374"/>
                </a:lnTo>
                <a:lnTo>
                  <a:pt x="15929" y="38193"/>
                </a:lnTo>
                <a:lnTo>
                  <a:pt x="15929" y="37951"/>
                </a:lnTo>
                <a:lnTo>
                  <a:pt x="15869" y="37589"/>
                </a:lnTo>
                <a:lnTo>
                  <a:pt x="15748" y="37288"/>
                </a:lnTo>
                <a:lnTo>
                  <a:pt x="15567" y="37107"/>
                </a:lnTo>
                <a:lnTo>
                  <a:pt x="15326" y="36926"/>
                </a:lnTo>
                <a:lnTo>
                  <a:pt x="15084" y="36805"/>
                </a:lnTo>
                <a:close/>
                <a:moveTo>
                  <a:pt x="20273" y="36805"/>
                </a:moveTo>
                <a:lnTo>
                  <a:pt x="20032" y="36926"/>
                </a:lnTo>
                <a:lnTo>
                  <a:pt x="19790" y="37107"/>
                </a:lnTo>
                <a:lnTo>
                  <a:pt x="19609" y="37288"/>
                </a:lnTo>
                <a:lnTo>
                  <a:pt x="19489" y="37589"/>
                </a:lnTo>
                <a:lnTo>
                  <a:pt x="19428" y="37951"/>
                </a:lnTo>
                <a:lnTo>
                  <a:pt x="19428" y="38193"/>
                </a:lnTo>
                <a:lnTo>
                  <a:pt x="19489" y="38374"/>
                </a:lnTo>
                <a:lnTo>
                  <a:pt x="19609" y="38615"/>
                </a:lnTo>
                <a:lnTo>
                  <a:pt x="19730" y="38796"/>
                </a:lnTo>
                <a:lnTo>
                  <a:pt x="19911" y="38917"/>
                </a:lnTo>
                <a:lnTo>
                  <a:pt x="20152" y="39037"/>
                </a:lnTo>
                <a:lnTo>
                  <a:pt x="20333" y="39098"/>
                </a:lnTo>
                <a:lnTo>
                  <a:pt x="20816" y="39098"/>
                </a:lnTo>
                <a:lnTo>
                  <a:pt x="20997" y="39037"/>
                </a:lnTo>
                <a:lnTo>
                  <a:pt x="21239" y="38917"/>
                </a:lnTo>
                <a:lnTo>
                  <a:pt x="21420" y="38796"/>
                </a:lnTo>
                <a:lnTo>
                  <a:pt x="21540" y="38615"/>
                </a:lnTo>
                <a:lnTo>
                  <a:pt x="21661" y="38374"/>
                </a:lnTo>
                <a:lnTo>
                  <a:pt x="21721" y="38193"/>
                </a:lnTo>
                <a:lnTo>
                  <a:pt x="21721" y="37951"/>
                </a:lnTo>
                <a:lnTo>
                  <a:pt x="21661" y="37589"/>
                </a:lnTo>
                <a:lnTo>
                  <a:pt x="21540" y="37288"/>
                </a:lnTo>
                <a:lnTo>
                  <a:pt x="21359" y="37107"/>
                </a:lnTo>
                <a:lnTo>
                  <a:pt x="21118" y="36926"/>
                </a:lnTo>
                <a:lnTo>
                  <a:pt x="20876" y="36805"/>
                </a:lnTo>
                <a:close/>
                <a:moveTo>
                  <a:pt x="26065" y="36805"/>
                </a:moveTo>
                <a:lnTo>
                  <a:pt x="25824" y="36926"/>
                </a:lnTo>
                <a:lnTo>
                  <a:pt x="25583" y="37107"/>
                </a:lnTo>
                <a:lnTo>
                  <a:pt x="25402" y="37288"/>
                </a:lnTo>
                <a:lnTo>
                  <a:pt x="25281" y="37589"/>
                </a:lnTo>
                <a:lnTo>
                  <a:pt x="25221" y="37951"/>
                </a:lnTo>
                <a:lnTo>
                  <a:pt x="25221" y="38193"/>
                </a:lnTo>
                <a:lnTo>
                  <a:pt x="25281" y="38374"/>
                </a:lnTo>
                <a:lnTo>
                  <a:pt x="25402" y="38615"/>
                </a:lnTo>
                <a:lnTo>
                  <a:pt x="25522" y="38796"/>
                </a:lnTo>
                <a:lnTo>
                  <a:pt x="25703" y="38917"/>
                </a:lnTo>
                <a:lnTo>
                  <a:pt x="25945" y="39037"/>
                </a:lnTo>
                <a:lnTo>
                  <a:pt x="26126" y="39098"/>
                </a:lnTo>
                <a:lnTo>
                  <a:pt x="26608" y="39098"/>
                </a:lnTo>
                <a:lnTo>
                  <a:pt x="26789" y="39037"/>
                </a:lnTo>
                <a:lnTo>
                  <a:pt x="27031" y="38917"/>
                </a:lnTo>
                <a:lnTo>
                  <a:pt x="27212" y="38796"/>
                </a:lnTo>
                <a:lnTo>
                  <a:pt x="27332" y="38615"/>
                </a:lnTo>
                <a:lnTo>
                  <a:pt x="27453" y="38374"/>
                </a:lnTo>
                <a:lnTo>
                  <a:pt x="27513" y="38193"/>
                </a:lnTo>
                <a:lnTo>
                  <a:pt x="27513" y="37951"/>
                </a:lnTo>
                <a:lnTo>
                  <a:pt x="27453" y="37589"/>
                </a:lnTo>
                <a:lnTo>
                  <a:pt x="27332" y="37288"/>
                </a:lnTo>
                <a:lnTo>
                  <a:pt x="27151" y="37107"/>
                </a:lnTo>
                <a:lnTo>
                  <a:pt x="26910" y="36926"/>
                </a:lnTo>
                <a:lnTo>
                  <a:pt x="26669" y="36805"/>
                </a:lnTo>
                <a:close/>
                <a:moveTo>
                  <a:pt x="31858" y="36805"/>
                </a:moveTo>
                <a:lnTo>
                  <a:pt x="31616" y="36926"/>
                </a:lnTo>
                <a:lnTo>
                  <a:pt x="31375" y="37107"/>
                </a:lnTo>
                <a:lnTo>
                  <a:pt x="31194" y="37288"/>
                </a:lnTo>
                <a:lnTo>
                  <a:pt x="31073" y="37589"/>
                </a:lnTo>
                <a:lnTo>
                  <a:pt x="31013" y="37951"/>
                </a:lnTo>
                <a:lnTo>
                  <a:pt x="31013" y="38193"/>
                </a:lnTo>
                <a:lnTo>
                  <a:pt x="31073" y="38374"/>
                </a:lnTo>
                <a:lnTo>
                  <a:pt x="31194" y="38615"/>
                </a:lnTo>
                <a:lnTo>
                  <a:pt x="31315" y="38796"/>
                </a:lnTo>
                <a:lnTo>
                  <a:pt x="31496" y="38917"/>
                </a:lnTo>
                <a:lnTo>
                  <a:pt x="31737" y="39037"/>
                </a:lnTo>
                <a:lnTo>
                  <a:pt x="31918" y="39098"/>
                </a:lnTo>
                <a:lnTo>
                  <a:pt x="32401" y="39098"/>
                </a:lnTo>
                <a:lnTo>
                  <a:pt x="32582" y="39037"/>
                </a:lnTo>
                <a:lnTo>
                  <a:pt x="32823" y="38917"/>
                </a:lnTo>
                <a:lnTo>
                  <a:pt x="33004" y="38796"/>
                </a:lnTo>
                <a:lnTo>
                  <a:pt x="33125" y="38615"/>
                </a:lnTo>
                <a:lnTo>
                  <a:pt x="33245" y="38374"/>
                </a:lnTo>
                <a:lnTo>
                  <a:pt x="33306" y="38193"/>
                </a:lnTo>
                <a:lnTo>
                  <a:pt x="33306" y="37951"/>
                </a:lnTo>
                <a:lnTo>
                  <a:pt x="33245" y="37589"/>
                </a:lnTo>
                <a:lnTo>
                  <a:pt x="33125" y="37288"/>
                </a:lnTo>
                <a:lnTo>
                  <a:pt x="32944" y="37107"/>
                </a:lnTo>
                <a:lnTo>
                  <a:pt x="32702" y="36926"/>
                </a:lnTo>
                <a:lnTo>
                  <a:pt x="32461" y="36805"/>
                </a:lnTo>
                <a:close/>
                <a:moveTo>
                  <a:pt x="37650" y="36805"/>
                </a:moveTo>
                <a:lnTo>
                  <a:pt x="37408" y="36926"/>
                </a:lnTo>
                <a:lnTo>
                  <a:pt x="37167" y="37107"/>
                </a:lnTo>
                <a:lnTo>
                  <a:pt x="36986" y="37288"/>
                </a:lnTo>
                <a:lnTo>
                  <a:pt x="36865" y="37589"/>
                </a:lnTo>
                <a:lnTo>
                  <a:pt x="36805" y="37951"/>
                </a:lnTo>
                <a:lnTo>
                  <a:pt x="36805" y="38193"/>
                </a:lnTo>
                <a:lnTo>
                  <a:pt x="36865" y="38374"/>
                </a:lnTo>
                <a:lnTo>
                  <a:pt x="36986" y="38615"/>
                </a:lnTo>
                <a:lnTo>
                  <a:pt x="37107" y="38796"/>
                </a:lnTo>
                <a:lnTo>
                  <a:pt x="37288" y="38917"/>
                </a:lnTo>
                <a:lnTo>
                  <a:pt x="37529" y="39037"/>
                </a:lnTo>
                <a:lnTo>
                  <a:pt x="37710" y="39098"/>
                </a:lnTo>
                <a:lnTo>
                  <a:pt x="38193" y="39098"/>
                </a:lnTo>
                <a:lnTo>
                  <a:pt x="38374" y="39037"/>
                </a:lnTo>
                <a:lnTo>
                  <a:pt x="38615" y="38917"/>
                </a:lnTo>
                <a:lnTo>
                  <a:pt x="38796" y="38796"/>
                </a:lnTo>
                <a:lnTo>
                  <a:pt x="38917" y="38615"/>
                </a:lnTo>
                <a:lnTo>
                  <a:pt x="39038" y="38374"/>
                </a:lnTo>
                <a:lnTo>
                  <a:pt x="39098" y="38193"/>
                </a:lnTo>
                <a:lnTo>
                  <a:pt x="39098" y="37951"/>
                </a:lnTo>
                <a:lnTo>
                  <a:pt x="39038" y="37589"/>
                </a:lnTo>
                <a:lnTo>
                  <a:pt x="38917" y="37288"/>
                </a:lnTo>
                <a:lnTo>
                  <a:pt x="38736" y="37107"/>
                </a:lnTo>
                <a:lnTo>
                  <a:pt x="38495" y="36926"/>
                </a:lnTo>
                <a:lnTo>
                  <a:pt x="38253" y="36805"/>
                </a:lnTo>
                <a:close/>
                <a:moveTo>
                  <a:pt x="43442" y="36805"/>
                </a:moveTo>
                <a:lnTo>
                  <a:pt x="43201" y="36926"/>
                </a:lnTo>
                <a:lnTo>
                  <a:pt x="42959" y="37107"/>
                </a:lnTo>
                <a:lnTo>
                  <a:pt x="42778" y="37288"/>
                </a:lnTo>
                <a:lnTo>
                  <a:pt x="42658" y="37589"/>
                </a:lnTo>
                <a:lnTo>
                  <a:pt x="42597" y="37951"/>
                </a:lnTo>
                <a:lnTo>
                  <a:pt x="42597" y="38193"/>
                </a:lnTo>
                <a:lnTo>
                  <a:pt x="42658" y="38374"/>
                </a:lnTo>
                <a:lnTo>
                  <a:pt x="42778" y="38615"/>
                </a:lnTo>
                <a:lnTo>
                  <a:pt x="42899" y="38796"/>
                </a:lnTo>
                <a:lnTo>
                  <a:pt x="43080" y="38917"/>
                </a:lnTo>
                <a:lnTo>
                  <a:pt x="43321" y="39037"/>
                </a:lnTo>
                <a:lnTo>
                  <a:pt x="43502" y="39098"/>
                </a:lnTo>
                <a:lnTo>
                  <a:pt x="43985" y="39098"/>
                </a:lnTo>
                <a:lnTo>
                  <a:pt x="44166" y="39037"/>
                </a:lnTo>
                <a:lnTo>
                  <a:pt x="44407" y="38917"/>
                </a:lnTo>
                <a:lnTo>
                  <a:pt x="44588" y="38796"/>
                </a:lnTo>
                <a:lnTo>
                  <a:pt x="44709" y="38615"/>
                </a:lnTo>
                <a:lnTo>
                  <a:pt x="44830" y="38374"/>
                </a:lnTo>
                <a:lnTo>
                  <a:pt x="44890" y="38193"/>
                </a:lnTo>
                <a:lnTo>
                  <a:pt x="44890" y="37951"/>
                </a:lnTo>
                <a:lnTo>
                  <a:pt x="44830" y="37589"/>
                </a:lnTo>
                <a:lnTo>
                  <a:pt x="44709" y="37288"/>
                </a:lnTo>
                <a:lnTo>
                  <a:pt x="44528" y="37107"/>
                </a:lnTo>
                <a:lnTo>
                  <a:pt x="44287" y="36926"/>
                </a:lnTo>
                <a:lnTo>
                  <a:pt x="44045" y="36805"/>
                </a:lnTo>
                <a:close/>
                <a:moveTo>
                  <a:pt x="49234" y="36805"/>
                </a:moveTo>
                <a:lnTo>
                  <a:pt x="48993" y="36926"/>
                </a:lnTo>
                <a:lnTo>
                  <a:pt x="48752" y="37107"/>
                </a:lnTo>
                <a:lnTo>
                  <a:pt x="48571" y="37288"/>
                </a:lnTo>
                <a:lnTo>
                  <a:pt x="48450" y="37589"/>
                </a:lnTo>
                <a:lnTo>
                  <a:pt x="48390" y="37951"/>
                </a:lnTo>
                <a:lnTo>
                  <a:pt x="48390" y="38193"/>
                </a:lnTo>
                <a:lnTo>
                  <a:pt x="48450" y="38374"/>
                </a:lnTo>
                <a:lnTo>
                  <a:pt x="48571" y="38615"/>
                </a:lnTo>
                <a:lnTo>
                  <a:pt x="48691" y="38796"/>
                </a:lnTo>
                <a:lnTo>
                  <a:pt x="48872" y="38917"/>
                </a:lnTo>
                <a:lnTo>
                  <a:pt x="49114" y="39037"/>
                </a:lnTo>
                <a:lnTo>
                  <a:pt x="49295" y="39098"/>
                </a:lnTo>
                <a:lnTo>
                  <a:pt x="49777" y="39098"/>
                </a:lnTo>
                <a:lnTo>
                  <a:pt x="49958" y="39037"/>
                </a:lnTo>
                <a:lnTo>
                  <a:pt x="50200" y="38917"/>
                </a:lnTo>
                <a:lnTo>
                  <a:pt x="50381" y="38796"/>
                </a:lnTo>
                <a:lnTo>
                  <a:pt x="50501" y="38615"/>
                </a:lnTo>
                <a:lnTo>
                  <a:pt x="50622" y="38374"/>
                </a:lnTo>
                <a:lnTo>
                  <a:pt x="50682" y="38193"/>
                </a:lnTo>
                <a:lnTo>
                  <a:pt x="50682" y="37951"/>
                </a:lnTo>
                <a:lnTo>
                  <a:pt x="50622" y="37589"/>
                </a:lnTo>
                <a:lnTo>
                  <a:pt x="50501" y="37288"/>
                </a:lnTo>
                <a:lnTo>
                  <a:pt x="50320" y="37107"/>
                </a:lnTo>
                <a:lnTo>
                  <a:pt x="50079" y="36926"/>
                </a:lnTo>
                <a:lnTo>
                  <a:pt x="49838" y="36805"/>
                </a:lnTo>
                <a:close/>
                <a:moveTo>
                  <a:pt x="55027" y="36805"/>
                </a:moveTo>
                <a:lnTo>
                  <a:pt x="54785" y="36926"/>
                </a:lnTo>
                <a:lnTo>
                  <a:pt x="54544" y="37107"/>
                </a:lnTo>
                <a:lnTo>
                  <a:pt x="54363" y="37288"/>
                </a:lnTo>
                <a:lnTo>
                  <a:pt x="54242" y="37589"/>
                </a:lnTo>
                <a:lnTo>
                  <a:pt x="54182" y="37951"/>
                </a:lnTo>
                <a:lnTo>
                  <a:pt x="54182" y="38193"/>
                </a:lnTo>
                <a:lnTo>
                  <a:pt x="54242" y="38374"/>
                </a:lnTo>
                <a:lnTo>
                  <a:pt x="54363" y="38615"/>
                </a:lnTo>
                <a:lnTo>
                  <a:pt x="54483" y="38796"/>
                </a:lnTo>
                <a:lnTo>
                  <a:pt x="54665" y="38917"/>
                </a:lnTo>
                <a:lnTo>
                  <a:pt x="54906" y="39037"/>
                </a:lnTo>
                <a:lnTo>
                  <a:pt x="55087" y="39098"/>
                </a:lnTo>
                <a:lnTo>
                  <a:pt x="55570" y="39098"/>
                </a:lnTo>
                <a:lnTo>
                  <a:pt x="55751" y="39037"/>
                </a:lnTo>
                <a:lnTo>
                  <a:pt x="55992" y="38917"/>
                </a:lnTo>
                <a:lnTo>
                  <a:pt x="56173" y="38796"/>
                </a:lnTo>
                <a:lnTo>
                  <a:pt x="56294" y="38615"/>
                </a:lnTo>
                <a:lnTo>
                  <a:pt x="56414" y="38374"/>
                </a:lnTo>
                <a:lnTo>
                  <a:pt x="56475" y="38193"/>
                </a:lnTo>
                <a:lnTo>
                  <a:pt x="56475" y="37951"/>
                </a:lnTo>
                <a:lnTo>
                  <a:pt x="56414" y="37589"/>
                </a:lnTo>
                <a:lnTo>
                  <a:pt x="56294" y="37288"/>
                </a:lnTo>
                <a:lnTo>
                  <a:pt x="56113" y="37107"/>
                </a:lnTo>
                <a:lnTo>
                  <a:pt x="55871" y="36926"/>
                </a:lnTo>
                <a:lnTo>
                  <a:pt x="55630" y="36805"/>
                </a:lnTo>
                <a:close/>
                <a:moveTo>
                  <a:pt x="60819" y="36805"/>
                </a:moveTo>
                <a:lnTo>
                  <a:pt x="60577" y="36926"/>
                </a:lnTo>
                <a:lnTo>
                  <a:pt x="60336" y="37107"/>
                </a:lnTo>
                <a:lnTo>
                  <a:pt x="60155" y="37288"/>
                </a:lnTo>
                <a:lnTo>
                  <a:pt x="60034" y="37589"/>
                </a:lnTo>
                <a:lnTo>
                  <a:pt x="59974" y="37951"/>
                </a:lnTo>
                <a:lnTo>
                  <a:pt x="59974" y="38193"/>
                </a:lnTo>
                <a:lnTo>
                  <a:pt x="60034" y="38374"/>
                </a:lnTo>
                <a:lnTo>
                  <a:pt x="60155" y="38615"/>
                </a:lnTo>
                <a:lnTo>
                  <a:pt x="60276" y="38796"/>
                </a:lnTo>
                <a:lnTo>
                  <a:pt x="60457" y="38917"/>
                </a:lnTo>
                <a:lnTo>
                  <a:pt x="60698" y="39037"/>
                </a:lnTo>
                <a:lnTo>
                  <a:pt x="60879" y="39098"/>
                </a:lnTo>
                <a:lnTo>
                  <a:pt x="61362" y="39098"/>
                </a:lnTo>
                <a:lnTo>
                  <a:pt x="61543" y="39037"/>
                </a:lnTo>
                <a:lnTo>
                  <a:pt x="61784" y="38917"/>
                </a:lnTo>
                <a:lnTo>
                  <a:pt x="61965" y="38796"/>
                </a:lnTo>
                <a:lnTo>
                  <a:pt x="62086" y="38615"/>
                </a:lnTo>
                <a:lnTo>
                  <a:pt x="62206" y="38374"/>
                </a:lnTo>
                <a:lnTo>
                  <a:pt x="62267" y="38193"/>
                </a:lnTo>
                <a:lnTo>
                  <a:pt x="62267" y="37951"/>
                </a:lnTo>
                <a:lnTo>
                  <a:pt x="62206" y="37589"/>
                </a:lnTo>
                <a:lnTo>
                  <a:pt x="62086" y="37288"/>
                </a:lnTo>
                <a:lnTo>
                  <a:pt x="61905" y="37107"/>
                </a:lnTo>
                <a:lnTo>
                  <a:pt x="61663" y="36926"/>
                </a:lnTo>
                <a:lnTo>
                  <a:pt x="61422" y="36805"/>
                </a:lnTo>
                <a:close/>
                <a:moveTo>
                  <a:pt x="66611" y="36805"/>
                </a:moveTo>
                <a:lnTo>
                  <a:pt x="66370" y="36926"/>
                </a:lnTo>
                <a:lnTo>
                  <a:pt x="66128" y="37107"/>
                </a:lnTo>
                <a:lnTo>
                  <a:pt x="65947" y="37288"/>
                </a:lnTo>
                <a:lnTo>
                  <a:pt x="65827" y="37589"/>
                </a:lnTo>
                <a:lnTo>
                  <a:pt x="65766" y="37951"/>
                </a:lnTo>
                <a:lnTo>
                  <a:pt x="65766" y="38193"/>
                </a:lnTo>
                <a:lnTo>
                  <a:pt x="65827" y="38374"/>
                </a:lnTo>
                <a:lnTo>
                  <a:pt x="65947" y="38615"/>
                </a:lnTo>
                <a:lnTo>
                  <a:pt x="66068" y="38796"/>
                </a:lnTo>
                <a:lnTo>
                  <a:pt x="66249" y="38917"/>
                </a:lnTo>
                <a:lnTo>
                  <a:pt x="66490" y="39037"/>
                </a:lnTo>
                <a:lnTo>
                  <a:pt x="66671" y="39098"/>
                </a:lnTo>
                <a:lnTo>
                  <a:pt x="67154" y="39098"/>
                </a:lnTo>
                <a:lnTo>
                  <a:pt x="67335" y="39037"/>
                </a:lnTo>
                <a:lnTo>
                  <a:pt x="67576" y="38917"/>
                </a:lnTo>
                <a:lnTo>
                  <a:pt x="67757" y="38796"/>
                </a:lnTo>
                <a:lnTo>
                  <a:pt x="67878" y="38615"/>
                </a:lnTo>
                <a:lnTo>
                  <a:pt x="67999" y="38374"/>
                </a:lnTo>
                <a:lnTo>
                  <a:pt x="68059" y="38193"/>
                </a:lnTo>
                <a:lnTo>
                  <a:pt x="68059" y="37951"/>
                </a:lnTo>
                <a:lnTo>
                  <a:pt x="67999" y="37589"/>
                </a:lnTo>
                <a:lnTo>
                  <a:pt x="67878" y="37288"/>
                </a:lnTo>
                <a:lnTo>
                  <a:pt x="67697" y="37107"/>
                </a:lnTo>
                <a:lnTo>
                  <a:pt x="67456" y="36926"/>
                </a:lnTo>
                <a:lnTo>
                  <a:pt x="67214" y="36805"/>
                </a:lnTo>
                <a:close/>
                <a:moveTo>
                  <a:pt x="72403" y="36805"/>
                </a:moveTo>
                <a:lnTo>
                  <a:pt x="72162" y="36926"/>
                </a:lnTo>
                <a:lnTo>
                  <a:pt x="71921" y="37107"/>
                </a:lnTo>
                <a:lnTo>
                  <a:pt x="71740" y="37288"/>
                </a:lnTo>
                <a:lnTo>
                  <a:pt x="71619" y="37589"/>
                </a:lnTo>
                <a:lnTo>
                  <a:pt x="71559" y="37951"/>
                </a:lnTo>
                <a:lnTo>
                  <a:pt x="71559" y="38193"/>
                </a:lnTo>
                <a:lnTo>
                  <a:pt x="71619" y="38374"/>
                </a:lnTo>
                <a:lnTo>
                  <a:pt x="71740" y="38615"/>
                </a:lnTo>
                <a:lnTo>
                  <a:pt x="71860" y="38796"/>
                </a:lnTo>
                <a:lnTo>
                  <a:pt x="72041" y="38917"/>
                </a:lnTo>
                <a:lnTo>
                  <a:pt x="72283" y="39037"/>
                </a:lnTo>
                <a:lnTo>
                  <a:pt x="72464" y="39098"/>
                </a:lnTo>
                <a:lnTo>
                  <a:pt x="72946" y="39098"/>
                </a:lnTo>
                <a:lnTo>
                  <a:pt x="73127" y="39037"/>
                </a:lnTo>
                <a:lnTo>
                  <a:pt x="73369" y="38917"/>
                </a:lnTo>
                <a:lnTo>
                  <a:pt x="73550" y="38796"/>
                </a:lnTo>
                <a:lnTo>
                  <a:pt x="73670" y="38615"/>
                </a:lnTo>
                <a:lnTo>
                  <a:pt x="73791" y="38374"/>
                </a:lnTo>
                <a:lnTo>
                  <a:pt x="73851" y="38193"/>
                </a:lnTo>
                <a:lnTo>
                  <a:pt x="73851" y="37951"/>
                </a:lnTo>
                <a:lnTo>
                  <a:pt x="73791" y="37589"/>
                </a:lnTo>
                <a:lnTo>
                  <a:pt x="73670" y="37288"/>
                </a:lnTo>
                <a:lnTo>
                  <a:pt x="73489" y="37107"/>
                </a:lnTo>
                <a:lnTo>
                  <a:pt x="73248" y="36926"/>
                </a:lnTo>
                <a:lnTo>
                  <a:pt x="73007" y="36805"/>
                </a:lnTo>
                <a:close/>
                <a:moveTo>
                  <a:pt x="302" y="39701"/>
                </a:moveTo>
                <a:lnTo>
                  <a:pt x="0" y="39761"/>
                </a:lnTo>
                <a:lnTo>
                  <a:pt x="181" y="41994"/>
                </a:lnTo>
                <a:lnTo>
                  <a:pt x="543" y="41994"/>
                </a:lnTo>
                <a:lnTo>
                  <a:pt x="724" y="41934"/>
                </a:lnTo>
                <a:lnTo>
                  <a:pt x="966" y="41813"/>
                </a:lnTo>
                <a:lnTo>
                  <a:pt x="1147" y="41692"/>
                </a:lnTo>
                <a:lnTo>
                  <a:pt x="1267" y="41511"/>
                </a:lnTo>
                <a:lnTo>
                  <a:pt x="1388" y="41270"/>
                </a:lnTo>
                <a:lnTo>
                  <a:pt x="1448" y="41089"/>
                </a:lnTo>
                <a:lnTo>
                  <a:pt x="1448" y="40847"/>
                </a:lnTo>
                <a:lnTo>
                  <a:pt x="1448" y="40606"/>
                </a:lnTo>
                <a:lnTo>
                  <a:pt x="1388" y="40425"/>
                </a:lnTo>
                <a:lnTo>
                  <a:pt x="1267" y="40184"/>
                </a:lnTo>
                <a:lnTo>
                  <a:pt x="1147" y="40003"/>
                </a:lnTo>
                <a:lnTo>
                  <a:pt x="966" y="39882"/>
                </a:lnTo>
                <a:lnTo>
                  <a:pt x="724" y="39761"/>
                </a:lnTo>
                <a:lnTo>
                  <a:pt x="543" y="39701"/>
                </a:lnTo>
                <a:close/>
                <a:moveTo>
                  <a:pt x="5853" y="39701"/>
                </a:moveTo>
                <a:lnTo>
                  <a:pt x="5672" y="39761"/>
                </a:lnTo>
                <a:lnTo>
                  <a:pt x="5431" y="39882"/>
                </a:lnTo>
                <a:lnTo>
                  <a:pt x="5250" y="40003"/>
                </a:lnTo>
                <a:lnTo>
                  <a:pt x="5129" y="40184"/>
                </a:lnTo>
                <a:lnTo>
                  <a:pt x="5008" y="40425"/>
                </a:lnTo>
                <a:lnTo>
                  <a:pt x="4948" y="40606"/>
                </a:lnTo>
                <a:lnTo>
                  <a:pt x="4948" y="40847"/>
                </a:lnTo>
                <a:lnTo>
                  <a:pt x="4948" y="41089"/>
                </a:lnTo>
                <a:lnTo>
                  <a:pt x="5008" y="41270"/>
                </a:lnTo>
                <a:lnTo>
                  <a:pt x="5129" y="41511"/>
                </a:lnTo>
                <a:lnTo>
                  <a:pt x="5250" y="41692"/>
                </a:lnTo>
                <a:lnTo>
                  <a:pt x="5431" y="41813"/>
                </a:lnTo>
                <a:lnTo>
                  <a:pt x="5672" y="41934"/>
                </a:lnTo>
                <a:lnTo>
                  <a:pt x="5853" y="41994"/>
                </a:lnTo>
                <a:lnTo>
                  <a:pt x="6336" y="41994"/>
                </a:lnTo>
                <a:lnTo>
                  <a:pt x="6517" y="41934"/>
                </a:lnTo>
                <a:lnTo>
                  <a:pt x="6758" y="41813"/>
                </a:lnTo>
                <a:lnTo>
                  <a:pt x="6939" y="41692"/>
                </a:lnTo>
                <a:lnTo>
                  <a:pt x="7060" y="41511"/>
                </a:lnTo>
                <a:lnTo>
                  <a:pt x="7180" y="41270"/>
                </a:lnTo>
                <a:lnTo>
                  <a:pt x="7241" y="41089"/>
                </a:lnTo>
                <a:lnTo>
                  <a:pt x="7241" y="40847"/>
                </a:lnTo>
                <a:lnTo>
                  <a:pt x="7241" y="40606"/>
                </a:lnTo>
                <a:lnTo>
                  <a:pt x="7180" y="40425"/>
                </a:lnTo>
                <a:lnTo>
                  <a:pt x="7060" y="40184"/>
                </a:lnTo>
                <a:lnTo>
                  <a:pt x="6939" y="40003"/>
                </a:lnTo>
                <a:lnTo>
                  <a:pt x="6758" y="39882"/>
                </a:lnTo>
                <a:lnTo>
                  <a:pt x="6517" y="39761"/>
                </a:lnTo>
                <a:lnTo>
                  <a:pt x="6336" y="39701"/>
                </a:lnTo>
                <a:close/>
                <a:moveTo>
                  <a:pt x="11645" y="39701"/>
                </a:moveTo>
                <a:lnTo>
                  <a:pt x="11464" y="39761"/>
                </a:lnTo>
                <a:lnTo>
                  <a:pt x="11223" y="39882"/>
                </a:lnTo>
                <a:lnTo>
                  <a:pt x="11042" y="40003"/>
                </a:lnTo>
                <a:lnTo>
                  <a:pt x="10921" y="40184"/>
                </a:lnTo>
                <a:lnTo>
                  <a:pt x="10800" y="40425"/>
                </a:lnTo>
                <a:lnTo>
                  <a:pt x="10740" y="40606"/>
                </a:lnTo>
                <a:lnTo>
                  <a:pt x="10740" y="40847"/>
                </a:lnTo>
                <a:lnTo>
                  <a:pt x="10740" y="41089"/>
                </a:lnTo>
                <a:lnTo>
                  <a:pt x="10800" y="41270"/>
                </a:lnTo>
                <a:lnTo>
                  <a:pt x="10921" y="41511"/>
                </a:lnTo>
                <a:lnTo>
                  <a:pt x="11042" y="41692"/>
                </a:lnTo>
                <a:lnTo>
                  <a:pt x="11223" y="41813"/>
                </a:lnTo>
                <a:lnTo>
                  <a:pt x="11464" y="41934"/>
                </a:lnTo>
                <a:lnTo>
                  <a:pt x="11645" y="41994"/>
                </a:lnTo>
                <a:lnTo>
                  <a:pt x="12128" y="41994"/>
                </a:lnTo>
                <a:lnTo>
                  <a:pt x="12309" y="41934"/>
                </a:lnTo>
                <a:lnTo>
                  <a:pt x="12550" y="41813"/>
                </a:lnTo>
                <a:lnTo>
                  <a:pt x="12731" y="41692"/>
                </a:lnTo>
                <a:lnTo>
                  <a:pt x="12852" y="41511"/>
                </a:lnTo>
                <a:lnTo>
                  <a:pt x="12973" y="41270"/>
                </a:lnTo>
                <a:lnTo>
                  <a:pt x="13033" y="41089"/>
                </a:lnTo>
                <a:lnTo>
                  <a:pt x="13033" y="40847"/>
                </a:lnTo>
                <a:lnTo>
                  <a:pt x="13033" y="40606"/>
                </a:lnTo>
                <a:lnTo>
                  <a:pt x="12973" y="40425"/>
                </a:lnTo>
                <a:lnTo>
                  <a:pt x="12852" y="40184"/>
                </a:lnTo>
                <a:lnTo>
                  <a:pt x="12731" y="40003"/>
                </a:lnTo>
                <a:lnTo>
                  <a:pt x="12550" y="39882"/>
                </a:lnTo>
                <a:lnTo>
                  <a:pt x="12309" y="39761"/>
                </a:lnTo>
                <a:lnTo>
                  <a:pt x="12128" y="39701"/>
                </a:lnTo>
                <a:close/>
                <a:moveTo>
                  <a:pt x="17437" y="39701"/>
                </a:moveTo>
                <a:lnTo>
                  <a:pt x="17256" y="39761"/>
                </a:lnTo>
                <a:lnTo>
                  <a:pt x="17015" y="39882"/>
                </a:lnTo>
                <a:lnTo>
                  <a:pt x="16834" y="40003"/>
                </a:lnTo>
                <a:lnTo>
                  <a:pt x="16713" y="40184"/>
                </a:lnTo>
                <a:lnTo>
                  <a:pt x="16593" y="40425"/>
                </a:lnTo>
                <a:lnTo>
                  <a:pt x="16532" y="40606"/>
                </a:lnTo>
                <a:lnTo>
                  <a:pt x="16532" y="40847"/>
                </a:lnTo>
                <a:lnTo>
                  <a:pt x="16532" y="41089"/>
                </a:lnTo>
                <a:lnTo>
                  <a:pt x="16593" y="41270"/>
                </a:lnTo>
                <a:lnTo>
                  <a:pt x="16713" y="41511"/>
                </a:lnTo>
                <a:lnTo>
                  <a:pt x="16834" y="41692"/>
                </a:lnTo>
                <a:lnTo>
                  <a:pt x="17015" y="41813"/>
                </a:lnTo>
                <a:lnTo>
                  <a:pt x="17256" y="41934"/>
                </a:lnTo>
                <a:lnTo>
                  <a:pt x="17437" y="41994"/>
                </a:lnTo>
                <a:lnTo>
                  <a:pt x="17920" y="41994"/>
                </a:lnTo>
                <a:lnTo>
                  <a:pt x="18101" y="41934"/>
                </a:lnTo>
                <a:lnTo>
                  <a:pt x="18342" y="41813"/>
                </a:lnTo>
                <a:lnTo>
                  <a:pt x="18523" y="41692"/>
                </a:lnTo>
                <a:lnTo>
                  <a:pt x="18644" y="41511"/>
                </a:lnTo>
                <a:lnTo>
                  <a:pt x="18765" y="41270"/>
                </a:lnTo>
                <a:lnTo>
                  <a:pt x="18825" y="41089"/>
                </a:lnTo>
                <a:lnTo>
                  <a:pt x="18825" y="40847"/>
                </a:lnTo>
                <a:lnTo>
                  <a:pt x="18825" y="40606"/>
                </a:lnTo>
                <a:lnTo>
                  <a:pt x="18765" y="40425"/>
                </a:lnTo>
                <a:lnTo>
                  <a:pt x="18644" y="40184"/>
                </a:lnTo>
                <a:lnTo>
                  <a:pt x="18523" y="40003"/>
                </a:lnTo>
                <a:lnTo>
                  <a:pt x="18342" y="39882"/>
                </a:lnTo>
                <a:lnTo>
                  <a:pt x="18101" y="39761"/>
                </a:lnTo>
                <a:lnTo>
                  <a:pt x="17920" y="39701"/>
                </a:lnTo>
                <a:close/>
                <a:moveTo>
                  <a:pt x="23230" y="39701"/>
                </a:moveTo>
                <a:lnTo>
                  <a:pt x="23049" y="39761"/>
                </a:lnTo>
                <a:lnTo>
                  <a:pt x="22807" y="39882"/>
                </a:lnTo>
                <a:lnTo>
                  <a:pt x="22626" y="40003"/>
                </a:lnTo>
                <a:lnTo>
                  <a:pt x="22506" y="40184"/>
                </a:lnTo>
                <a:lnTo>
                  <a:pt x="22385" y="40425"/>
                </a:lnTo>
                <a:lnTo>
                  <a:pt x="22325" y="40606"/>
                </a:lnTo>
                <a:lnTo>
                  <a:pt x="22325" y="40847"/>
                </a:lnTo>
                <a:lnTo>
                  <a:pt x="22325" y="41089"/>
                </a:lnTo>
                <a:lnTo>
                  <a:pt x="22385" y="41270"/>
                </a:lnTo>
                <a:lnTo>
                  <a:pt x="22506" y="41511"/>
                </a:lnTo>
                <a:lnTo>
                  <a:pt x="22626" y="41692"/>
                </a:lnTo>
                <a:lnTo>
                  <a:pt x="22807" y="41813"/>
                </a:lnTo>
                <a:lnTo>
                  <a:pt x="23049" y="41934"/>
                </a:lnTo>
                <a:lnTo>
                  <a:pt x="23230" y="41994"/>
                </a:lnTo>
                <a:lnTo>
                  <a:pt x="23712" y="41994"/>
                </a:lnTo>
                <a:lnTo>
                  <a:pt x="23893" y="41934"/>
                </a:lnTo>
                <a:lnTo>
                  <a:pt x="24135" y="41813"/>
                </a:lnTo>
                <a:lnTo>
                  <a:pt x="24316" y="41692"/>
                </a:lnTo>
                <a:lnTo>
                  <a:pt x="24436" y="41511"/>
                </a:lnTo>
                <a:lnTo>
                  <a:pt x="24557" y="41270"/>
                </a:lnTo>
                <a:lnTo>
                  <a:pt x="24617" y="41089"/>
                </a:lnTo>
                <a:lnTo>
                  <a:pt x="24617" y="40847"/>
                </a:lnTo>
                <a:lnTo>
                  <a:pt x="24617" y="40606"/>
                </a:lnTo>
                <a:lnTo>
                  <a:pt x="24557" y="40425"/>
                </a:lnTo>
                <a:lnTo>
                  <a:pt x="24436" y="40184"/>
                </a:lnTo>
                <a:lnTo>
                  <a:pt x="24316" y="40003"/>
                </a:lnTo>
                <a:lnTo>
                  <a:pt x="24135" y="39882"/>
                </a:lnTo>
                <a:lnTo>
                  <a:pt x="23893" y="39761"/>
                </a:lnTo>
                <a:lnTo>
                  <a:pt x="23712" y="39701"/>
                </a:lnTo>
                <a:close/>
                <a:moveTo>
                  <a:pt x="29022" y="39701"/>
                </a:moveTo>
                <a:lnTo>
                  <a:pt x="28841" y="39761"/>
                </a:lnTo>
                <a:lnTo>
                  <a:pt x="28599" y="39882"/>
                </a:lnTo>
                <a:lnTo>
                  <a:pt x="28418" y="40003"/>
                </a:lnTo>
                <a:lnTo>
                  <a:pt x="28298" y="40184"/>
                </a:lnTo>
                <a:lnTo>
                  <a:pt x="28177" y="40425"/>
                </a:lnTo>
                <a:lnTo>
                  <a:pt x="28117" y="40606"/>
                </a:lnTo>
                <a:lnTo>
                  <a:pt x="28117" y="40847"/>
                </a:lnTo>
                <a:lnTo>
                  <a:pt x="28117" y="41089"/>
                </a:lnTo>
                <a:lnTo>
                  <a:pt x="28177" y="41270"/>
                </a:lnTo>
                <a:lnTo>
                  <a:pt x="28298" y="41511"/>
                </a:lnTo>
                <a:lnTo>
                  <a:pt x="28418" y="41692"/>
                </a:lnTo>
                <a:lnTo>
                  <a:pt x="28599" y="41813"/>
                </a:lnTo>
                <a:lnTo>
                  <a:pt x="28841" y="41934"/>
                </a:lnTo>
                <a:lnTo>
                  <a:pt x="29022" y="41994"/>
                </a:lnTo>
                <a:lnTo>
                  <a:pt x="29505" y="41994"/>
                </a:lnTo>
                <a:lnTo>
                  <a:pt x="29686" y="41934"/>
                </a:lnTo>
                <a:lnTo>
                  <a:pt x="29927" y="41813"/>
                </a:lnTo>
                <a:lnTo>
                  <a:pt x="30108" y="41692"/>
                </a:lnTo>
                <a:lnTo>
                  <a:pt x="30229" y="41511"/>
                </a:lnTo>
                <a:lnTo>
                  <a:pt x="30349" y="41270"/>
                </a:lnTo>
                <a:lnTo>
                  <a:pt x="30410" y="41089"/>
                </a:lnTo>
                <a:lnTo>
                  <a:pt x="30410" y="40847"/>
                </a:lnTo>
                <a:lnTo>
                  <a:pt x="30410" y="40606"/>
                </a:lnTo>
                <a:lnTo>
                  <a:pt x="30349" y="40425"/>
                </a:lnTo>
                <a:lnTo>
                  <a:pt x="30229" y="40184"/>
                </a:lnTo>
                <a:lnTo>
                  <a:pt x="30108" y="40003"/>
                </a:lnTo>
                <a:lnTo>
                  <a:pt x="29927" y="39882"/>
                </a:lnTo>
                <a:lnTo>
                  <a:pt x="29686" y="39761"/>
                </a:lnTo>
                <a:lnTo>
                  <a:pt x="29505" y="39701"/>
                </a:lnTo>
                <a:close/>
                <a:moveTo>
                  <a:pt x="34814" y="39701"/>
                </a:moveTo>
                <a:lnTo>
                  <a:pt x="34633" y="39761"/>
                </a:lnTo>
                <a:lnTo>
                  <a:pt x="34392" y="39882"/>
                </a:lnTo>
                <a:lnTo>
                  <a:pt x="34211" y="40003"/>
                </a:lnTo>
                <a:lnTo>
                  <a:pt x="34090" y="40184"/>
                </a:lnTo>
                <a:lnTo>
                  <a:pt x="33969" y="40425"/>
                </a:lnTo>
                <a:lnTo>
                  <a:pt x="33909" y="40606"/>
                </a:lnTo>
                <a:lnTo>
                  <a:pt x="33909" y="40847"/>
                </a:lnTo>
                <a:lnTo>
                  <a:pt x="33909" y="41089"/>
                </a:lnTo>
                <a:lnTo>
                  <a:pt x="33969" y="41270"/>
                </a:lnTo>
                <a:lnTo>
                  <a:pt x="34090" y="41511"/>
                </a:lnTo>
                <a:lnTo>
                  <a:pt x="34211" y="41692"/>
                </a:lnTo>
                <a:lnTo>
                  <a:pt x="34392" y="41813"/>
                </a:lnTo>
                <a:lnTo>
                  <a:pt x="34633" y="41934"/>
                </a:lnTo>
                <a:lnTo>
                  <a:pt x="34814" y="41994"/>
                </a:lnTo>
                <a:lnTo>
                  <a:pt x="35297" y="41994"/>
                </a:lnTo>
                <a:lnTo>
                  <a:pt x="35478" y="41934"/>
                </a:lnTo>
                <a:lnTo>
                  <a:pt x="35719" y="41813"/>
                </a:lnTo>
                <a:lnTo>
                  <a:pt x="35900" y="41692"/>
                </a:lnTo>
                <a:lnTo>
                  <a:pt x="36021" y="41511"/>
                </a:lnTo>
                <a:lnTo>
                  <a:pt x="36141" y="41270"/>
                </a:lnTo>
                <a:lnTo>
                  <a:pt x="36202" y="41089"/>
                </a:lnTo>
                <a:lnTo>
                  <a:pt x="36202" y="40847"/>
                </a:lnTo>
                <a:lnTo>
                  <a:pt x="36202" y="40606"/>
                </a:lnTo>
                <a:lnTo>
                  <a:pt x="36141" y="40425"/>
                </a:lnTo>
                <a:lnTo>
                  <a:pt x="36021" y="40184"/>
                </a:lnTo>
                <a:lnTo>
                  <a:pt x="35900" y="40003"/>
                </a:lnTo>
                <a:lnTo>
                  <a:pt x="35719" y="39882"/>
                </a:lnTo>
                <a:lnTo>
                  <a:pt x="35478" y="39761"/>
                </a:lnTo>
                <a:lnTo>
                  <a:pt x="35297" y="39701"/>
                </a:lnTo>
                <a:close/>
                <a:moveTo>
                  <a:pt x="40606" y="39701"/>
                </a:moveTo>
                <a:lnTo>
                  <a:pt x="40425" y="39761"/>
                </a:lnTo>
                <a:lnTo>
                  <a:pt x="40184" y="39882"/>
                </a:lnTo>
                <a:lnTo>
                  <a:pt x="40003" y="40003"/>
                </a:lnTo>
                <a:lnTo>
                  <a:pt x="39882" y="40184"/>
                </a:lnTo>
                <a:lnTo>
                  <a:pt x="39762" y="40425"/>
                </a:lnTo>
                <a:lnTo>
                  <a:pt x="39701" y="40606"/>
                </a:lnTo>
                <a:lnTo>
                  <a:pt x="39701" y="40847"/>
                </a:lnTo>
                <a:lnTo>
                  <a:pt x="39701" y="41089"/>
                </a:lnTo>
                <a:lnTo>
                  <a:pt x="39762" y="41270"/>
                </a:lnTo>
                <a:lnTo>
                  <a:pt x="39882" y="41511"/>
                </a:lnTo>
                <a:lnTo>
                  <a:pt x="40003" y="41692"/>
                </a:lnTo>
                <a:lnTo>
                  <a:pt x="40184" y="41813"/>
                </a:lnTo>
                <a:lnTo>
                  <a:pt x="40425" y="41934"/>
                </a:lnTo>
                <a:lnTo>
                  <a:pt x="40606" y="41994"/>
                </a:lnTo>
                <a:lnTo>
                  <a:pt x="41089" y="41994"/>
                </a:lnTo>
                <a:lnTo>
                  <a:pt x="41270" y="41934"/>
                </a:lnTo>
                <a:lnTo>
                  <a:pt x="41511" y="41813"/>
                </a:lnTo>
                <a:lnTo>
                  <a:pt x="41692" y="41692"/>
                </a:lnTo>
                <a:lnTo>
                  <a:pt x="41813" y="41511"/>
                </a:lnTo>
                <a:lnTo>
                  <a:pt x="41934" y="41270"/>
                </a:lnTo>
                <a:lnTo>
                  <a:pt x="41994" y="41089"/>
                </a:lnTo>
                <a:lnTo>
                  <a:pt x="41994" y="40847"/>
                </a:lnTo>
                <a:lnTo>
                  <a:pt x="41994" y="40606"/>
                </a:lnTo>
                <a:lnTo>
                  <a:pt x="41934" y="40425"/>
                </a:lnTo>
                <a:lnTo>
                  <a:pt x="41813" y="40184"/>
                </a:lnTo>
                <a:lnTo>
                  <a:pt x="41692" y="40003"/>
                </a:lnTo>
                <a:lnTo>
                  <a:pt x="41511" y="39882"/>
                </a:lnTo>
                <a:lnTo>
                  <a:pt x="41270" y="39761"/>
                </a:lnTo>
                <a:lnTo>
                  <a:pt x="41089" y="39701"/>
                </a:lnTo>
                <a:close/>
                <a:moveTo>
                  <a:pt x="46399" y="39701"/>
                </a:moveTo>
                <a:lnTo>
                  <a:pt x="46218" y="39761"/>
                </a:lnTo>
                <a:lnTo>
                  <a:pt x="45976" y="39882"/>
                </a:lnTo>
                <a:lnTo>
                  <a:pt x="45795" y="40003"/>
                </a:lnTo>
                <a:lnTo>
                  <a:pt x="45674" y="40184"/>
                </a:lnTo>
                <a:lnTo>
                  <a:pt x="45554" y="40425"/>
                </a:lnTo>
                <a:lnTo>
                  <a:pt x="45493" y="40606"/>
                </a:lnTo>
                <a:lnTo>
                  <a:pt x="45493" y="40847"/>
                </a:lnTo>
                <a:lnTo>
                  <a:pt x="45493" y="41089"/>
                </a:lnTo>
                <a:lnTo>
                  <a:pt x="45554" y="41270"/>
                </a:lnTo>
                <a:lnTo>
                  <a:pt x="45674" y="41511"/>
                </a:lnTo>
                <a:lnTo>
                  <a:pt x="45795" y="41692"/>
                </a:lnTo>
                <a:lnTo>
                  <a:pt x="45976" y="41813"/>
                </a:lnTo>
                <a:lnTo>
                  <a:pt x="46218" y="41934"/>
                </a:lnTo>
                <a:lnTo>
                  <a:pt x="46399" y="41994"/>
                </a:lnTo>
                <a:lnTo>
                  <a:pt x="46881" y="41994"/>
                </a:lnTo>
                <a:lnTo>
                  <a:pt x="47062" y="41934"/>
                </a:lnTo>
                <a:lnTo>
                  <a:pt x="47304" y="41813"/>
                </a:lnTo>
                <a:lnTo>
                  <a:pt x="47485" y="41692"/>
                </a:lnTo>
                <a:lnTo>
                  <a:pt x="47605" y="41511"/>
                </a:lnTo>
                <a:lnTo>
                  <a:pt x="47726" y="41270"/>
                </a:lnTo>
                <a:lnTo>
                  <a:pt x="47786" y="41089"/>
                </a:lnTo>
                <a:lnTo>
                  <a:pt x="47786" y="40847"/>
                </a:lnTo>
                <a:lnTo>
                  <a:pt x="47786" y="40606"/>
                </a:lnTo>
                <a:lnTo>
                  <a:pt x="47726" y="40425"/>
                </a:lnTo>
                <a:lnTo>
                  <a:pt x="47605" y="40184"/>
                </a:lnTo>
                <a:lnTo>
                  <a:pt x="47485" y="40003"/>
                </a:lnTo>
                <a:lnTo>
                  <a:pt x="47304" y="39882"/>
                </a:lnTo>
                <a:lnTo>
                  <a:pt x="47062" y="39761"/>
                </a:lnTo>
                <a:lnTo>
                  <a:pt x="46881" y="39701"/>
                </a:lnTo>
                <a:close/>
                <a:moveTo>
                  <a:pt x="52191" y="39701"/>
                </a:moveTo>
                <a:lnTo>
                  <a:pt x="52010" y="39761"/>
                </a:lnTo>
                <a:lnTo>
                  <a:pt x="51768" y="39882"/>
                </a:lnTo>
                <a:lnTo>
                  <a:pt x="51587" y="40003"/>
                </a:lnTo>
                <a:lnTo>
                  <a:pt x="51467" y="40184"/>
                </a:lnTo>
                <a:lnTo>
                  <a:pt x="51346" y="40425"/>
                </a:lnTo>
                <a:lnTo>
                  <a:pt x="51286" y="40606"/>
                </a:lnTo>
                <a:lnTo>
                  <a:pt x="51286" y="40847"/>
                </a:lnTo>
                <a:lnTo>
                  <a:pt x="51286" y="41089"/>
                </a:lnTo>
                <a:lnTo>
                  <a:pt x="51346" y="41270"/>
                </a:lnTo>
                <a:lnTo>
                  <a:pt x="51467" y="41511"/>
                </a:lnTo>
                <a:lnTo>
                  <a:pt x="51587" y="41692"/>
                </a:lnTo>
                <a:lnTo>
                  <a:pt x="51768" y="41813"/>
                </a:lnTo>
                <a:lnTo>
                  <a:pt x="52010" y="41934"/>
                </a:lnTo>
                <a:lnTo>
                  <a:pt x="52191" y="41994"/>
                </a:lnTo>
                <a:lnTo>
                  <a:pt x="52673" y="41994"/>
                </a:lnTo>
                <a:lnTo>
                  <a:pt x="52854" y="41934"/>
                </a:lnTo>
                <a:lnTo>
                  <a:pt x="53096" y="41813"/>
                </a:lnTo>
                <a:lnTo>
                  <a:pt x="53277" y="41692"/>
                </a:lnTo>
                <a:lnTo>
                  <a:pt x="53397" y="41511"/>
                </a:lnTo>
                <a:lnTo>
                  <a:pt x="53518" y="41270"/>
                </a:lnTo>
                <a:lnTo>
                  <a:pt x="53578" y="41089"/>
                </a:lnTo>
                <a:lnTo>
                  <a:pt x="53578" y="40847"/>
                </a:lnTo>
                <a:lnTo>
                  <a:pt x="53578" y="40606"/>
                </a:lnTo>
                <a:lnTo>
                  <a:pt x="53518" y="40425"/>
                </a:lnTo>
                <a:lnTo>
                  <a:pt x="53397" y="40184"/>
                </a:lnTo>
                <a:lnTo>
                  <a:pt x="53277" y="40003"/>
                </a:lnTo>
                <a:lnTo>
                  <a:pt x="53096" y="39882"/>
                </a:lnTo>
                <a:lnTo>
                  <a:pt x="52854" y="39761"/>
                </a:lnTo>
                <a:lnTo>
                  <a:pt x="52673" y="39701"/>
                </a:lnTo>
                <a:close/>
                <a:moveTo>
                  <a:pt x="57983" y="39701"/>
                </a:moveTo>
                <a:lnTo>
                  <a:pt x="57802" y="39761"/>
                </a:lnTo>
                <a:lnTo>
                  <a:pt x="57561" y="39882"/>
                </a:lnTo>
                <a:lnTo>
                  <a:pt x="57380" y="40003"/>
                </a:lnTo>
                <a:lnTo>
                  <a:pt x="57259" y="40184"/>
                </a:lnTo>
                <a:lnTo>
                  <a:pt x="57138" y="40425"/>
                </a:lnTo>
                <a:lnTo>
                  <a:pt x="57078" y="40606"/>
                </a:lnTo>
                <a:lnTo>
                  <a:pt x="57078" y="40847"/>
                </a:lnTo>
                <a:lnTo>
                  <a:pt x="57078" y="41089"/>
                </a:lnTo>
                <a:lnTo>
                  <a:pt x="57138" y="41270"/>
                </a:lnTo>
                <a:lnTo>
                  <a:pt x="57259" y="41511"/>
                </a:lnTo>
                <a:lnTo>
                  <a:pt x="57380" y="41692"/>
                </a:lnTo>
                <a:lnTo>
                  <a:pt x="57561" y="41813"/>
                </a:lnTo>
                <a:lnTo>
                  <a:pt x="57802" y="41934"/>
                </a:lnTo>
                <a:lnTo>
                  <a:pt x="57983" y="41994"/>
                </a:lnTo>
                <a:lnTo>
                  <a:pt x="58466" y="41994"/>
                </a:lnTo>
                <a:lnTo>
                  <a:pt x="58647" y="41934"/>
                </a:lnTo>
                <a:lnTo>
                  <a:pt x="58888" y="41813"/>
                </a:lnTo>
                <a:lnTo>
                  <a:pt x="59069" y="41692"/>
                </a:lnTo>
                <a:lnTo>
                  <a:pt x="59190" y="41511"/>
                </a:lnTo>
                <a:lnTo>
                  <a:pt x="59310" y="41270"/>
                </a:lnTo>
                <a:lnTo>
                  <a:pt x="59371" y="41089"/>
                </a:lnTo>
                <a:lnTo>
                  <a:pt x="59371" y="40847"/>
                </a:lnTo>
                <a:lnTo>
                  <a:pt x="59371" y="40606"/>
                </a:lnTo>
                <a:lnTo>
                  <a:pt x="59310" y="40425"/>
                </a:lnTo>
                <a:lnTo>
                  <a:pt x="59190" y="40184"/>
                </a:lnTo>
                <a:lnTo>
                  <a:pt x="59069" y="40003"/>
                </a:lnTo>
                <a:lnTo>
                  <a:pt x="58888" y="39882"/>
                </a:lnTo>
                <a:lnTo>
                  <a:pt x="58647" y="39761"/>
                </a:lnTo>
                <a:lnTo>
                  <a:pt x="58466" y="39701"/>
                </a:lnTo>
                <a:close/>
                <a:moveTo>
                  <a:pt x="63775" y="39701"/>
                </a:moveTo>
                <a:lnTo>
                  <a:pt x="63594" y="39761"/>
                </a:lnTo>
                <a:lnTo>
                  <a:pt x="63353" y="39882"/>
                </a:lnTo>
                <a:lnTo>
                  <a:pt x="63172" y="40003"/>
                </a:lnTo>
                <a:lnTo>
                  <a:pt x="63051" y="40184"/>
                </a:lnTo>
                <a:lnTo>
                  <a:pt x="62931" y="40425"/>
                </a:lnTo>
                <a:lnTo>
                  <a:pt x="62870" y="40606"/>
                </a:lnTo>
                <a:lnTo>
                  <a:pt x="62870" y="40847"/>
                </a:lnTo>
                <a:lnTo>
                  <a:pt x="62870" y="41089"/>
                </a:lnTo>
                <a:lnTo>
                  <a:pt x="62931" y="41270"/>
                </a:lnTo>
                <a:lnTo>
                  <a:pt x="63051" y="41511"/>
                </a:lnTo>
                <a:lnTo>
                  <a:pt x="63172" y="41692"/>
                </a:lnTo>
                <a:lnTo>
                  <a:pt x="63353" y="41813"/>
                </a:lnTo>
                <a:lnTo>
                  <a:pt x="63594" y="41934"/>
                </a:lnTo>
                <a:lnTo>
                  <a:pt x="63775" y="41994"/>
                </a:lnTo>
                <a:lnTo>
                  <a:pt x="64258" y="41994"/>
                </a:lnTo>
                <a:lnTo>
                  <a:pt x="64439" y="41934"/>
                </a:lnTo>
                <a:lnTo>
                  <a:pt x="64680" y="41813"/>
                </a:lnTo>
                <a:lnTo>
                  <a:pt x="64861" y="41692"/>
                </a:lnTo>
                <a:lnTo>
                  <a:pt x="64982" y="41511"/>
                </a:lnTo>
                <a:lnTo>
                  <a:pt x="65103" y="41270"/>
                </a:lnTo>
                <a:lnTo>
                  <a:pt x="65163" y="41089"/>
                </a:lnTo>
                <a:lnTo>
                  <a:pt x="65163" y="40847"/>
                </a:lnTo>
                <a:lnTo>
                  <a:pt x="65163" y="40606"/>
                </a:lnTo>
                <a:lnTo>
                  <a:pt x="65103" y="40425"/>
                </a:lnTo>
                <a:lnTo>
                  <a:pt x="64982" y="40184"/>
                </a:lnTo>
                <a:lnTo>
                  <a:pt x="64861" y="40003"/>
                </a:lnTo>
                <a:lnTo>
                  <a:pt x="64680" y="39882"/>
                </a:lnTo>
                <a:lnTo>
                  <a:pt x="64439" y="39761"/>
                </a:lnTo>
                <a:lnTo>
                  <a:pt x="64258" y="39701"/>
                </a:lnTo>
                <a:close/>
                <a:moveTo>
                  <a:pt x="69567" y="39701"/>
                </a:moveTo>
                <a:lnTo>
                  <a:pt x="69386" y="39761"/>
                </a:lnTo>
                <a:lnTo>
                  <a:pt x="69145" y="39882"/>
                </a:lnTo>
                <a:lnTo>
                  <a:pt x="68964" y="40003"/>
                </a:lnTo>
                <a:lnTo>
                  <a:pt x="68843" y="40184"/>
                </a:lnTo>
                <a:lnTo>
                  <a:pt x="68723" y="40425"/>
                </a:lnTo>
                <a:lnTo>
                  <a:pt x="68662" y="40606"/>
                </a:lnTo>
                <a:lnTo>
                  <a:pt x="68662" y="40847"/>
                </a:lnTo>
                <a:lnTo>
                  <a:pt x="68662" y="41089"/>
                </a:lnTo>
                <a:lnTo>
                  <a:pt x="68723" y="41270"/>
                </a:lnTo>
                <a:lnTo>
                  <a:pt x="68843" y="41511"/>
                </a:lnTo>
                <a:lnTo>
                  <a:pt x="68964" y="41692"/>
                </a:lnTo>
                <a:lnTo>
                  <a:pt x="69145" y="41813"/>
                </a:lnTo>
                <a:lnTo>
                  <a:pt x="69386" y="41934"/>
                </a:lnTo>
                <a:lnTo>
                  <a:pt x="69567" y="41994"/>
                </a:lnTo>
                <a:lnTo>
                  <a:pt x="70050" y="41994"/>
                </a:lnTo>
                <a:lnTo>
                  <a:pt x="70231" y="41934"/>
                </a:lnTo>
                <a:lnTo>
                  <a:pt x="70472" y="41813"/>
                </a:lnTo>
                <a:lnTo>
                  <a:pt x="70653" y="41692"/>
                </a:lnTo>
                <a:lnTo>
                  <a:pt x="70774" y="41511"/>
                </a:lnTo>
                <a:lnTo>
                  <a:pt x="70895" y="41270"/>
                </a:lnTo>
                <a:lnTo>
                  <a:pt x="70955" y="41089"/>
                </a:lnTo>
                <a:lnTo>
                  <a:pt x="70955" y="40847"/>
                </a:lnTo>
                <a:lnTo>
                  <a:pt x="70955" y="40606"/>
                </a:lnTo>
                <a:lnTo>
                  <a:pt x="70895" y="40425"/>
                </a:lnTo>
                <a:lnTo>
                  <a:pt x="70774" y="40184"/>
                </a:lnTo>
                <a:lnTo>
                  <a:pt x="70653" y="40003"/>
                </a:lnTo>
                <a:lnTo>
                  <a:pt x="70472" y="39882"/>
                </a:lnTo>
                <a:lnTo>
                  <a:pt x="70231" y="39761"/>
                </a:lnTo>
                <a:lnTo>
                  <a:pt x="70050" y="39701"/>
                </a:lnTo>
                <a:close/>
                <a:moveTo>
                  <a:pt x="75360" y="39701"/>
                </a:moveTo>
                <a:lnTo>
                  <a:pt x="75179" y="39761"/>
                </a:lnTo>
                <a:lnTo>
                  <a:pt x="74937" y="39882"/>
                </a:lnTo>
                <a:lnTo>
                  <a:pt x="74756" y="40003"/>
                </a:lnTo>
                <a:lnTo>
                  <a:pt x="74636" y="40184"/>
                </a:lnTo>
                <a:lnTo>
                  <a:pt x="74515" y="40425"/>
                </a:lnTo>
                <a:lnTo>
                  <a:pt x="74455" y="40606"/>
                </a:lnTo>
                <a:lnTo>
                  <a:pt x="74455" y="40847"/>
                </a:lnTo>
                <a:lnTo>
                  <a:pt x="74455" y="41089"/>
                </a:lnTo>
                <a:lnTo>
                  <a:pt x="74515" y="41270"/>
                </a:lnTo>
                <a:lnTo>
                  <a:pt x="74636" y="41511"/>
                </a:lnTo>
                <a:lnTo>
                  <a:pt x="74756" y="41692"/>
                </a:lnTo>
                <a:lnTo>
                  <a:pt x="74937" y="41813"/>
                </a:lnTo>
                <a:lnTo>
                  <a:pt x="75179" y="41934"/>
                </a:lnTo>
                <a:lnTo>
                  <a:pt x="75360" y="41994"/>
                </a:lnTo>
                <a:lnTo>
                  <a:pt x="75722" y="41994"/>
                </a:lnTo>
                <a:lnTo>
                  <a:pt x="75903" y="39761"/>
                </a:lnTo>
                <a:lnTo>
                  <a:pt x="75601" y="39701"/>
                </a:lnTo>
                <a:close/>
                <a:moveTo>
                  <a:pt x="2957" y="42597"/>
                </a:moveTo>
                <a:lnTo>
                  <a:pt x="2776" y="42658"/>
                </a:lnTo>
                <a:lnTo>
                  <a:pt x="2534" y="42778"/>
                </a:lnTo>
                <a:lnTo>
                  <a:pt x="2353" y="42899"/>
                </a:lnTo>
                <a:lnTo>
                  <a:pt x="2233" y="43080"/>
                </a:lnTo>
                <a:lnTo>
                  <a:pt x="2112" y="43321"/>
                </a:lnTo>
                <a:lnTo>
                  <a:pt x="2052" y="43502"/>
                </a:lnTo>
                <a:lnTo>
                  <a:pt x="2052" y="43744"/>
                </a:lnTo>
                <a:lnTo>
                  <a:pt x="2052" y="43985"/>
                </a:lnTo>
                <a:lnTo>
                  <a:pt x="2112" y="44166"/>
                </a:lnTo>
                <a:lnTo>
                  <a:pt x="2233" y="44407"/>
                </a:lnTo>
                <a:lnTo>
                  <a:pt x="2353" y="44588"/>
                </a:lnTo>
                <a:lnTo>
                  <a:pt x="2534" y="44709"/>
                </a:lnTo>
                <a:lnTo>
                  <a:pt x="2776" y="44830"/>
                </a:lnTo>
                <a:lnTo>
                  <a:pt x="2957" y="44890"/>
                </a:lnTo>
                <a:lnTo>
                  <a:pt x="3439" y="44890"/>
                </a:lnTo>
                <a:lnTo>
                  <a:pt x="3620" y="44830"/>
                </a:lnTo>
                <a:lnTo>
                  <a:pt x="3862" y="44709"/>
                </a:lnTo>
                <a:lnTo>
                  <a:pt x="4043" y="44588"/>
                </a:lnTo>
                <a:lnTo>
                  <a:pt x="4164" y="44407"/>
                </a:lnTo>
                <a:lnTo>
                  <a:pt x="4284" y="44166"/>
                </a:lnTo>
                <a:lnTo>
                  <a:pt x="4345" y="43985"/>
                </a:lnTo>
                <a:lnTo>
                  <a:pt x="4345" y="43744"/>
                </a:lnTo>
                <a:lnTo>
                  <a:pt x="4345" y="43502"/>
                </a:lnTo>
                <a:lnTo>
                  <a:pt x="4284" y="43321"/>
                </a:lnTo>
                <a:lnTo>
                  <a:pt x="4164" y="43080"/>
                </a:lnTo>
                <a:lnTo>
                  <a:pt x="4043" y="42899"/>
                </a:lnTo>
                <a:lnTo>
                  <a:pt x="3862" y="42778"/>
                </a:lnTo>
                <a:lnTo>
                  <a:pt x="3620" y="42658"/>
                </a:lnTo>
                <a:lnTo>
                  <a:pt x="3439" y="42597"/>
                </a:lnTo>
                <a:close/>
                <a:moveTo>
                  <a:pt x="8749" y="42597"/>
                </a:moveTo>
                <a:lnTo>
                  <a:pt x="8568" y="42658"/>
                </a:lnTo>
                <a:lnTo>
                  <a:pt x="8327" y="42778"/>
                </a:lnTo>
                <a:lnTo>
                  <a:pt x="8146" y="42899"/>
                </a:lnTo>
                <a:lnTo>
                  <a:pt x="8025" y="43080"/>
                </a:lnTo>
                <a:lnTo>
                  <a:pt x="7904" y="43321"/>
                </a:lnTo>
                <a:lnTo>
                  <a:pt x="7844" y="43502"/>
                </a:lnTo>
                <a:lnTo>
                  <a:pt x="7844" y="43744"/>
                </a:lnTo>
                <a:lnTo>
                  <a:pt x="7844" y="43985"/>
                </a:lnTo>
                <a:lnTo>
                  <a:pt x="7904" y="44166"/>
                </a:lnTo>
                <a:lnTo>
                  <a:pt x="8025" y="44407"/>
                </a:lnTo>
                <a:lnTo>
                  <a:pt x="8146" y="44588"/>
                </a:lnTo>
                <a:lnTo>
                  <a:pt x="8327" y="44709"/>
                </a:lnTo>
                <a:lnTo>
                  <a:pt x="8568" y="44830"/>
                </a:lnTo>
                <a:lnTo>
                  <a:pt x="8749" y="44890"/>
                </a:lnTo>
                <a:lnTo>
                  <a:pt x="9232" y="44890"/>
                </a:lnTo>
                <a:lnTo>
                  <a:pt x="9413" y="44830"/>
                </a:lnTo>
                <a:lnTo>
                  <a:pt x="9654" y="44709"/>
                </a:lnTo>
                <a:lnTo>
                  <a:pt x="9835" y="44588"/>
                </a:lnTo>
                <a:lnTo>
                  <a:pt x="9956" y="44407"/>
                </a:lnTo>
                <a:lnTo>
                  <a:pt x="10076" y="44166"/>
                </a:lnTo>
                <a:lnTo>
                  <a:pt x="10137" y="43985"/>
                </a:lnTo>
                <a:lnTo>
                  <a:pt x="10137" y="43744"/>
                </a:lnTo>
                <a:lnTo>
                  <a:pt x="10137" y="43502"/>
                </a:lnTo>
                <a:lnTo>
                  <a:pt x="10076" y="43321"/>
                </a:lnTo>
                <a:lnTo>
                  <a:pt x="9956" y="43080"/>
                </a:lnTo>
                <a:lnTo>
                  <a:pt x="9835" y="42899"/>
                </a:lnTo>
                <a:lnTo>
                  <a:pt x="9654" y="42778"/>
                </a:lnTo>
                <a:lnTo>
                  <a:pt x="9413" y="42658"/>
                </a:lnTo>
                <a:lnTo>
                  <a:pt x="9232" y="42597"/>
                </a:lnTo>
                <a:close/>
                <a:moveTo>
                  <a:pt x="14541" y="42597"/>
                </a:moveTo>
                <a:lnTo>
                  <a:pt x="14360" y="42658"/>
                </a:lnTo>
                <a:lnTo>
                  <a:pt x="14119" y="42778"/>
                </a:lnTo>
                <a:lnTo>
                  <a:pt x="13938" y="42899"/>
                </a:lnTo>
                <a:lnTo>
                  <a:pt x="13817" y="43080"/>
                </a:lnTo>
                <a:lnTo>
                  <a:pt x="13697" y="43321"/>
                </a:lnTo>
                <a:lnTo>
                  <a:pt x="13636" y="43502"/>
                </a:lnTo>
                <a:lnTo>
                  <a:pt x="13636" y="43744"/>
                </a:lnTo>
                <a:lnTo>
                  <a:pt x="13636" y="43985"/>
                </a:lnTo>
                <a:lnTo>
                  <a:pt x="13697" y="44166"/>
                </a:lnTo>
                <a:lnTo>
                  <a:pt x="13817" y="44407"/>
                </a:lnTo>
                <a:lnTo>
                  <a:pt x="13938" y="44588"/>
                </a:lnTo>
                <a:lnTo>
                  <a:pt x="14119" y="44709"/>
                </a:lnTo>
                <a:lnTo>
                  <a:pt x="14360" y="44830"/>
                </a:lnTo>
                <a:lnTo>
                  <a:pt x="14541" y="44890"/>
                </a:lnTo>
                <a:lnTo>
                  <a:pt x="15024" y="44890"/>
                </a:lnTo>
                <a:lnTo>
                  <a:pt x="15205" y="44830"/>
                </a:lnTo>
                <a:lnTo>
                  <a:pt x="15446" y="44709"/>
                </a:lnTo>
                <a:lnTo>
                  <a:pt x="15627" y="44588"/>
                </a:lnTo>
                <a:lnTo>
                  <a:pt x="15748" y="44407"/>
                </a:lnTo>
                <a:lnTo>
                  <a:pt x="15869" y="44166"/>
                </a:lnTo>
                <a:lnTo>
                  <a:pt x="15929" y="43985"/>
                </a:lnTo>
                <a:lnTo>
                  <a:pt x="15929" y="43744"/>
                </a:lnTo>
                <a:lnTo>
                  <a:pt x="15929" y="43502"/>
                </a:lnTo>
                <a:lnTo>
                  <a:pt x="15869" y="43321"/>
                </a:lnTo>
                <a:lnTo>
                  <a:pt x="15748" y="43080"/>
                </a:lnTo>
                <a:lnTo>
                  <a:pt x="15627" y="42899"/>
                </a:lnTo>
                <a:lnTo>
                  <a:pt x="15446" y="42778"/>
                </a:lnTo>
                <a:lnTo>
                  <a:pt x="15205" y="42658"/>
                </a:lnTo>
                <a:lnTo>
                  <a:pt x="15024" y="42597"/>
                </a:lnTo>
                <a:close/>
                <a:moveTo>
                  <a:pt x="20333" y="42597"/>
                </a:moveTo>
                <a:lnTo>
                  <a:pt x="20152" y="42658"/>
                </a:lnTo>
                <a:lnTo>
                  <a:pt x="19911" y="42778"/>
                </a:lnTo>
                <a:lnTo>
                  <a:pt x="19730" y="42899"/>
                </a:lnTo>
                <a:lnTo>
                  <a:pt x="19609" y="43080"/>
                </a:lnTo>
                <a:lnTo>
                  <a:pt x="19489" y="43321"/>
                </a:lnTo>
                <a:lnTo>
                  <a:pt x="19428" y="43502"/>
                </a:lnTo>
                <a:lnTo>
                  <a:pt x="19428" y="43744"/>
                </a:lnTo>
                <a:lnTo>
                  <a:pt x="19428" y="43985"/>
                </a:lnTo>
                <a:lnTo>
                  <a:pt x="19489" y="44166"/>
                </a:lnTo>
                <a:lnTo>
                  <a:pt x="19609" y="44407"/>
                </a:lnTo>
                <a:lnTo>
                  <a:pt x="19730" y="44588"/>
                </a:lnTo>
                <a:lnTo>
                  <a:pt x="19911" y="44709"/>
                </a:lnTo>
                <a:lnTo>
                  <a:pt x="20152" y="44830"/>
                </a:lnTo>
                <a:lnTo>
                  <a:pt x="20333" y="44890"/>
                </a:lnTo>
                <a:lnTo>
                  <a:pt x="20816" y="44890"/>
                </a:lnTo>
                <a:lnTo>
                  <a:pt x="20997" y="44830"/>
                </a:lnTo>
                <a:lnTo>
                  <a:pt x="21239" y="44709"/>
                </a:lnTo>
                <a:lnTo>
                  <a:pt x="21420" y="44588"/>
                </a:lnTo>
                <a:lnTo>
                  <a:pt x="21540" y="44407"/>
                </a:lnTo>
                <a:lnTo>
                  <a:pt x="21661" y="44166"/>
                </a:lnTo>
                <a:lnTo>
                  <a:pt x="21721" y="43985"/>
                </a:lnTo>
                <a:lnTo>
                  <a:pt x="21721" y="43744"/>
                </a:lnTo>
                <a:lnTo>
                  <a:pt x="21721" y="43502"/>
                </a:lnTo>
                <a:lnTo>
                  <a:pt x="21661" y="43321"/>
                </a:lnTo>
                <a:lnTo>
                  <a:pt x="21540" y="43080"/>
                </a:lnTo>
                <a:lnTo>
                  <a:pt x="21420" y="42899"/>
                </a:lnTo>
                <a:lnTo>
                  <a:pt x="21239" y="42778"/>
                </a:lnTo>
                <a:lnTo>
                  <a:pt x="20997" y="42658"/>
                </a:lnTo>
                <a:lnTo>
                  <a:pt x="20816" y="42597"/>
                </a:lnTo>
                <a:close/>
                <a:moveTo>
                  <a:pt x="26126" y="42597"/>
                </a:moveTo>
                <a:lnTo>
                  <a:pt x="25945" y="42658"/>
                </a:lnTo>
                <a:lnTo>
                  <a:pt x="25703" y="42778"/>
                </a:lnTo>
                <a:lnTo>
                  <a:pt x="25522" y="42899"/>
                </a:lnTo>
                <a:lnTo>
                  <a:pt x="25402" y="43080"/>
                </a:lnTo>
                <a:lnTo>
                  <a:pt x="25281" y="43321"/>
                </a:lnTo>
                <a:lnTo>
                  <a:pt x="25221" y="43502"/>
                </a:lnTo>
                <a:lnTo>
                  <a:pt x="25221" y="43744"/>
                </a:lnTo>
                <a:lnTo>
                  <a:pt x="25221" y="43985"/>
                </a:lnTo>
                <a:lnTo>
                  <a:pt x="25281" y="44166"/>
                </a:lnTo>
                <a:lnTo>
                  <a:pt x="25402" y="44407"/>
                </a:lnTo>
                <a:lnTo>
                  <a:pt x="25522" y="44588"/>
                </a:lnTo>
                <a:lnTo>
                  <a:pt x="25703" y="44709"/>
                </a:lnTo>
                <a:lnTo>
                  <a:pt x="25945" y="44830"/>
                </a:lnTo>
                <a:lnTo>
                  <a:pt x="26126" y="44890"/>
                </a:lnTo>
                <a:lnTo>
                  <a:pt x="26608" y="44890"/>
                </a:lnTo>
                <a:lnTo>
                  <a:pt x="26789" y="44830"/>
                </a:lnTo>
                <a:lnTo>
                  <a:pt x="27031" y="44709"/>
                </a:lnTo>
                <a:lnTo>
                  <a:pt x="27212" y="44588"/>
                </a:lnTo>
                <a:lnTo>
                  <a:pt x="27332" y="44407"/>
                </a:lnTo>
                <a:lnTo>
                  <a:pt x="27453" y="44166"/>
                </a:lnTo>
                <a:lnTo>
                  <a:pt x="27513" y="43985"/>
                </a:lnTo>
                <a:lnTo>
                  <a:pt x="27513" y="43744"/>
                </a:lnTo>
                <a:lnTo>
                  <a:pt x="27513" y="43502"/>
                </a:lnTo>
                <a:lnTo>
                  <a:pt x="27453" y="43321"/>
                </a:lnTo>
                <a:lnTo>
                  <a:pt x="27332" y="43080"/>
                </a:lnTo>
                <a:lnTo>
                  <a:pt x="27212" y="42899"/>
                </a:lnTo>
                <a:lnTo>
                  <a:pt x="27031" y="42778"/>
                </a:lnTo>
                <a:lnTo>
                  <a:pt x="26789" y="42658"/>
                </a:lnTo>
                <a:lnTo>
                  <a:pt x="26608" y="42597"/>
                </a:lnTo>
                <a:close/>
                <a:moveTo>
                  <a:pt x="31918" y="42597"/>
                </a:moveTo>
                <a:lnTo>
                  <a:pt x="31737" y="42658"/>
                </a:lnTo>
                <a:lnTo>
                  <a:pt x="31496" y="42778"/>
                </a:lnTo>
                <a:lnTo>
                  <a:pt x="31315" y="42899"/>
                </a:lnTo>
                <a:lnTo>
                  <a:pt x="31194" y="43080"/>
                </a:lnTo>
                <a:lnTo>
                  <a:pt x="31073" y="43321"/>
                </a:lnTo>
                <a:lnTo>
                  <a:pt x="31013" y="43502"/>
                </a:lnTo>
                <a:lnTo>
                  <a:pt x="31013" y="43744"/>
                </a:lnTo>
                <a:lnTo>
                  <a:pt x="31013" y="43985"/>
                </a:lnTo>
                <a:lnTo>
                  <a:pt x="31073" y="44166"/>
                </a:lnTo>
                <a:lnTo>
                  <a:pt x="31194" y="44407"/>
                </a:lnTo>
                <a:lnTo>
                  <a:pt x="31315" y="44588"/>
                </a:lnTo>
                <a:lnTo>
                  <a:pt x="31496" y="44709"/>
                </a:lnTo>
                <a:lnTo>
                  <a:pt x="31737" y="44830"/>
                </a:lnTo>
                <a:lnTo>
                  <a:pt x="31918" y="44890"/>
                </a:lnTo>
                <a:lnTo>
                  <a:pt x="32401" y="44890"/>
                </a:lnTo>
                <a:lnTo>
                  <a:pt x="32582" y="44830"/>
                </a:lnTo>
                <a:lnTo>
                  <a:pt x="32823" y="44709"/>
                </a:lnTo>
                <a:lnTo>
                  <a:pt x="33004" y="44588"/>
                </a:lnTo>
                <a:lnTo>
                  <a:pt x="33125" y="44407"/>
                </a:lnTo>
                <a:lnTo>
                  <a:pt x="33245" y="44166"/>
                </a:lnTo>
                <a:lnTo>
                  <a:pt x="33306" y="43985"/>
                </a:lnTo>
                <a:lnTo>
                  <a:pt x="33306" y="43744"/>
                </a:lnTo>
                <a:lnTo>
                  <a:pt x="33306" y="43502"/>
                </a:lnTo>
                <a:lnTo>
                  <a:pt x="33245" y="43321"/>
                </a:lnTo>
                <a:lnTo>
                  <a:pt x="33125" y="43080"/>
                </a:lnTo>
                <a:lnTo>
                  <a:pt x="33004" y="42899"/>
                </a:lnTo>
                <a:lnTo>
                  <a:pt x="32823" y="42778"/>
                </a:lnTo>
                <a:lnTo>
                  <a:pt x="32582" y="42658"/>
                </a:lnTo>
                <a:lnTo>
                  <a:pt x="32401" y="42597"/>
                </a:lnTo>
                <a:close/>
                <a:moveTo>
                  <a:pt x="37710" y="42597"/>
                </a:moveTo>
                <a:lnTo>
                  <a:pt x="37529" y="42658"/>
                </a:lnTo>
                <a:lnTo>
                  <a:pt x="37288" y="42778"/>
                </a:lnTo>
                <a:lnTo>
                  <a:pt x="37107" y="42899"/>
                </a:lnTo>
                <a:lnTo>
                  <a:pt x="36986" y="43080"/>
                </a:lnTo>
                <a:lnTo>
                  <a:pt x="36865" y="43321"/>
                </a:lnTo>
                <a:lnTo>
                  <a:pt x="36805" y="43502"/>
                </a:lnTo>
                <a:lnTo>
                  <a:pt x="36805" y="43744"/>
                </a:lnTo>
                <a:lnTo>
                  <a:pt x="36805" y="43985"/>
                </a:lnTo>
                <a:lnTo>
                  <a:pt x="36865" y="44166"/>
                </a:lnTo>
                <a:lnTo>
                  <a:pt x="36986" y="44407"/>
                </a:lnTo>
                <a:lnTo>
                  <a:pt x="37107" y="44588"/>
                </a:lnTo>
                <a:lnTo>
                  <a:pt x="37288" y="44709"/>
                </a:lnTo>
                <a:lnTo>
                  <a:pt x="37529" y="44830"/>
                </a:lnTo>
                <a:lnTo>
                  <a:pt x="37710" y="44890"/>
                </a:lnTo>
                <a:lnTo>
                  <a:pt x="38193" y="44890"/>
                </a:lnTo>
                <a:lnTo>
                  <a:pt x="38374" y="44830"/>
                </a:lnTo>
                <a:lnTo>
                  <a:pt x="38615" y="44709"/>
                </a:lnTo>
                <a:lnTo>
                  <a:pt x="38796" y="44588"/>
                </a:lnTo>
                <a:lnTo>
                  <a:pt x="38917" y="44407"/>
                </a:lnTo>
                <a:lnTo>
                  <a:pt x="39038" y="44166"/>
                </a:lnTo>
                <a:lnTo>
                  <a:pt x="39098" y="43985"/>
                </a:lnTo>
                <a:lnTo>
                  <a:pt x="39098" y="43744"/>
                </a:lnTo>
                <a:lnTo>
                  <a:pt x="39098" y="43502"/>
                </a:lnTo>
                <a:lnTo>
                  <a:pt x="39038" y="43321"/>
                </a:lnTo>
                <a:lnTo>
                  <a:pt x="38917" y="43080"/>
                </a:lnTo>
                <a:lnTo>
                  <a:pt x="38796" y="42899"/>
                </a:lnTo>
                <a:lnTo>
                  <a:pt x="38615" y="42778"/>
                </a:lnTo>
                <a:lnTo>
                  <a:pt x="38374" y="42658"/>
                </a:lnTo>
                <a:lnTo>
                  <a:pt x="38193" y="42597"/>
                </a:lnTo>
                <a:close/>
                <a:moveTo>
                  <a:pt x="43502" y="42597"/>
                </a:moveTo>
                <a:lnTo>
                  <a:pt x="43321" y="42658"/>
                </a:lnTo>
                <a:lnTo>
                  <a:pt x="43080" y="42778"/>
                </a:lnTo>
                <a:lnTo>
                  <a:pt x="42899" y="42899"/>
                </a:lnTo>
                <a:lnTo>
                  <a:pt x="42778" y="43080"/>
                </a:lnTo>
                <a:lnTo>
                  <a:pt x="42658" y="43321"/>
                </a:lnTo>
                <a:lnTo>
                  <a:pt x="42597" y="43502"/>
                </a:lnTo>
                <a:lnTo>
                  <a:pt x="42597" y="43744"/>
                </a:lnTo>
                <a:lnTo>
                  <a:pt x="42597" y="43985"/>
                </a:lnTo>
                <a:lnTo>
                  <a:pt x="42658" y="44166"/>
                </a:lnTo>
                <a:lnTo>
                  <a:pt x="42778" y="44407"/>
                </a:lnTo>
                <a:lnTo>
                  <a:pt x="42899" y="44588"/>
                </a:lnTo>
                <a:lnTo>
                  <a:pt x="43080" y="44709"/>
                </a:lnTo>
                <a:lnTo>
                  <a:pt x="43321" y="44830"/>
                </a:lnTo>
                <a:lnTo>
                  <a:pt x="43502" y="44890"/>
                </a:lnTo>
                <a:lnTo>
                  <a:pt x="43985" y="44890"/>
                </a:lnTo>
                <a:lnTo>
                  <a:pt x="44166" y="44830"/>
                </a:lnTo>
                <a:lnTo>
                  <a:pt x="44407" y="44709"/>
                </a:lnTo>
                <a:lnTo>
                  <a:pt x="44588" y="44588"/>
                </a:lnTo>
                <a:lnTo>
                  <a:pt x="44709" y="44407"/>
                </a:lnTo>
                <a:lnTo>
                  <a:pt x="44830" y="44166"/>
                </a:lnTo>
                <a:lnTo>
                  <a:pt x="44890" y="43985"/>
                </a:lnTo>
                <a:lnTo>
                  <a:pt x="44890" y="43744"/>
                </a:lnTo>
                <a:lnTo>
                  <a:pt x="44890" y="43502"/>
                </a:lnTo>
                <a:lnTo>
                  <a:pt x="44830" y="43321"/>
                </a:lnTo>
                <a:lnTo>
                  <a:pt x="44709" y="43080"/>
                </a:lnTo>
                <a:lnTo>
                  <a:pt x="44588" y="42899"/>
                </a:lnTo>
                <a:lnTo>
                  <a:pt x="44407" y="42778"/>
                </a:lnTo>
                <a:lnTo>
                  <a:pt x="44166" y="42658"/>
                </a:lnTo>
                <a:lnTo>
                  <a:pt x="43985" y="42597"/>
                </a:lnTo>
                <a:close/>
                <a:moveTo>
                  <a:pt x="49295" y="42597"/>
                </a:moveTo>
                <a:lnTo>
                  <a:pt x="49114" y="42658"/>
                </a:lnTo>
                <a:lnTo>
                  <a:pt x="48872" y="42778"/>
                </a:lnTo>
                <a:lnTo>
                  <a:pt x="48691" y="42899"/>
                </a:lnTo>
                <a:lnTo>
                  <a:pt x="48571" y="43080"/>
                </a:lnTo>
                <a:lnTo>
                  <a:pt x="48450" y="43321"/>
                </a:lnTo>
                <a:lnTo>
                  <a:pt x="48390" y="43502"/>
                </a:lnTo>
                <a:lnTo>
                  <a:pt x="48390" y="43744"/>
                </a:lnTo>
                <a:lnTo>
                  <a:pt x="48390" y="43985"/>
                </a:lnTo>
                <a:lnTo>
                  <a:pt x="48450" y="44166"/>
                </a:lnTo>
                <a:lnTo>
                  <a:pt x="48571" y="44407"/>
                </a:lnTo>
                <a:lnTo>
                  <a:pt x="48691" y="44588"/>
                </a:lnTo>
                <a:lnTo>
                  <a:pt x="48872" y="44709"/>
                </a:lnTo>
                <a:lnTo>
                  <a:pt x="49114" y="44830"/>
                </a:lnTo>
                <a:lnTo>
                  <a:pt x="49295" y="44890"/>
                </a:lnTo>
                <a:lnTo>
                  <a:pt x="49777" y="44890"/>
                </a:lnTo>
                <a:lnTo>
                  <a:pt x="49958" y="44830"/>
                </a:lnTo>
                <a:lnTo>
                  <a:pt x="50200" y="44709"/>
                </a:lnTo>
                <a:lnTo>
                  <a:pt x="50381" y="44588"/>
                </a:lnTo>
                <a:lnTo>
                  <a:pt x="50501" y="44407"/>
                </a:lnTo>
                <a:lnTo>
                  <a:pt x="50622" y="44166"/>
                </a:lnTo>
                <a:lnTo>
                  <a:pt x="50682" y="43985"/>
                </a:lnTo>
                <a:lnTo>
                  <a:pt x="50682" y="43744"/>
                </a:lnTo>
                <a:lnTo>
                  <a:pt x="50682" y="43502"/>
                </a:lnTo>
                <a:lnTo>
                  <a:pt x="50622" y="43321"/>
                </a:lnTo>
                <a:lnTo>
                  <a:pt x="50501" y="43080"/>
                </a:lnTo>
                <a:lnTo>
                  <a:pt x="50381" y="42899"/>
                </a:lnTo>
                <a:lnTo>
                  <a:pt x="50200" y="42778"/>
                </a:lnTo>
                <a:lnTo>
                  <a:pt x="49958" y="42658"/>
                </a:lnTo>
                <a:lnTo>
                  <a:pt x="49777" y="42597"/>
                </a:lnTo>
                <a:close/>
                <a:moveTo>
                  <a:pt x="55087" y="42597"/>
                </a:moveTo>
                <a:lnTo>
                  <a:pt x="54906" y="42658"/>
                </a:lnTo>
                <a:lnTo>
                  <a:pt x="54665" y="42778"/>
                </a:lnTo>
                <a:lnTo>
                  <a:pt x="54483" y="42899"/>
                </a:lnTo>
                <a:lnTo>
                  <a:pt x="54363" y="43080"/>
                </a:lnTo>
                <a:lnTo>
                  <a:pt x="54242" y="43321"/>
                </a:lnTo>
                <a:lnTo>
                  <a:pt x="54182" y="43502"/>
                </a:lnTo>
                <a:lnTo>
                  <a:pt x="54182" y="43744"/>
                </a:lnTo>
                <a:lnTo>
                  <a:pt x="54182" y="43985"/>
                </a:lnTo>
                <a:lnTo>
                  <a:pt x="54242" y="44166"/>
                </a:lnTo>
                <a:lnTo>
                  <a:pt x="54363" y="44407"/>
                </a:lnTo>
                <a:lnTo>
                  <a:pt x="54483" y="44588"/>
                </a:lnTo>
                <a:lnTo>
                  <a:pt x="54665" y="44709"/>
                </a:lnTo>
                <a:lnTo>
                  <a:pt x="54906" y="44830"/>
                </a:lnTo>
                <a:lnTo>
                  <a:pt x="55087" y="44890"/>
                </a:lnTo>
                <a:lnTo>
                  <a:pt x="55570" y="44890"/>
                </a:lnTo>
                <a:lnTo>
                  <a:pt x="55751" y="44830"/>
                </a:lnTo>
                <a:lnTo>
                  <a:pt x="55992" y="44709"/>
                </a:lnTo>
                <a:lnTo>
                  <a:pt x="56173" y="44588"/>
                </a:lnTo>
                <a:lnTo>
                  <a:pt x="56294" y="44407"/>
                </a:lnTo>
                <a:lnTo>
                  <a:pt x="56414" y="44166"/>
                </a:lnTo>
                <a:lnTo>
                  <a:pt x="56475" y="43985"/>
                </a:lnTo>
                <a:lnTo>
                  <a:pt x="56475" y="43744"/>
                </a:lnTo>
                <a:lnTo>
                  <a:pt x="56475" y="43502"/>
                </a:lnTo>
                <a:lnTo>
                  <a:pt x="56414" y="43321"/>
                </a:lnTo>
                <a:lnTo>
                  <a:pt x="56294" y="43080"/>
                </a:lnTo>
                <a:lnTo>
                  <a:pt x="56173" y="42899"/>
                </a:lnTo>
                <a:lnTo>
                  <a:pt x="55992" y="42778"/>
                </a:lnTo>
                <a:lnTo>
                  <a:pt x="55751" y="42658"/>
                </a:lnTo>
                <a:lnTo>
                  <a:pt x="55570" y="42597"/>
                </a:lnTo>
                <a:close/>
                <a:moveTo>
                  <a:pt x="60879" y="42597"/>
                </a:moveTo>
                <a:lnTo>
                  <a:pt x="60698" y="42658"/>
                </a:lnTo>
                <a:lnTo>
                  <a:pt x="60457" y="42778"/>
                </a:lnTo>
                <a:lnTo>
                  <a:pt x="60276" y="42899"/>
                </a:lnTo>
                <a:lnTo>
                  <a:pt x="60155" y="43080"/>
                </a:lnTo>
                <a:lnTo>
                  <a:pt x="60034" y="43321"/>
                </a:lnTo>
                <a:lnTo>
                  <a:pt x="59974" y="43502"/>
                </a:lnTo>
                <a:lnTo>
                  <a:pt x="59974" y="43744"/>
                </a:lnTo>
                <a:lnTo>
                  <a:pt x="59974" y="43985"/>
                </a:lnTo>
                <a:lnTo>
                  <a:pt x="60034" y="44166"/>
                </a:lnTo>
                <a:lnTo>
                  <a:pt x="60155" y="44407"/>
                </a:lnTo>
                <a:lnTo>
                  <a:pt x="60276" y="44588"/>
                </a:lnTo>
                <a:lnTo>
                  <a:pt x="60457" y="44709"/>
                </a:lnTo>
                <a:lnTo>
                  <a:pt x="60698" y="44830"/>
                </a:lnTo>
                <a:lnTo>
                  <a:pt x="60879" y="44890"/>
                </a:lnTo>
                <a:lnTo>
                  <a:pt x="61362" y="44890"/>
                </a:lnTo>
                <a:lnTo>
                  <a:pt x="61543" y="44830"/>
                </a:lnTo>
                <a:lnTo>
                  <a:pt x="61784" y="44709"/>
                </a:lnTo>
                <a:lnTo>
                  <a:pt x="61965" y="44588"/>
                </a:lnTo>
                <a:lnTo>
                  <a:pt x="62086" y="44407"/>
                </a:lnTo>
                <a:lnTo>
                  <a:pt x="62206" y="44166"/>
                </a:lnTo>
                <a:lnTo>
                  <a:pt x="62267" y="43985"/>
                </a:lnTo>
                <a:lnTo>
                  <a:pt x="62267" y="43744"/>
                </a:lnTo>
                <a:lnTo>
                  <a:pt x="62267" y="43502"/>
                </a:lnTo>
                <a:lnTo>
                  <a:pt x="62206" y="43321"/>
                </a:lnTo>
                <a:lnTo>
                  <a:pt x="62086" y="43080"/>
                </a:lnTo>
                <a:lnTo>
                  <a:pt x="61965" y="42899"/>
                </a:lnTo>
                <a:lnTo>
                  <a:pt x="61784" y="42778"/>
                </a:lnTo>
                <a:lnTo>
                  <a:pt x="61543" y="42658"/>
                </a:lnTo>
                <a:lnTo>
                  <a:pt x="61362" y="42597"/>
                </a:lnTo>
                <a:close/>
                <a:moveTo>
                  <a:pt x="66671" y="42597"/>
                </a:moveTo>
                <a:lnTo>
                  <a:pt x="66490" y="42658"/>
                </a:lnTo>
                <a:lnTo>
                  <a:pt x="66249" y="42778"/>
                </a:lnTo>
                <a:lnTo>
                  <a:pt x="66068" y="42899"/>
                </a:lnTo>
                <a:lnTo>
                  <a:pt x="65947" y="43080"/>
                </a:lnTo>
                <a:lnTo>
                  <a:pt x="65827" y="43321"/>
                </a:lnTo>
                <a:lnTo>
                  <a:pt x="65766" y="43502"/>
                </a:lnTo>
                <a:lnTo>
                  <a:pt x="65766" y="43744"/>
                </a:lnTo>
                <a:lnTo>
                  <a:pt x="65766" y="43985"/>
                </a:lnTo>
                <a:lnTo>
                  <a:pt x="65827" y="44166"/>
                </a:lnTo>
                <a:lnTo>
                  <a:pt x="65947" y="44407"/>
                </a:lnTo>
                <a:lnTo>
                  <a:pt x="66068" y="44588"/>
                </a:lnTo>
                <a:lnTo>
                  <a:pt x="66249" y="44709"/>
                </a:lnTo>
                <a:lnTo>
                  <a:pt x="66490" y="44830"/>
                </a:lnTo>
                <a:lnTo>
                  <a:pt x="66671" y="44890"/>
                </a:lnTo>
                <a:lnTo>
                  <a:pt x="67154" y="44890"/>
                </a:lnTo>
                <a:lnTo>
                  <a:pt x="67335" y="44830"/>
                </a:lnTo>
                <a:lnTo>
                  <a:pt x="67576" y="44709"/>
                </a:lnTo>
                <a:lnTo>
                  <a:pt x="67757" y="44588"/>
                </a:lnTo>
                <a:lnTo>
                  <a:pt x="67878" y="44407"/>
                </a:lnTo>
                <a:lnTo>
                  <a:pt x="67999" y="44166"/>
                </a:lnTo>
                <a:lnTo>
                  <a:pt x="68059" y="43985"/>
                </a:lnTo>
                <a:lnTo>
                  <a:pt x="68059" y="43744"/>
                </a:lnTo>
                <a:lnTo>
                  <a:pt x="68059" y="43502"/>
                </a:lnTo>
                <a:lnTo>
                  <a:pt x="67999" y="43321"/>
                </a:lnTo>
                <a:lnTo>
                  <a:pt x="67878" y="43080"/>
                </a:lnTo>
                <a:lnTo>
                  <a:pt x="67757" y="42899"/>
                </a:lnTo>
                <a:lnTo>
                  <a:pt x="67576" y="42778"/>
                </a:lnTo>
                <a:lnTo>
                  <a:pt x="67335" y="42658"/>
                </a:lnTo>
                <a:lnTo>
                  <a:pt x="67154" y="42597"/>
                </a:lnTo>
                <a:close/>
                <a:moveTo>
                  <a:pt x="72464" y="42597"/>
                </a:moveTo>
                <a:lnTo>
                  <a:pt x="72283" y="42658"/>
                </a:lnTo>
                <a:lnTo>
                  <a:pt x="72041" y="42778"/>
                </a:lnTo>
                <a:lnTo>
                  <a:pt x="71860" y="42899"/>
                </a:lnTo>
                <a:lnTo>
                  <a:pt x="71740" y="43080"/>
                </a:lnTo>
                <a:lnTo>
                  <a:pt x="71619" y="43321"/>
                </a:lnTo>
                <a:lnTo>
                  <a:pt x="71559" y="43502"/>
                </a:lnTo>
                <a:lnTo>
                  <a:pt x="71559" y="43744"/>
                </a:lnTo>
                <a:lnTo>
                  <a:pt x="71559" y="43985"/>
                </a:lnTo>
                <a:lnTo>
                  <a:pt x="71619" y="44166"/>
                </a:lnTo>
                <a:lnTo>
                  <a:pt x="71740" y="44407"/>
                </a:lnTo>
                <a:lnTo>
                  <a:pt x="71860" y="44588"/>
                </a:lnTo>
                <a:lnTo>
                  <a:pt x="72041" y="44709"/>
                </a:lnTo>
                <a:lnTo>
                  <a:pt x="72283" y="44830"/>
                </a:lnTo>
                <a:lnTo>
                  <a:pt x="72464" y="44890"/>
                </a:lnTo>
                <a:lnTo>
                  <a:pt x="72946" y="44890"/>
                </a:lnTo>
                <a:lnTo>
                  <a:pt x="73127" y="44830"/>
                </a:lnTo>
                <a:lnTo>
                  <a:pt x="73369" y="44709"/>
                </a:lnTo>
                <a:lnTo>
                  <a:pt x="73550" y="44588"/>
                </a:lnTo>
                <a:lnTo>
                  <a:pt x="73670" y="44407"/>
                </a:lnTo>
                <a:lnTo>
                  <a:pt x="73791" y="44166"/>
                </a:lnTo>
                <a:lnTo>
                  <a:pt x="73851" y="43985"/>
                </a:lnTo>
                <a:lnTo>
                  <a:pt x="73851" y="43744"/>
                </a:lnTo>
                <a:lnTo>
                  <a:pt x="73851" y="43502"/>
                </a:lnTo>
                <a:lnTo>
                  <a:pt x="73791" y="43321"/>
                </a:lnTo>
                <a:lnTo>
                  <a:pt x="73670" y="43080"/>
                </a:lnTo>
                <a:lnTo>
                  <a:pt x="73550" y="42899"/>
                </a:lnTo>
                <a:lnTo>
                  <a:pt x="73369" y="42778"/>
                </a:lnTo>
                <a:lnTo>
                  <a:pt x="73127" y="42658"/>
                </a:lnTo>
                <a:lnTo>
                  <a:pt x="72946" y="42597"/>
                </a:lnTo>
                <a:close/>
                <a:moveTo>
                  <a:pt x="724" y="45554"/>
                </a:moveTo>
                <a:lnTo>
                  <a:pt x="1147" y="47424"/>
                </a:lnTo>
                <a:lnTo>
                  <a:pt x="1267" y="47243"/>
                </a:lnTo>
                <a:lnTo>
                  <a:pt x="1388" y="47062"/>
                </a:lnTo>
                <a:lnTo>
                  <a:pt x="1448" y="46881"/>
                </a:lnTo>
                <a:lnTo>
                  <a:pt x="1448" y="46640"/>
                </a:lnTo>
                <a:lnTo>
                  <a:pt x="1388" y="46278"/>
                </a:lnTo>
                <a:lnTo>
                  <a:pt x="1267" y="45976"/>
                </a:lnTo>
                <a:lnTo>
                  <a:pt x="1026" y="45735"/>
                </a:lnTo>
                <a:lnTo>
                  <a:pt x="724" y="45554"/>
                </a:lnTo>
                <a:close/>
                <a:moveTo>
                  <a:pt x="75179" y="45554"/>
                </a:moveTo>
                <a:lnTo>
                  <a:pt x="74877" y="45735"/>
                </a:lnTo>
                <a:lnTo>
                  <a:pt x="74636" y="45976"/>
                </a:lnTo>
                <a:lnTo>
                  <a:pt x="74515" y="46278"/>
                </a:lnTo>
                <a:lnTo>
                  <a:pt x="74455" y="46640"/>
                </a:lnTo>
                <a:lnTo>
                  <a:pt x="74455" y="46881"/>
                </a:lnTo>
                <a:lnTo>
                  <a:pt x="74515" y="47062"/>
                </a:lnTo>
                <a:lnTo>
                  <a:pt x="74636" y="47303"/>
                </a:lnTo>
                <a:lnTo>
                  <a:pt x="74756" y="47424"/>
                </a:lnTo>
                <a:lnTo>
                  <a:pt x="75179" y="45554"/>
                </a:lnTo>
                <a:close/>
                <a:moveTo>
                  <a:pt x="5853" y="45493"/>
                </a:moveTo>
                <a:lnTo>
                  <a:pt x="5672" y="45554"/>
                </a:lnTo>
                <a:lnTo>
                  <a:pt x="5431" y="45674"/>
                </a:lnTo>
                <a:lnTo>
                  <a:pt x="5250" y="45795"/>
                </a:lnTo>
                <a:lnTo>
                  <a:pt x="5129" y="45976"/>
                </a:lnTo>
                <a:lnTo>
                  <a:pt x="5008" y="46217"/>
                </a:lnTo>
                <a:lnTo>
                  <a:pt x="4948" y="46398"/>
                </a:lnTo>
                <a:lnTo>
                  <a:pt x="4948" y="46640"/>
                </a:lnTo>
                <a:lnTo>
                  <a:pt x="4948" y="46881"/>
                </a:lnTo>
                <a:lnTo>
                  <a:pt x="5008" y="47062"/>
                </a:lnTo>
                <a:lnTo>
                  <a:pt x="5129" y="47303"/>
                </a:lnTo>
                <a:lnTo>
                  <a:pt x="5250" y="47484"/>
                </a:lnTo>
                <a:lnTo>
                  <a:pt x="5431" y="47605"/>
                </a:lnTo>
                <a:lnTo>
                  <a:pt x="5672" y="47726"/>
                </a:lnTo>
                <a:lnTo>
                  <a:pt x="5853" y="47786"/>
                </a:lnTo>
                <a:lnTo>
                  <a:pt x="6336" y="47786"/>
                </a:lnTo>
                <a:lnTo>
                  <a:pt x="6517" y="47726"/>
                </a:lnTo>
                <a:lnTo>
                  <a:pt x="6758" y="47605"/>
                </a:lnTo>
                <a:lnTo>
                  <a:pt x="6939" y="47484"/>
                </a:lnTo>
                <a:lnTo>
                  <a:pt x="7060" y="47303"/>
                </a:lnTo>
                <a:lnTo>
                  <a:pt x="7180" y="47062"/>
                </a:lnTo>
                <a:lnTo>
                  <a:pt x="7241" y="46881"/>
                </a:lnTo>
                <a:lnTo>
                  <a:pt x="7241" y="46640"/>
                </a:lnTo>
                <a:lnTo>
                  <a:pt x="7241" y="46398"/>
                </a:lnTo>
                <a:lnTo>
                  <a:pt x="7180" y="46217"/>
                </a:lnTo>
                <a:lnTo>
                  <a:pt x="7060" y="45976"/>
                </a:lnTo>
                <a:lnTo>
                  <a:pt x="6939" y="45795"/>
                </a:lnTo>
                <a:lnTo>
                  <a:pt x="6758" y="45674"/>
                </a:lnTo>
                <a:lnTo>
                  <a:pt x="6517" y="45554"/>
                </a:lnTo>
                <a:lnTo>
                  <a:pt x="6336" y="45493"/>
                </a:lnTo>
                <a:close/>
                <a:moveTo>
                  <a:pt x="11645" y="45493"/>
                </a:moveTo>
                <a:lnTo>
                  <a:pt x="11464" y="45554"/>
                </a:lnTo>
                <a:lnTo>
                  <a:pt x="11223" y="45674"/>
                </a:lnTo>
                <a:lnTo>
                  <a:pt x="11042" y="45795"/>
                </a:lnTo>
                <a:lnTo>
                  <a:pt x="10921" y="45976"/>
                </a:lnTo>
                <a:lnTo>
                  <a:pt x="10800" y="46217"/>
                </a:lnTo>
                <a:lnTo>
                  <a:pt x="10740" y="46398"/>
                </a:lnTo>
                <a:lnTo>
                  <a:pt x="10740" y="46640"/>
                </a:lnTo>
                <a:lnTo>
                  <a:pt x="10740" y="46881"/>
                </a:lnTo>
                <a:lnTo>
                  <a:pt x="10800" y="47062"/>
                </a:lnTo>
                <a:lnTo>
                  <a:pt x="10921" y="47303"/>
                </a:lnTo>
                <a:lnTo>
                  <a:pt x="11042" y="47484"/>
                </a:lnTo>
                <a:lnTo>
                  <a:pt x="11223" y="47605"/>
                </a:lnTo>
                <a:lnTo>
                  <a:pt x="11464" y="47726"/>
                </a:lnTo>
                <a:lnTo>
                  <a:pt x="11645" y="47786"/>
                </a:lnTo>
                <a:lnTo>
                  <a:pt x="12128" y="47786"/>
                </a:lnTo>
                <a:lnTo>
                  <a:pt x="12309" y="47726"/>
                </a:lnTo>
                <a:lnTo>
                  <a:pt x="12550" y="47605"/>
                </a:lnTo>
                <a:lnTo>
                  <a:pt x="12731" y="47484"/>
                </a:lnTo>
                <a:lnTo>
                  <a:pt x="12852" y="47303"/>
                </a:lnTo>
                <a:lnTo>
                  <a:pt x="12973" y="47062"/>
                </a:lnTo>
                <a:lnTo>
                  <a:pt x="13033" y="46881"/>
                </a:lnTo>
                <a:lnTo>
                  <a:pt x="13033" y="46640"/>
                </a:lnTo>
                <a:lnTo>
                  <a:pt x="13033" y="46398"/>
                </a:lnTo>
                <a:lnTo>
                  <a:pt x="12973" y="46217"/>
                </a:lnTo>
                <a:lnTo>
                  <a:pt x="12852" y="45976"/>
                </a:lnTo>
                <a:lnTo>
                  <a:pt x="12731" y="45795"/>
                </a:lnTo>
                <a:lnTo>
                  <a:pt x="12550" y="45674"/>
                </a:lnTo>
                <a:lnTo>
                  <a:pt x="12309" y="45554"/>
                </a:lnTo>
                <a:lnTo>
                  <a:pt x="12128" y="45493"/>
                </a:lnTo>
                <a:close/>
                <a:moveTo>
                  <a:pt x="17437" y="45493"/>
                </a:moveTo>
                <a:lnTo>
                  <a:pt x="17256" y="45554"/>
                </a:lnTo>
                <a:lnTo>
                  <a:pt x="17015" y="45674"/>
                </a:lnTo>
                <a:lnTo>
                  <a:pt x="16834" y="45795"/>
                </a:lnTo>
                <a:lnTo>
                  <a:pt x="16713" y="45976"/>
                </a:lnTo>
                <a:lnTo>
                  <a:pt x="16593" y="46217"/>
                </a:lnTo>
                <a:lnTo>
                  <a:pt x="16532" y="46398"/>
                </a:lnTo>
                <a:lnTo>
                  <a:pt x="16532" y="46640"/>
                </a:lnTo>
                <a:lnTo>
                  <a:pt x="16532" y="46881"/>
                </a:lnTo>
                <a:lnTo>
                  <a:pt x="16593" y="47062"/>
                </a:lnTo>
                <a:lnTo>
                  <a:pt x="16713" y="47303"/>
                </a:lnTo>
                <a:lnTo>
                  <a:pt x="16834" y="47484"/>
                </a:lnTo>
                <a:lnTo>
                  <a:pt x="17015" y="47605"/>
                </a:lnTo>
                <a:lnTo>
                  <a:pt x="17256" y="47726"/>
                </a:lnTo>
                <a:lnTo>
                  <a:pt x="17437" y="47786"/>
                </a:lnTo>
                <a:lnTo>
                  <a:pt x="17920" y="47786"/>
                </a:lnTo>
                <a:lnTo>
                  <a:pt x="18101" y="47726"/>
                </a:lnTo>
                <a:lnTo>
                  <a:pt x="18342" y="47605"/>
                </a:lnTo>
                <a:lnTo>
                  <a:pt x="18523" y="47484"/>
                </a:lnTo>
                <a:lnTo>
                  <a:pt x="18644" y="47303"/>
                </a:lnTo>
                <a:lnTo>
                  <a:pt x="18765" y="47062"/>
                </a:lnTo>
                <a:lnTo>
                  <a:pt x="18825" y="46881"/>
                </a:lnTo>
                <a:lnTo>
                  <a:pt x="18825" y="46640"/>
                </a:lnTo>
                <a:lnTo>
                  <a:pt x="18825" y="46398"/>
                </a:lnTo>
                <a:lnTo>
                  <a:pt x="18765" y="46217"/>
                </a:lnTo>
                <a:lnTo>
                  <a:pt x="18644" y="45976"/>
                </a:lnTo>
                <a:lnTo>
                  <a:pt x="18523" y="45795"/>
                </a:lnTo>
                <a:lnTo>
                  <a:pt x="18342" y="45674"/>
                </a:lnTo>
                <a:lnTo>
                  <a:pt x="18101" y="45554"/>
                </a:lnTo>
                <a:lnTo>
                  <a:pt x="17920" y="45493"/>
                </a:lnTo>
                <a:close/>
                <a:moveTo>
                  <a:pt x="23230" y="45493"/>
                </a:moveTo>
                <a:lnTo>
                  <a:pt x="23049" y="45554"/>
                </a:lnTo>
                <a:lnTo>
                  <a:pt x="22807" y="45674"/>
                </a:lnTo>
                <a:lnTo>
                  <a:pt x="22626" y="45795"/>
                </a:lnTo>
                <a:lnTo>
                  <a:pt x="22506" y="45976"/>
                </a:lnTo>
                <a:lnTo>
                  <a:pt x="22385" y="46217"/>
                </a:lnTo>
                <a:lnTo>
                  <a:pt x="22325" y="46398"/>
                </a:lnTo>
                <a:lnTo>
                  <a:pt x="22325" y="46640"/>
                </a:lnTo>
                <a:lnTo>
                  <a:pt x="22325" y="46881"/>
                </a:lnTo>
                <a:lnTo>
                  <a:pt x="22385" y="47062"/>
                </a:lnTo>
                <a:lnTo>
                  <a:pt x="22506" y="47303"/>
                </a:lnTo>
                <a:lnTo>
                  <a:pt x="22626" y="47484"/>
                </a:lnTo>
                <a:lnTo>
                  <a:pt x="22807" y="47605"/>
                </a:lnTo>
                <a:lnTo>
                  <a:pt x="23049" y="47726"/>
                </a:lnTo>
                <a:lnTo>
                  <a:pt x="23230" y="47786"/>
                </a:lnTo>
                <a:lnTo>
                  <a:pt x="23712" y="47786"/>
                </a:lnTo>
                <a:lnTo>
                  <a:pt x="23893" y="47726"/>
                </a:lnTo>
                <a:lnTo>
                  <a:pt x="24135" y="47605"/>
                </a:lnTo>
                <a:lnTo>
                  <a:pt x="24316" y="47484"/>
                </a:lnTo>
                <a:lnTo>
                  <a:pt x="24436" y="47303"/>
                </a:lnTo>
                <a:lnTo>
                  <a:pt x="24557" y="47062"/>
                </a:lnTo>
                <a:lnTo>
                  <a:pt x="24617" y="46881"/>
                </a:lnTo>
                <a:lnTo>
                  <a:pt x="24617" y="46640"/>
                </a:lnTo>
                <a:lnTo>
                  <a:pt x="24617" y="46398"/>
                </a:lnTo>
                <a:lnTo>
                  <a:pt x="24557" y="46217"/>
                </a:lnTo>
                <a:lnTo>
                  <a:pt x="24436" y="45976"/>
                </a:lnTo>
                <a:lnTo>
                  <a:pt x="24316" y="45795"/>
                </a:lnTo>
                <a:lnTo>
                  <a:pt x="24135" y="45674"/>
                </a:lnTo>
                <a:lnTo>
                  <a:pt x="23893" y="45554"/>
                </a:lnTo>
                <a:lnTo>
                  <a:pt x="23712" y="45493"/>
                </a:lnTo>
                <a:close/>
                <a:moveTo>
                  <a:pt x="29022" y="45493"/>
                </a:moveTo>
                <a:lnTo>
                  <a:pt x="28841" y="45554"/>
                </a:lnTo>
                <a:lnTo>
                  <a:pt x="28599" y="45674"/>
                </a:lnTo>
                <a:lnTo>
                  <a:pt x="28418" y="45795"/>
                </a:lnTo>
                <a:lnTo>
                  <a:pt x="28298" y="45976"/>
                </a:lnTo>
                <a:lnTo>
                  <a:pt x="28177" y="46217"/>
                </a:lnTo>
                <a:lnTo>
                  <a:pt x="28117" y="46398"/>
                </a:lnTo>
                <a:lnTo>
                  <a:pt x="28117" y="46640"/>
                </a:lnTo>
                <a:lnTo>
                  <a:pt x="28117" y="46881"/>
                </a:lnTo>
                <a:lnTo>
                  <a:pt x="28177" y="47062"/>
                </a:lnTo>
                <a:lnTo>
                  <a:pt x="28298" y="47303"/>
                </a:lnTo>
                <a:lnTo>
                  <a:pt x="28418" y="47484"/>
                </a:lnTo>
                <a:lnTo>
                  <a:pt x="28599" y="47605"/>
                </a:lnTo>
                <a:lnTo>
                  <a:pt x="28841" y="47726"/>
                </a:lnTo>
                <a:lnTo>
                  <a:pt x="29022" y="47786"/>
                </a:lnTo>
                <a:lnTo>
                  <a:pt x="29505" y="47786"/>
                </a:lnTo>
                <a:lnTo>
                  <a:pt x="29686" y="47726"/>
                </a:lnTo>
                <a:lnTo>
                  <a:pt x="29927" y="47605"/>
                </a:lnTo>
                <a:lnTo>
                  <a:pt x="30108" y="47484"/>
                </a:lnTo>
                <a:lnTo>
                  <a:pt x="30229" y="47303"/>
                </a:lnTo>
                <a:lnTo>
                  <a:pt x="30349" y="47062"/>
                </a:lnTo>
                <a:lnTo>
                  <a:pt x="30410" y="46881"/>
                </a:lnTo>
                <a:lnTo>
                  <a:pt x="30410" y="46640"/>
                </a:lnTo>
                <a:lnTo>
                  <a:pt x="30410" y="46398"/>
                </a:lnTo>
                <a:lnTo>
                  <a:pt x="30349" y="46217"/>
                </a:lnTo>
                <a:lnTo>
                  <a:pt x="30229" y="45976"/>
                </a:lnTo>
                <a:lnTo>
                  <a:pt x="30108" y="45795"/>
                </a:lnTo>
                <a:lnTo>
                  <a:pt x="29927" y="45674"/>
                </a:lnTo>
                <a:lnTo>
                  <a:pt x="29686" y="45554"/>
                </a:lnTo>
                <a:lnTo>
                  <a:pt x="29505" y="45493"/>
                </a:lnTo>
                <a:close/>
                <a:moveTo>
                  <a:pt x="34814" y="45493"/>
                </a:moveTo>
                <a:lnTo>
                  <a:pt x="34633" y="45554"/>
                </a:lnTo>
                <a:lnTo>
                  <a:pt x="34392" y="45674"/>
                </a:lnTo>
                <a:lnTo>
                  <a:pt x="34211" y="45795"/>
                </a:lnTo>
                <a:lnTo>
                  <a:pt x="34090" y="45976"/>
                </a:lnTo>
                <a:lnTo>
                  <a:pt x="33969" y="46217"/>
                </a:lnTo>
                <a:lnTo>
                  <a:pt x="33909" y="46398"/>
                </a:lnTo>
                <a:lnTo>
                  <a:pt x="33909" y="46640"/>
                </a:lnTo>
                <a:lnTo>
                  <a:pt x="33909" y="46881"/>
                </a:lnTo>
                <a:lnTo>
                  <a:pt x="33969" y="47062"/>
                </a:lnTo>
                <a:lnTo>
                  <a:pt x="34090" y="47303"/>
                </a:lnTo>
                <a:lnTo>
                  <a:pt x="34211" y="47484"/>
                </a:lnTo>
                <a:lnTo>
                  <a:pt x="34392" y="47605"/>
                </a:lnTo>
                <a:lnTo>
                  <a:pt x="34633" y="47726"/>
                </a:lnTo>
                <a:lnTo>
                  <a:pt x="34814" y="47786"/>
                </a:lnTo>
                <a:lnTo>
                  <a:pt x="35297" y="47786"/>
                </a:lnTo>
                <a:lnTo>
                  <a:pt x="35478" y="47726"/>
                </a:lnTo>
                <a:lnTo>
                  <a:pt x="35719" y="47605"/>
                </a:lnTo>
                <a:lnTo>
                  <a:pt x="35900" y="47484"/>
                </a:lnTo>
                <a:lnTo>
                  <a:pt x="36021" y="47303"/>
                </a:lnTo>
                <a:lnTo>
                  <a:pt x="36141" y="47062"/>
                </a:lnTo>
                <a:lnTo>
                  <a:pt x="36202" y="46881"/>
                </a:lnTo>
                <a:lnTo>
                  <a:pt x="36202" y="46640"/>
                </a:lnTo>
                <a:lnTo>
                  <a:pt x="36202" y="46398"/>
                </a:lnTo>
                <a:lnTo>
                  <a:pt x="36141" y="46217"/>
                </a:lnTo>
                <a:lnTo>
                  <a:pt x="36021" y="45976"/>
                </a:lnTo>
                <a:lnTo>
                  <a:pt x="35900" y="45795"/>
                </a:lnTo>
                <a:lnTo>
                  <a:pt x="35719" y="45674"/>
                </a:lnTo>
                <a:lnTo>
                  <a:pt x="35478" y="45554"/>
                </a:lnTo>
                <a:lnTo>
                  <a:pt x="35297" y="45493"/>
                </a:lnTo>
                <a:close/>
                <a:moveTo>
                  <a:pt x="40606" y="45493"/>
                </a:moveTo>
                <a:lnTo>
                  <a:pt x="40425" y="45554"/>
                </a:lnTo>
                <a:lnTo>
                  <a:pt x="40184" y="45674"/>
                </a:lnTo>
                <a:lnTo>
                  <a:pt x="40003" y="45795"/>
                </a:lnTo>
                <a:lnTo>
                  <a:pt x="39882" y="45976"/>
                </a:lnTo>
                <a:lnTo>
                  <a:pt x="39762" y="46217"/>
                </a:lnTo>
                <a:lnTo>
                  <a:pt x="39701" y="46398"/>
                </a:lnTo>
                <a:lnTo>
                  <a:pt x="39701" y="46640"/>
                </a:lnTo>
                <a:lnTo>
                  <a:pt x="39701" y="46881"/>
                </a:lnTo>
                <a:lnTo>
                  <a:pt x="39762" y="47062"/>
                </a:lnTo>
                <a:lnTo>
                  <a:pt x="39882" y="47303"/>
                </a:lnTo>
                <a:lnTo>
                  <a:pt x="40003" y="47484"/>
                </a:lnTo>
                <a:lnTo>
                  <a:pt x="40184" y="47605"/>
                </a:lnTo>
                <a:lnTo>
                  <a:pt x="40425" y="47726"/>
                </a:lnTo>
                <a:lnTo>
                  <a:pt x="40606" y="47786"/>
                </a:lnTo>
                <a:lnTo>
                  <a:pt x="41089" y="47786"/>
                </a:lnTo>
                <a:lnTo>
                  <a:pt x="41270" y="47726"/>
                </a:lnTo>
                <a:lnTo>
                  <a:pt x="41511" y="47605"/>
                </a:lnTo>
                <a:lnTo>
                  <a:pt x="41692" y="47484"/>
                </a:lnTo>
                <a:lnTo>
                  <a:pt x="41813" y="47303"/>
                </a:lnTo>
                <a:lnTo>
                  <a:pt x="41934" y="47062"/>
                </a:lnTo>
                <a:lnTo>
                  <a:pt x="41994" y="46881"/>
                </a:lnTo>
                <a:lnTo>
                  <a:pt x="41994" y="46640"/>
                </a:lnTo>
                <a:lnTo>
                  <a:pt x="41994" y="46398"/>
                </a:lnTo>
                <a:lnTo>
                  <a:pt x="41934" y="46217"/>
                </a:lnTo>
                <a:lnTo>
                  <a:pt x="41813" y="45976"/>
                </a:lnTo>
                <a:lnTo>
                  <a:pt x="41692" y="45795"/>
                </a:lnTo>
                <a:lnTo>
                  <a:pt x="41511" y="45674"/>
                </a:lnTo>
                <a:lnTo>
                  <a:pt x="41270" y="45554"/>
                </a:lnTo>
                <a:lnTo>
                  <a:pt x="41089" y="45493"/>
                </a:lnTo>
                <a:close/>
                <a:moveTo>
                  <a:pt x="46399" y="45493"/>
                </a:moveTo>
                <a:lnTo>
                  <a:pt x="46218" y="45554"/>
                </a:lnTo>
                <a:lnTo>
                  <a:pt x="45976" y="45674"/>
                </a:lnTo>
                <a:lnTo>
                  <a:pt x="45795" y="45795"/>
                </a:lnTo>
                <a:lnTo>
                  <a:pt x="45674" y="45976"/>
                </a:lnTo>
                <a:lnTo>
                  <a:pt x="45554" y="46217"/>
                </a:lnTo>
                <a:lnTo>
                  <a:pt x="45493" y="46398"/>
                </a:lnTo>
                <a:lnTo>
                  <a:pt x="45493" y="46640"/>
                </a:lnTo>
                <a:lnTo>
                  <a:pt x="45493" y="46881"/>
                </a:lnTo>
                <a:lnTo>
                  <a:pt x="45554" y="47062"/>
                </a:lnTo>
                <a:lnTo>
                  <a:pt x="45674" y="47303"/>
                </a:lnTo>
                <a:lnTo>
                  <a:pt x="45795" y="47484"/>
                </a:lnTo>
                <a:lnTo>
                  <a:pt x="45976" y="47605"/>
                </a:lnTo>
                <a:lnTo>
                  <a:pt x="46218" y="47726"/>
                </a:lnTo>
                <a:lnTo>
                  <a:pt x="46399" y="47786"/>
                </a:lnTo>
                <a:lnTo>
                  <a:pt x="46881" y="47786"/>
                </a:lnTo>
                <a:lnTo>
                  <a:pt x="47062" y="47726"/>
                </a:lnTo>
                <a:lnTo>
                  <a:pt x="47304" y="47605"/>
                </a:lnTo>
                <a:lnTo>
                  <a:pt x="47485" y="47484"/>
                </a:lnTo>
                <a:lnTo>
                  <a:pt x="47605" y="47303"/>
                </a:lnTo>
                <a:lnTo>
                  <a:pt x="47726" y="47062"/>
                </a:lnTo>
                <a:lnTo>
                  <a:pt x="47786" y="46881"/>
                </a:lnTo>
                <a:lnTo>
                  <a:pt x="47786" y="46640"/>
                </a:lnTo>
                <a:lnTo>
                  <a:pt x="47786" y="46398"/>
                </a:lnTo>
                <a:lnTo>
                  <a:pt x="47726" y="46217"/>
                </a:lnTo>
                <a:lnTo>
                  <a:pt x="47605" y="45976"/>
                </a:lnTo>
                <a:lnTo>
                  <a:pt x="47485" y="45795"/>
                </a:lnTo>
                <a:lnTo>
                  <a:pt x="47304" y="45674"/>
                </a:lnTo>
                <a:lnTo>
                  <a:pt x="47062" y="45554"/>
                </a:lnTo>
                <a:lnTo>
                  <a:pt x="46881" y="45493"/>
                </a:lnTo>
                <a:close/>
                <a:moveTo>
                  <a:pt x="52191" y="45493"/>
                </a:moveTo>
                <a:lnTo>
                  <a:pt x="52010" y="45554"/>
                </a:lnTo>
                <a:lnTo>
                  <a:pt x="51768" y="45674"/>
                </a:lnTo>
                <a:lnTo>
                  <a:pt x="51587" y="45795"/>
                </a:lnTo>
                <a:lnTo>
                  <a:pt x="51467" y="45976"/>
                </a:lnTo>
                <a:lnTo>
                  <a:pt x="51346" y="46217"/>
                </a:lnTo>
                <a:lnTo>
                  <a:pt x="51286" y="46398"/>
                </a:lnTo>
                <a:lnTo>
                  <a:pt x="51286" y="46640"/>
                </a:lnTo>
                <a:lnTo>
                  <a:pt x="51286" y="46881"/>
                </a:lnTo>
                <a:lnTo>
                  <a:pt x="51346" y="47062"/>
                </a:lnTo>
                <a:lnTo>
                  <a:pt x="51467" y="47303"/>
                </a:lnTo>
                <a:lnTo>
                  <a:pt x="51587" y="47484"/>
                </a:lnTo>
                <a:lnTo>
                  <a:pt x="51768" y="47605"/>
                </a:lnTo>
                <a:lnTo>
                  <a:pt x="52010" y="47726"/>
                </a:lnTo>
                <a:lnTo>
                  <a:pt x="52191" y="47786"/>
                </a:lnTo>
                <a:lnTo>
                  <a:pt x="52673" y="47786"/>
                </a:lnTo>
                <a:lnTo>
                  <a:pt x="52854" y="47726"/>
                </a:lnTo>
                <a:lnTo>
                  <a:pt x="53096" y="47605"/>
                </a:lnTo>
                <a:lnTo>
                  <a:pt x="53277" y="47484"/>
                </a:lnTo>
                <a:lnTo>
                  <a:pt x="53397" y="47303"/>
                </a:lnTo>
                <a:lnTo>
                  <a:pt x="53518" y="47062"/>
                </a:lnTo>
                <a:lnTo>
                  <a:pt x="53578" y="46881"/>
                </a:lnTo>
                <a:lnTo>
                  <a:pt x="53578" y="46640"/>
                </a:lnTo>
                <a:lnTo>
                  <a:pt x="53578" y="46398"/>
                </a:lnTo>
                <a:lnTo>
                  <a:pt x="53518" y="46217"/>
                </a:lnTo>
                <a:lnTo>
                  <a:pt x="53397" y="45976"/>
                </a:lnTo>
                <a:lnTo>
                  <a:pt x="53277" y="45795"/>
                </a:lnTo>
                <a:lnTo>
                  <a:pt x="53096" y="45674"/>
                </a:lnTo>
                <a:lnTo>
                  <a:pt x="52854" y="45554"/>
                </a:lnTo>
                <a:lnTo>
                  <a:pt x="52673" y="45493"/>
                </a:lnTo>
                <a:close/>
                <a:moveTo>
                  <a:pt x="57983" y="45493"/>
                </a:moveTo>
                <a:lnTo>
                  <a:pt x="57802" y="45554"/>
                </a:lnTo>
                <a:lnTo>
                  <a:pt x="57561" y="45674"/>
                </a:lnTo>
                <a:lnTo>
                  <a:pt x="57380" y="45795"/>
                </a:lnTo>
                <a:lnTo>
                  <a:pt x="57259" y="45976"/>
                </a:lnTo>
                <a:lnTo>
                  <a:pt x="57138" y="46217"/>
                </a:lnTo>
                <a:lnTo>
                  <a:pt x="57078" y="46398"/>
                </a:lnTo>
                <a:lnTo>
                  <a:pt x="57078" y="46640"/>
                </a:lnTo>
                <a:lnTo>
                  <a:pt x="57078" y="46881"/>
                </a:lnTo>
                <a:lnTo>
                  <a:pt x="57138" y="47062"/>
                </a:lnTo>
                <a:lnTo>
                  <a:pt x="57259" y="47303"/>
                </a:lnTo>
                <a:lnTo>
                  <a:pt x="57380" y="47484"/>
                </a:lnTo>
                <a:lnTo>
                  <a:pt x="57561" y="47605"/>
                </a:lnTo>
                <a:lnTo>
                  <a:pt x="57802" y="47726"/>
                </a:lnTo>
                <a:lnTo>
                  <a:pt x="57983" y="47786"/>
                </a:lnTo>
                <a:lnTo>
                  <a:pt x="58466" y="47786"/>
                </a:lnTo>
                <a:lnTo>
                  <a:pt x="58647" y="47726"/>
                </a:lnTo>
                <a:lnTo>
                  <a:pt x="58888" y="47605"/>
                </a:lnTo>
                <a:lnTo>
                  <a:pt x="59069" y="47484"/>
                </a:lnTo>
                <a:lnTo>
                  <a:pt x="59190" y="47303"/>
                </a:lnTo>
                <a:lnTo>
                  <a:pt x="59310" y="47062"/>
                </a:lnTo>
                <a:lnTo>
                  <a:pt x="59371" y="46881"/>
                </a:lnTo>
                <a:lnTo>
                  <a:pt x="59371" y="46640"/>
                </a:lnTo>
                <a:lnTo>
                  <a:pt x="59371" y="46398"/>
                </a:lnTo>
                <a:lnTo>
                  <a:pt x="59310" y="46217"/>
                </a:lnTo>
                <a:lnTo>
                  <a:pt x="59190" y="45976"/>
                </a:lnTo>
                <a:lnTo>
                  <a:pt x="59069" y="45795"/>
                </a:lnTo>
                <a:lnTo>
                  <a:pt x="58888" y="45674"/>
                </a:lnTo>
                <a:lnTo>
                  <a:pt x="58647" y="45554"/>
                </a:lnTo>
                <a:lnTo>
                  <a:pt x="58466" y="45493"/>
                </a:lnTo>
                <a:close/>
                <a:moveTo>
                  <a:pt x="63775" y="45493"/>
                </a:moveTo>
                <a:lnTo>
                  <a:pt x="63594" y="45554"/>
                </a:lnTo>
                <a:lnTo>
                  <a:pt x="63353" y="45674"/>
                </a:lnTo>
                <a:lnTo>
                  <a:pt x="63172" y="45795"/>
                </a:lnTo>
                <a:lnTo>
                  <a:pt x="63051" y="45976"/>
                </a:lnTo>
                <a:lnTo>
                  <a:pt x="62931" y="46217"/>
                </a:lnTo>
                <a:lnTo>
                  <a:pt x="62870" y="46398"/>
                </a:lnTo>
                <a:lnTo>
                  <a:pt x="62870" y="46640"/>
                </a:lnTo>
                <a:lnTo>
                  <a:pt x="62870" y="46881"/>
                </a:lnTo>
                <a:lnTo>
                  <a:pt x="62931" y="47062"/>
                </a:lnTo>
                <a:lnTo>
                  <a:pt x="63051" y="47303"/>
                </a:lnTo>
                <a:lnTo>
                  <a:pt x="63172" y="47484"/>
                </a:lnTo>
                <a:lnTo>
                  <a:pt x="63353" y="47605"/>
                </a:lnTo>
                <a:lnTo>
                  <a:pt x="63594" y="47726"/>
                </a:lnTo>
                <a:lnTo>
                  <a:pt x="63775" y="47786"/>
                </a:lnTo>
                <a:lnTo>
                  <a:pt x="64258" y="47786"/>
                </a:lnTo>
                <a:lnTo>
                  <a:pt x="64439" y="47726"/>
                </a:lnTo>
                <a:lnTo>
                  <a:pt x="64680" y="47605"/>
                </a:lnTo>
                <a:lnTo>
                  <a:pt x="64861" y="47484"/>
                </a:lnTo>
                <a:lnTo>
                  <a:pt x="64982" y="47303"/>
                </a:lnTo>
                <a:lnTo>
                  <a:pt x="65103" y="47062"/>
                </a:lnTo>
                <a:lnTo>
                  <a:pt x="65163" y="46881"/>
                </a:lnTo>
                <a:lnTo>
                  <a:pt x="65163" y="46640"/>
                </a:lnTo>
                <a:lnTo>
                  <a:pt x="65163" y="46398"/>
                </a:lnTo>
                <a:lnTo>
                  <a:pt x="65103" y="46217"/>
                </a:lnTo>
                <a:lnTo>
                  <a:pt x="64982" y="45976"/>
                </a:lnTo>
                <a:lnTo>
                  <a:pt x="64861" y="45795"/>
                </a:lnTo>
                <a:lnTo>
                  <a:pt x="64680" y="45674"/>
                </a:lnTo>
                <a:lnTo>
                  <a:pt x="64439" y="45554"/>
                </a:lnTo>
                <a:lnTo>
                  <a:pt x="64258" y="45493"/>
                </a:lnTo>
                <a:close/>
                <a:moveTo>
                  <a:pt x="69567" y="45493"/>
                </a:moveTo>
                <a:lnTo>
                  <a:pt x="69386" y="45554"/>
                </a:lnTo>
                <a:lnTo>
                  <a:pt x="69145" y="45674"/>
                </a:lnTo>
                <a:lnTo>
                  <a:pt x="68964" y="45795"/>
                </a:lnTo>
                <a:lnTo>
                  <a:pt x="68843" y="45976"/>
                </a:lnTo>
                <a:lnTo>
                  <a:pt x="68723" y="46217"/>
                </a:lnTo>
                <a:lnTo>
                  <a:pt x="68662" y="46398"/>
                </a:lnTo>
                <a:lnTo>
                  <a:pt x="68662" y="46640"/>
                </a:lnTo>
                <a:lnTo>
                  <a:pt x="68662" y="46881"/>
                </a:lnTo>
                <a:lnTo>
                  <a:pt x="68723" y="47062"/>
                </a:lnTo>
                <a:lnTo>
                  <a:pt x="68843" y="47303"/>
                </a:lnTo>
                <a:lnTo>
                  <a:pt x="68964" y="47484"/>
                </a:lnTo>
                <a:lnTo>
                  <a:pt x="69145" y="47605"/>
                </a:lnTo>
                <a:lnTo>
                  <a:pt x="69386" y="47726"/>
                </a:lnTo>
                <a:lnTo>
                  <a:pt x="69567" y="47786"/>
                </a:lnTo>
                <a:lnTo>
                  <a:pt x="70050" y="47786"/>
                </a:lnTo>
                <a:lnTo>
                  <a:pt x="70231" y="47726"/>
                </a:lnTo>
                <a:lnTo>
                  <a:pt x="70472" y="47605"/>
                </a:lnTo>
                <a:lnTo>
                  <a:pt x="70653" y="47484"/>
                </a:lnTo>
                <a:lnTo>
                  <a:pt x="70774" y="47303"/>
                </a:lnTo>
                <a:lnTo>
                  <a:pt x="70895" y="47062"/>
                </a:lnTo>
                <a:lnTo>
                  <a:pt x="70955" y="46881"/>
                </a:lnTo>
                <a:lnTo>
                  <a:pt x="70955" y="46640"/>
                </a:lnTo>
                <a:lnTo>
                  <a:pt x="70955" y="46398"/>
                </a:lnTo>
                <a:lnTo>
                  <a:pt x="70895" y="46217"/>
                </a:lnTo>
                <a:lnTo>
                  <a:pt x="70774" y="45976"/>
                </a:lnTo>
                <a:lnTo>
                  <a:pt x="70653" y="45795"/>
                </a:lnTo>
                <a:lnTo>
                  <a:pt x="70472" y="45674"/>
                </a:lnTo>
                <a:lnTo>
                  <a:pt x="70231" y="45554"/>
                </a:lnTo>
                <a:lnTo>
                  <a:pt x="70050" y="45493"/>
                </a:lnTo>
                <a:close/>
                <a:moveTo>
                  <a:pt x="2896" y="48389"/>
                </a:moveTo>
                <a:lnTo>
                  <a:pt x="2655" y="48510"/>
                </a:lnTo>
                <a:lnTo>
                  <a:pt x="2414" y="48691"/>
                </a:lnTo>
                <a:lnTo>
                  <a:pt x="2233" y="48872"/>
                </a:lnTo>
                <a:lnTo>
                  <a:pt x="2112" y="49174"/>
                </a:lnTo>
                <a:lnTo>
                  <a:pt x="2052" y="49536"/>
                </a:lnTo>
                <a:lnTo>
                  <a:pt x="2052" y="49777"/>
                </a:lnTo>
                <a:lnTo>
                  <a:pt x="2112" y="49958"/>
                </a:lnTo>
                <a:lnTo>
                  <a:pt x="2233" y="50200"/>
                </a:lnTo>
                <a:lnTo>
                  <a:pt x="2353" y="50381"/>
                </a:lnTo>
                <a:lnTo>
                  <a:pt x="2534" y="50501"/>
                </a:lnTo>
                <a:lnTo>
                  <a:pt x="2776" y="50622"/>
                </a:lnTo>
                <a:lnTo>
                  <a:pt x="2957" y="50682"/>
                </a:lnTo>
                <a:lnTo>
                  <a:pt x="3439" y="50682"/>
                </a:lnTo>
                <a:lnTo>
                  <a:pt x="3620" y="50622"/>
                </a:lnTo>
                <a:lnTo>
                  <a:pt x="3862" y="50501"/>
                </a:lnTo>
                <a:lnTo>
                  <a:pt x="4043" y="50381"/>
                </a:lnTo>
                <a:lnTo>
                  <a:pt x="4164" y="50200"/>
                </a:lnTo>
                <a:lnTo>
                  <a:pt x="4284" y="49958"/>
                </a:lnTo>
                <a:lnTo>
                  <a:pt x="4345" y="49777"/>
                </a:lnTo>
                <a:lnTo>
                  <a:pt x="4345" y="49536"/>
                </a:lnTo>
                <a:lnTo>
                  <a:pt x="4284" y="49174"/>
                </a:lnTo>
                <a:lnTo>
                  <a:pt x="4164" y="48872"/>
                </a:lnTo>
                <a:lnTo>
                  <a:pt x="3982" y="48691"/>
                </a:lnTo>
                <a:lnTo>
                  <a:pt x="3741" y="48510"/>
                </a:lnTo>
                <a:lnTo>
                  <a:pt x="3500" y="48389"/>
                </a:lnTo>
                <a:close/>
                <a:moveTo>
                  <a:pt x="8689" y="48389"/>
                </a:moveTo>
                <a:lnTo>
                  <a:pt x="8447" y="48510"/>
                </a:lnTo>
                <a:lnTo>
                  <a:pt x="8206" y="48691"/>
                </a:lnTo>
                <a:lnTo>
                  <a:pt x="8025" y="48872"/>
                </a:lnTo>
                <a:lnTo>
                  <a:pt x="7904" y="49174"/>
                </a:lnTo>
                <a:lnTo>
                  <a:pt x="7844" y="49536"/>
                </a:lnTo>
                <a:lnTo>
                  <a:pt x="7844" y="49777"/>
                </a:lnTo>
                <a:lnTo>
                  <a:pt x="7904" y="49958"/>
                </a:lnTo>
                <a:lnTo>
                  <a:pt x="8025" y="50200"/>
                </a:lnTo>
                <a:lnTo>
                  <a:pt x="8146" y="50381"/>
                </a:lnTo>
                <a:lnTo>
                  <a:pt x="8327" y="50501"/>
                </a:lnTo>
                <a:lnTo>
                  <a:pt x="8568" y="50622"/>
                </a:lnTo>
                <a:lnTo>
                  <a:pt x="8749" y="50682"/>
                </a:lnTo>
                <a:lnTo>
                  <a:pt x="9232" y="50682"/>
                </a:lnTo>
                <a:lnTo>
                  <a:pt x="9413" y="50622"/>
                </a:lnTo>
                <a:lnTo>
                  <a:pt x="9654" y="50501"/>
                </a:lnTo>
                <a:lnTo>
                  <a:pt x="9835" y="50381"/>
                </a:lnTo>
                <a:lnTo>
                  <a:pt x="9956" y="50200"/>
                </a:lnTo>
                <a:lnTo>
                  <a:pt x="10076" y="49958"/>
                </a:lnTo>
                <a:lnTo>
                  <a:pt x="10137" y="49777"/>
                </a:lnTo>
                <a:lnTo>
                  <a:pt x="10137" y="49536"/>
                </a:lnTo>
                <a:lnTo>
                  <a:pt x="10076" y="49174"/>
                </a:lnTo>
                <a:lnTo>
                  <a:pt x="9956" y="48872"/>
                </a:lnTo>
                <a:lnTo>
                  <a:pt x="9775" y="48691"/>
                </a:lnTo>
                <a:lnTo>
                  <a:pt x="9533" y="48510"/>
                </a:lnTo>
                <a:lnTo>
                  <a:pt x="9292" y="48389"/>
                </a:lnTo>
                <a:close/>
                <a:moveTo>
                  <a:pt x="14481" y="48389"/>
                </a:moveTo>
                <a:lnTo>
                  <a:pt x="14240" y="48510"/>
                </a:lnTo>
                <a:lnTo>
                  <a:pt x="13998" y="48691"/>
                </a:lnTo>
                <a:lnTo>
                  <a:pt x="13817" y="48872"/>
                </a:lnTo>
                <a:lnTo>
                  <a:pt x="13697" y="49174"/>
                </a:lnTo>
                <a:lnTo>
                  <a:pt x="13636" y="49536"/>
                </a:lnTo>
                <a:lnTo>
                  <a:pt x="13636" y="49777"/>
                </a:lnTo>
                <a:lnTo>
                  <a:pt x="13697" y="49958"/>
                </a:lnTo>
                <a:lnTo>
                  <a:pt x="13817" y="50200"/>
                </a:lnTo>
                <a:lnTo>
                  <a:pt x="13938" y="50381"/>
                </a:lnTo>
                <a:lnTo>
                  <a:pt x="14119" y="50501"/>
                </a:lnTo>
                <a:lnTo>
                  <a:pt x="14360" y="50622"/>
                </a:lnTo>
                <a:lnTo>
                  <a:pt x="14541" y="50682"/>
                </a:lnTo>
                <a:lnTo>
                  <a:pt x="15024" y="50682"/>
                </a:lnTo>
                <a:lnTo>
                  <a:pt x="15205" y="50622"/>
                </a:lnTo>
                <a:lnTo>
                  <a:pt x="15446" y="50501"/>
                </a:lnTo>
                <a:lnTo>
                  <a:pt x="15627" y="50381"/>
                </a:lnTo>
                <a:lnTo>
                  <a:pt x="15748" y="50200"/>
                </a:lnTo>
                <a:lnTo>
                  <a:pt x="15869" y="49958"/>
                </a:lnTo>
                <a:lnTo>
                  <a:pt x="15929" y="49777"/>
                </a:lnTo>
                <a:lnTo>
                  <a:pt x="15929" y="49536"/>
                </a:lnTo>
                <a:lnTo>
                  <a:pt x="15869" y="49174"/>
                </a:lnTo>
                <a:lnTo>
                  <a:pt x="15748" y="48872"/>
                </a:lnTo>
                <a:lnTo>
                  <a:pt x="15567" y="48691"/>
                </a:lnTo>
                <a:lnTo>
                  <a:pt x="15326" y="48510"/>
                </a:lnTo>
                <a:lnTo>
                  <a:pt x="15084" y="48389"/>
                </a:lnTo>
                <a:close/>
                <a:moveTo>
                  <a:pt x="20273" y="48389"/>
                </a:moveTo>
                <a:lnTo>
                  <a:pt x="20032" y="48510"/>
                </a:lnTo>
                <a:lnTo>
                  <a:pt x="19790" y="48691"/>
                </a:lnTo>
                <a:lnTo>
                  <a:pt x="19609" y="48872"/>
                </a:lnTo>
                <a:lnTo>
                  <a:pt x="19489" y="49174"/>
                </a:lnTo>
                <a:lnTo>
                  <a:pt x="19428" y="49536"/>
                </a:lnTo>
                <a:lnTo>
                  <a:pt x="19428" y="49777"/>
                </a:lnTo>
                <a:lnTo>
                  <a:pt x="19489" y="49958"/>
                </a:lnTo>
                <a:lnTo>
                  <a:pt x="19609" y="50200"/>
                </a:lnTo>
                <a:lnTo>
                  <a:pt x="19730" y="50381"/>
                </a:lnTo>
                <a:lnTo>
                  <a:pt x="19911" y="50501"/>
                </a:lnTo>
                <a:lnTo>
                  <a:pt x="20152" y="50622"/>
                </a:lnTo>
                <a:lnTo>
                  <a:pt x="20333" y="50682"/>
                </a:lnTo>
                <a:lnTo>
                  <a:pt x="20816" y="50682"/>
                </a:lnTo>
                <a:lnTo>
                  <a:pt x="20997" y="50622"/>
                </a:lnTo>
                <a:lnTo>
                  <a:pt x="21239" y="50501"/>
                </a:lnTo>
                <a:lnTo>
                  <a:pt x="21420" y="50381"/>
                </a:lnTo>
                <a:lnTo>
                  <a:pt x="21540" y="50200"/>
                </a:lnTo>
                <a:lnTo>
                  <a:pt x="21661" y="49958"/>
                </a:lnTo>
                <a:lnTo>
                  <a:pt x="21721" y="49777"/>
                </a:lnTo>
                <a:lnTo>
                  <a:pt x="21721" y="49536"/>
                </a:lnTo>
                <a:lnTo>
                  <a:pt x="21661" y="49174"/>
                </a:lnTo>
                <a:lnTo>
                  <a:pt x="21540" y="48872"/>
                </a:lnTo>
                <a:lnTo>
                  <a:pt x="21359" y="48691"/>
                </a:lnTo>
                <a:lnTo>
                  <a:pt x="21118" y="48510"/>
                </a:lnTo>
                <a:lnTo>
                  <a:pt x="20876" y="48389"/>
                </a:lnTo>
                <a:close/>
                <a:moveTo>
                  <a:pt x="26065" y="48389"/>
                </a:moveTo>
                <a:lnTo>
                  <a:pt x="25824" y="48510"/>
                </a:lnTo>
                <a:lnTo>
                  <a:pt x="25583" y="48691"/>
                </a:lnTo>
                <a:lnTo>
                  <a:pt x="25402" y="48872"/>
                </a:lnTo>
                <a:lnTo>
                  <a:pt x="25281" y="49174"/>
                </a:lnTo>
                <a:lnTo>
                  <a:pt x="25221" y="49536"/>
                </a:lnTo>
                <a:lnTo>
                  <a:pt x="25221" y="49777"/>
                </a:lnTo>
                <a:lnTo>
                  <a:pt x="25281" y="49958"/>
                </a:lnTo>
                <a:lnTo>
                  <a:pt x="25402" y="50200"/>
                </a:lnTo>
                <a:lnTo>
                  <a:pt x="25522" y="50381"/>
                </a:lnTo>
                <a:lnTo>
                  <a:pt x="25703" y="50501"/>
                </a:lnTo>
                <a:lnTo>
                  <a:pt x="25945" y="50622"/>
                </a:lnTo>
                <a:lnTo>
                  <a:pt x="26126" y="50682"/>
                </a:lnTo>
                <a:lnTo>
                  <a:pt x="26608" y="50682"/>
                </a:lnTo>
                <a:lnTo>
                  <a:pt x="26789" y="50622"/>
                </a:lnTo>
                <a:lnTo>
                  <a:pt x="27031" y="50501"/>
                </a:lnTo>
                <a:lnTo>
                  <a:pt x="27212" y="50381"/>
                </a:lnTo>
                <a:lnTo>
                  <a:pt x="27332" y="50200"/>
                </a:lnTo>
                <a:lnTo>
                  <a:pt x="27453" y="49958"/>
                </a:lnTo>
                <a:lnTo>
                  <a:pt x="27513" y="49777"/>
                </a:lnTo>
                <a:lnTo>
                  <a:pt x="27513" y="49536"/>
                </a:lnTo>
                <a:lnTo>
                  <a:pt x="27453" y="49174"/>
                </a:lnTo>
                <a:lnTo>
                  <a:pt x="27332" y="48872"/>
                </a:lnTo>
                <a:lnTo>
                  <a:pt x="27151" y="48691"/>
                </a:lnTo>
                <a:lnTo>
                  <a:pt x="26910" y="48510"/>
                </a:lnTo>
                <a:lnTo>
                  <a:pt x="26669" y="48389"/>
                </a:lnTo>
                <a:close/>
                <a:moveTo>
                  <a:pt x="31858" y="48389"/>
                </a:moveTo>
                <a:lnTo>
                  <a:pt x="31616" y="48510"/>
                </a:lnTo>
                <a:lnTo>
                  <a:pt x="31375" y="48691"/>
                </a:lnTo>
                <a:lnTo>
                  <a:pt x="31194" y="48872"/>
                </a:lnTo>
                <a:lnTo>
                  <a:pt x="31073" y="49174"/>
                </a:lnTo>
                <a:lnTo>
                  <a:pt x="31013" y="49536"/>
                </a:lnTo>
                <a:lnTo>
                  <a:pt x="31013" y="49777"/>
                </a:lnTo>
                <a:lnTo>
                  <a:pt x="31073" y="49958"/>
                </a:lnTo>
                <a:lnTo>
                  <a:pt x="31194" y="50200"/>
                </a:lnTo>
                <a:lnTo>
                  <a:pt x="31315" y="50381"/>
                </a:lnTo>
                <a:lnTo>
                  <a:pt x="31496" y="50501"/>
                </a:lnTo>
                <a:lnTo>
                  <a:pt x="31737" y="50622"/>
                </a:lnTo>
                <a:lnTo>
                  <a:pt x="31918" y="50682"/>
                </a:lnTo>
                <a:lnTo>
                  <a:pt x="32401" y="50682"/>
                </a:lnTo>
                <a:lnTo>
                  <a:pt x="32582" y="50622"/>
                </a:lnTo>
                <a:lnTo>
                  <a:pt x="32823" y="50501"/>
                </a:lnTo>
                <a:lnTo>
                  <a:pt x="33004" y="50381"/>
                </a:lnTo>
                <a:lnTo>
                  <a:pt x="33125" y="50200"/>
                </a:lnTo>
                <a:lnTo>
                  <a:pt x="33245" y="49958"/>
                </a:lnTo>
                <a:lnTo>
                  <a:pt x="33306" y="49777"/>
                </a:lnTo>
                <a:lnTo>
                  <a:pt x="33306" y="49536"/>
                </a:lnTo>
                <a:lnTo>
                  <a:pt x="33245" y="49174"/>
                </a:lnTo>
                <a:lnTo>
                  <a:pt x="33125" y="48872"/>
                </a:lnTo>
                <a:lnTo>
                  <a:pt x="32944" y="48691"/>
                </a:lnTo>
                <a:lnTo>
                  <a:pt x="32702" y="48510"/>
                </a:lnTo>
                <a:lnTo>
                  <a:pt x="32461" y="48389"/>
                </a:lnTo>
                <a:close/>
                <a:moveTo>
                  <a:pt x="37650" y="48389"/>
                </a:moveTo>
                <a:lnTo>
                  <a:pt x="37408" y="48510"/>
                </a:lnTo>
                <a:lnTo>
                  <a:pt x="37167" y="48691"/>
                </a:lnTo>
                <a:lnTo>
                  <a:pt x="36986" y="48872"/>
                </a:lnTo>
                <a:lnTo>
                  <a:pt x="36865" y="49174"/>
                </a:lnTo>
                <a:lnTo>
                  <a:pt x="36805" y="49536"/>
                </a:lnTo>
                <a:lnTo>
                  <a:pt x="36805" y="49777"/>
                </a:lnTo>
                <a:lnTo>
                  <a:pt x="36865" y="49958"/>
                </a:lnTo>
                <a:lnTo>
                  <a:pt x="36986" y="50200"/>
                </a:lnTo>
                <a:lnTo>
                  <a:pt x="37107" y="50381"/>
                </a:lnTo>
                <a:lnTo>
                  <a:pt x="37288" y="50501"/>
                </a:lnTo>
                <a:lnTo>
                  <a:pt x="37529" y="50622"/>
                </a:lnTo>
                <a:lnTo>
                  <a:pt x="37710" y="50682"/>
                </a:lnTo>
                <a:lnTo>
                  <a:pt x="38193" y="50682"/>
                </a:lnTo>
                <a:lnTo>
                  <a:pt x="38374" y="50622"/>
                </a:lnTo>
                <a:lnTo>
                  <a:pt x="38615" y="50501"/>
                </a:lnTo>
                <a:lnTo>
                  <a:pt x="38796" y="50381"/>
                </a:lnTo>
                <a:lnTo>
                  <a:pt x="38917" y="50200"/>
                </a:lnTo>
                <a:lnTo>
                  <a:pt x="39038" y="49958"/>
                </a:lnTo>
                <a:lnTo>
                  <a:pt x="39098" y="49777"/>
                </a:lnTo>
                <a:lnTo>
                  <a:pt x="39098" y="49536"/>
                </a:lnTo>
                <a:lnTo>
                  <a:pt x="39038" y="49174"/>
                </a:lnTo>
                <a:lnTo>
                  <a:pt x="38917" y="48872"/>
                </a:lnTo>
                <a:lnTo>
                  <a:pt x="38736" y="48691"/>
                </a:lnTo>
                <a:lnTo>
                  <a:pt x="38495" y="48510"/>
                </a:lnTo>
                <a:lnTo>
                  <a:pt x="38253" y="48389"/>
                </a:lnTo>
                <a:close/>
                <a:moveTo>
                  <a:pt x="43442" y="48389"/>
                </a:moveTo>
                <a:lnTo>
                  <a:pt x="43201" y="48510"/>
                </a:lnTo>
                <a:lnTo>
                  <a:pt x="42959" y="48691"/>
                </a:lnTo>
                <a:lnTo>
                  <a:pt x="42778" y="48872"/>
                </a:lnTo>
                <a:lnTo>
                  <a:pt x="42658" y="49174"/>
                </a:lnTo>
                <a:lnTo>
                  <a:pt x="42597" y="49536"/>
                </a:lnTo>
                <a:lnTo>
                  <a:pt x="42597" y="49777"/>
                </a:lnTo>
                <a:lnTo>
                  <a:pt x="42658" y="49958"/>
                </a:lnTo>
                <a:lnTo>
                  <a:pt x="42778" y="50200"/>
                </a:lnTo>
                <a:lnTo>
                  <a:pt x="42899" y="50381"/>
                </a:lnTo>
                <a:lnTo>
                  <a:pt x="43080" y="50501"/>
                </a:lnTo>
                <a:lnTo>
                  <a:pt x="43321" y="50622"/>
                </a:lnTo>
                <a:lnTo>
                  <a:pt x="43502" y="50682"/>
                </a:lnTo>
                <a:lnTo>
                  <a:pt x="43985" y="50682"/>
                </a:lnTo>
                <a:lnTo>
                  <a:pt x="44166" y="50622"/>
                </a:lnTo>
                <a:lnTo>
                  <a:pt x="44407" y="50501"/>
                </a:lnTo>
                <a:lnTo>
                  <a:pt x="44588" y="50381"/>
                </a:lnTo>
                <a:lnTo>
                  <a:pt x="44709" y="50200"/>
                </a:lnTo>
                <a:lnTo>
                  <a:pt x="44830" y="49958"/>
                </a:lnTo>
                <a:lnTo>
                  <a:pt x="44890" y="49777"/>
                </a:lnTo>
                <a:lnTo>
                  <a:pt x="44890" y="49536"/>
                </a:lnTo>
                <a:lnTo>
                  <a:pt x="44830" y="49174"/>
                </a:lnTo>
                <a:lnTo>
                  <a:pt x="44709" y="48872"/>
                </a:lnTo>
                <a:lnTo>
                  <a:pt x="44528" y="48691"/>
                </a:lnTo>
                <a:lnTo>
                  <a:pt x="44287" y="48510"/>
                </a:lnTo>
                <a:lnTo>
                  <a:pt x="44045" y="48389"/>
                </a:lnTo>
                <a:close/>
                <a:moveTo>
                  <a:pt x="49234" y="48389"/>
                </a:moveTo>
                <a:lnTo>
                  <a:pt x="48993" y="48510"/>
                </a:lnTo>
                <a:lnTo>
                  <a:pt x="48752" y="48691"/>
                </a:lnTo>
                <a:lnTo>
                  <a:pt x="48571" y="48872"/>
                </a:lnTo>
                <a:lnTo>
                  <a:pt x="48450" y="49174"/>
                </a:lnTo>
                <a:lnTo>
                  <a:pt x="48390" y="49536"/>
                </a:lnTo>
                <a:lnTo>
                  <a:pt x="48390" y="49777"/>
                </a:lnTo>
                <a:lnTo>
                  <a:pt x="48450" y="49958"/>
                </a:lnTo>
                <a:lnTo>
                  <a:pt x="48571" y="50200"/>
                </a:lnTo>
                <a:lnTo>
                  <a:pt x="48691" y="50381"/>
                </a:lnTo>
                <a:lnTo>
                  <a:pt x="48872" y="50501"/>
                </a:lnTo>
                <a:lnTo>
                  <a:pt x="49114" y="50622"/>
                </a:lnTo>
                <a:lnTo>
                  <a:pt x="49295" y="50682"/>
                </a:lnTo>
                <a:lnTo>
                  <a:pt x="49777" y="50682"/>
                </a:lnTo>
                <a:lnTo>
                  <a:pt x="49958" y="50622"/>
                </a:lnTo>
                <a:lnTo>
                  <a:pt x="50200" y="50501"/>
                </a:lnTo>
                <a:lnTo>
                  <a:pt x="50381" y="50381"/>
                </a:lnTo>
                <a:lnTo>
                  <a:pt x="50501" y="50200"/>
                </a:lnTo>
                <a:lnTo>
                  <a:pt x="50622" y="49958"/>
                </a:lnTo>
                <a:lnTo>
                  <a:pt x="50682" y="49777"/>
                </a:lnTo>
                <a:lnTo>
                  <a:pt x="50682" y="49536"/>
                </a:lnTo>
                <a:lnTo>
                  <a:pt x="50622" y="49174"/>
                </a:lnTo>
                <a:lnTo>
                  <a:pt x="50501" y="48872"/>
                </a:lnTo>
                <a:lnTo>
                  <a:pt x="50320" y="48691"/>
                </a:lnTo>
                <a:lnTo>
                  <a:pt x="50079" y="48510"/>
                </a:lnTo>
                <a:lnTo>
                  <a:pt x="49838" y="48389"/>
                </a:lnTo>
                <a:close/>
                <a:moveTo>
                  <a:pt x="55027" y="48389"/>
                </a:moveTo>
                <a:lnTo>
                  <a:pt x="54785" y="48510"/>
                </a:lnTo>
                <a:lnTo>
                  <a:pt x="54544" y="48691"/>
                </a:lnTo>
                <a:lnTo>
                  <a:pt x="54363" y="48872"/>
                </a:lnTo>
                <a:lnTo>
                  <a:pt x="54242" y="49174"/>
                </a:lnTo>
                <a:lnTo>
                  <a:pt x="54182" y="49536"/>
                </a:lnTo>
                <a:lnTo>
                  <a:pt x="54182" y="49777"/>
                </a:lnTo>
                <a:lnTo>
                  <a:pt x="54242" y="49958"/>
                </a:lnTo>
                <a:lnTo>
                  <a:pt x="54363" y="50200"/>
                </a:lnTo>
                <a:lnTo>
                  <a:pt x="54483" y="50381"/>
                </a:lnTo>
                <a:lnTo>
                  <a:pt x="54665" y="50501"/>
                </a:lnTo>
                <a:lnTo>
                  <a:pt x="54906" y="50622"/>
                </a:lnTo>
                <a:lnTo>
                  <a:pt x="55087" y="50682"/>
                </a:lnTo>
                <a:lnTo>
                  <a:pt x="55570" y="50682"/>
                </a:lnTo>
                <a:lnTo>
                  <a:pt x="55751" y="50622"/>
                </a:lnTo>
                <a:lnTo>
                  <a:pt x="55992" y="50501"/>
                </a:lnTo>
                <a:lnTo>
                  <a:pt x="56173" y="50381"/>
                </a:lnTo>
                <a:lnTo>
                  <a:pt x="56294" y="50200"/>
                </a:lnTo>
                <a:lnTo>
                  <a:pt x="56414" y="49958"/>
                </a:lnTo>
                <a:lnTo>
                  <a:pt x="56475" y="49777"/>
                </a:lnTo>
                <a:lnTo>
                  <a:pt x="56475" y="49536"/>
                </a:lnTo>
                <a:lnTo>
                  <a:pt x="56414" y="49174"/>
                </a:lnTo>
                <a:lnTo>
                  <a:pt x="56294" y="48872"/>
                </a:lnTo>
                <a:lnTo>
                  <a:pt x="56113" y="48691"/>
                </a:lnTo>
                <a:lnTo>
                  <a:pt x="55871" y="48510"/>
                </a:lnTo>
                <a:lnTo>
                  <a:pt x="55630" y="48389"/>
                </a:lnTo>
                <a:close/>
                <a:moveTo>
                  <a:pt x="60819" y="48389"/>
                </a:moveTo>
                <a:lnTo>
                  <a:pt x="60577" y="48510"/>
                </a:lnTo>
                <a:lnTo>
                  <a:pt x="60336" y="48691"/>
                </a:lnTo>
                <a:lnTo>
                  <a:pt x="60155" y="48872"/>
                </a:lnTo>
                <a:lnTo>
                  <a:pt x="60034" y="49174"/>
                </a:lnTo>
                <a:lnTo>
                  <a:pt x="59974" y="49536"/>
                </a:lnTo>
                <a:lnTo>
                  <a:pt x="59974" y="49777"/>
                </a:lnTo>
                <a:lnTo>
                  <a:pt x="60034" y="49958"/>
                </a:lnTo>
                <a:lnTo>
                  <a:pt x="60155" y="50200"/>
                </a:lnTo>
                <a:lnTo>
                  <a:pt x="60276" y="50381"/>
                </a:lnTo>
                <a:lnTo>
                  <a:pt x="60457" y="50501"/>
                </a:lnTo>
                <a:lnTo>
                  <a:pt x="60698" y="50622"/>
                </a:lnTo>
                <a:lnTo>
                  <a:pt x="60879" y="50682"/>
                </a:lnTo>
                <a:lnTo>
                  <a:pt x="61362" y="50682"/>
                </a:lnTo>
                <a:lnTo>
                  <a:pt x="61543" y="50622"/>
                </a:lnTo>
                <a:lnTo>
                  <a:pt x="61784" y="50501"/>
                </a:lnTo>
                <a:lnTo>
                  <a:pt x="61965" y="50381"/>
                </a:lnTo>
                <a:lnTo>
                  <a:pt x="62086" y="50200"/>
                </a:lnTo>
                <a:lnTo>
                  <a:pt x="62206" y="49958"/>
                </a:lnTo>
                <a:lnTo>
                  <a:pt x="62267" y="49777"/>
                </a:lnTo>
                <a:lnTo>
                  <a:pt x="62267" y="49536"/>
                </a:lnTo>
                <a:lnTo>
                  <a:pt x="62206" y="49174"/>
                </a:lnTo>
                <a:lnTo>
                  <a:pt x="62086" y="48872"/>
                </a:lnTo>
                <a:lnTo>
                  <a:pt x="61905" y="48691"/>
                </a:lnTo>
                <a:lnTo>
                  <a:pt x="61663" y="48510"/>
                </a:lnTo>
                <a:lnTo>
                  <a:pt x="61422" y="48389"/>
                </a:lnTo>
                <a:close/>
                <a:moveTo>
                  <a:pt x="66611" y="48389"/>
                </a:moveTo>
                <a:lnTo>
                  <a:pt x="66370" y="48510"/>
                </a:lnTo>
                <a:lnTo>
                  <a:pt x="66128" y="48691"/>
                </a:lnTo>
                <a:lnTo>
                  <a:pt x="65947" y="48872"/>
                </a:lnTo>
                <a:lnTo>
                  <a:pt x="65827" y="49174"/>
                </a:lnTo>
                <a:lnTo>
                  <a:pt x="65766" y="49536"/>
                </a:lnTo>
                <a:lnTo>
                  <a:pt x="65766" y="49777"/>
                </a:lnTo>
                <a:lnTo>
                  <a:pt x="65827" y="49958"/>
                </a:lnTo>
                <a:lnTo>
                  <a:pt x="65947" y="50200"/>
                </a:lnTo>
                <a:lnTo>
                  <a:pt x="66068" y="50381"/>
                </a:lnTo>
                <a:lnTo>
                  <a:pt x="66249" y="50501"/>
                </a:lnTo>
                <a:lnTo>
                  <a:pt x="66490" y="50622"/>
                </a:lnTo>
                <a:lnTo>
                  <a:pt x="66671" y="50682"/>
                </a:lnTo>
                <a:lnTo>
                  <a:pt x="67154" y="50682"/>
                </a:lnTo>
                <a:lnTo>
                  <a:pt x="67335" y="50622"/>
                </a:lnTo>
                <a:lnTo>
                  <a:pt x="67576" y="50501"/>
                </a:lnTo>
                <a:lnTo>
                  <a:pt x="67757" y="50381"/>
                </a:lnTo>
                <a:lnTo>
                  <a:pt x="67878" y="50200"/>
                </a:lnTo>
                <a:lnTo>
                  <a:pt x="67999" y="49958"/>
                </a:lnTo>
                <a:lnTo>
                  <a:pt x="68059" y="49777"/>
                </a:lnTo>
                <a:lnTo>
                  <a:pt x="68059" y="49536"/>
                </a:lnTo>
                <a:lnTo>
                  <a:pt x="67999" y="49174"/>
                </a:lnTo>
                <a:lnTo>
                  <a:pt x="67878" y="48872"/>
                </a:lnTo>
                <a:lnTo>
                  <a:pt x="67697" y="48691"/>
                </a:lnTo>
                <a:lnTo>
                  <a:pt x="67456" y="48510"/>
                </a:lnTo>
                <a:lnTo>
                  <a:pt x="67214" y="48389"/>
                </a:lnTo>
                <a:close/>
                <a:moveTo>
                  <a:pt x="72403" y="48389"/>
                </a:moveTo>
                <a:lnTo>
                  <a:pt x="72162" y="48510"/>
                </a:lnTo>
                <a:lnTo>
                  <a:pt x="71921" y="48691"/>
                </a:lnTo>
                <a:lnTo>
                  <a:pt x="71740" y="48872"/>
                </a:lnTo>
                <a:lnTo>
                  <a:pt x="71619" y="49174"/>
                </a:lnTo>
                <a:lnTo>
                  <a:pt x="71559" y="49536"/>
                </a:lnTo>
                <a:lnTo>
                  <a:pt x="71559" y="49777"/>
                </a:lnTo>
                <a:lnTo>
                  <a:pt x="71619" y="49958"/>
                </a:lnTo>
                <a:lnTo>
                  <a:pt x="71740" y="50200"/>
                </a:lnTo>
                <a:lnTo>
                  <a:pt x="71860" y="50381"/>
                </a:lnTo>
                <a:lnTo>
                  <a:pt x="72041" y="50501"/>
                </a:lnTo>
                <a:lnTo>
                  <a:pt x="72283" y="50622"/>
                </a:lnTo>
                <a:lnTo>
                  <a:pt x="72464" y="50682"/>
                </a:lnTo>
                <a:lnTo>
                  <a:pt x="72946" y="50682"/>
                </a:lnTo>
                <a:lnTo>
                  <a:pt x="73127" y="50622"/>
                </a:lnTo>
                <a:lnTo>
                  <a:pt x="73369" y="50501"/>
                </a:lnTo>
                <a:lnTo>
                  <a:pt x="73550" y="50381"/>
                </a:lnTo>
                <a:lnTo>
                  <a:pt x="73670" y="50200"/>
                </a:lnTo>
                <a:lnTo>
                  <a:pt x="73791" y="49958"/>
                </a:lnTo>
                <a:lnTo>
                  <a:pt x="73851" y="49777"/>
                </a:lnTo>
                <a:lnTo>
                  <a:pt x="73851" y="49536"/>
                </a:lnTo>
                <a:lnTo>
                  <a:pt x="73791" y="49174"/>
                </a:lnTo>
                <a:lnTo>
                  <a:pt x="73670" y="48872"/>
                </a:lnTo>
                <a:lnTo>
                  <a:pt x="73489" y="48691"/>
                </a:lnTo>
                <a:lnTo>
                  <a:pt x="73248" y="48510"/>
                </a:lnTo>
                <a:lnTo>
                  <a:pt x="73007" y="48389"/>
                </a:lnTo>
                <a:close/>
                <a:moveTo>
                  <a:pt x="5853" y="51286"/>
                </a:moveTo>
                <a:lnTo>
                  <a:pt x="5672" y="51346"/>
                </a:lnTo>
                <a:lnTo>
                  <a:pt x="5431" y="51467"/>
                </a:lnTo>
                <a:lnTo>
                  <a:pt x="5250" y="51587"/>
                </a:lnTo>
                <a:lnTo>
                  <a:pt x="5129" y="51768"/>
                </a:lnTo>
                <a:lnTo>
                  <a:pt x="5008" y="52010"/>
                </a:lnTo>
                <a:lnTo>
                  <a:pt x="4948" y="52191"/>
                </a:lnTo>
                <a:lnTo>
                  <a:pt x="4948" y="52432"/>
                </a:lnTo>
                <a:lnTo>
                  <a:pt x="4948" y="52673"/>
                </a:lnTo>
                <a:lnTo>
                  <a:pt x="5008" y="52854"/>
                </a:lnTo>
                <a:lnTo>
                  <a:pt x="5129" y="53096"/>
                </a:lnTo>
                <a:lnTo>
                  <a:pt x="5250" y="53277"/>
                </a:lnTo>
                <a:lnTo>
                  <a:pt x="5431" y="53397"/>
                </a:lnTo>
                <a:lnTo>
                  <a:pt x="5672" y="53518"/>
                </a:lnTo>
                <a:lnTo>
                  <a:pt x="5853" y="53578"/>
                </a:lnTo>
                <a:lnTo>
                  <a:pt x="6336" y="53578"/>
                </a:lnTo>
                <a:lnTo>
                  <a:pt x="6517" y="53518"/>
                </a:lnTo>
                <a:lnTo>
                  <a:pt x="6758" y="53397"/>
                </a:lnTo>
                <a:lnTo>
                  <a:pt x="6939" y="53277"/>
                </a:lnTo>
                <a:lnTo>
                  <a:pt x="7060" y="53096"/>
                </a:lnTo>
                <a:lnTo>
                  <a:pt x="7180" y="52854"/>
                </a:lnTo>
                <a:lnTo>
                  <a:pt x="7241" y="52673"/>
                </a:lnTo>
                <a:lnTo>
                  <a:pt x="7241" y="52432"/>
                </a:lnTo>
                <a:lnTo>
                  <a:pt x="7241" y="52191"/>
                </a:lnTo>
                <a:lnTo>
                  <a:pt x="7180" y="52010"/>
                </a:lnTo>
                <a:lnTo>
                  <a:pt x="7060" y="51768"/>
                </a:lnTo>
                <a:lnTo>
                  <a:pt x="6939" y="51587"/>
                </a:lnTo>
                <a:lnTo>
                  <a:pt x="6758" y="51467"/>
                </a:lnTo>
                <a:lnTo>
                  <a:pt x="6517" y="51346"/>
                </a:lnTo>
                <a:lnTo>
                  <a:pt x="6336" y="51286"/>
                </a:lnTo>
                <a:close/>
                <a:moveTo>
                  <a:pt x="11645" y="51286"/>
                </a:moveTo>
                <a:lnTo>
                  <a:pt x="11464" y="51346"/>
                </a:lnTo>
                <a:lnTo>
                  <a:pt x="11223" y="51467"/>
                </a:lnTo>
                <a:lnTo>
                  <a:pt x="11042" y="51587"/>
                </a:lnTo>
                <a:lnTo>
                  <a:pt x="10921" y="51768"/>
                </a:lnTo>
                <a:lnTo>
                  <a:pt x="10800" y="52010"/>
                </a:lnTo>
                <a:lnTo>
                  <a:pt x="10740" y="52191"/>
                </a:lnTo>
                <a:lnTo>
                  <a:pt x="10740" y="52432"/>
                </a:lnTo>
                <a:lnTo>
                  <a:pt x="10740" y="52673"/>
                </a:lnTo>
                <a:lnTo>
                  <a:pt x="10800" y="52854"/>
                </a:lnTo>
                <a:lnTo>
                  <a:pt x="10921" y="53096"/>
                </a:lnTo>
                <a:lnTo>
                  <a:pt x="11042" y="53277"/>
                </a:lnTo>
                <a:lnTo>
                  <a:pt x="11223" y="53397"/>
                </a:lnTo>
                <a:lnTo>
                  <a:pt x="11464" y="53518"/>
                </a:lnTo>
                <a:lnTo>
                  <a:pt x="11645" y="53578"/>
                </a:lnTo>
                <a:lnTo>
                  <a:pt x="12128" y="53578"/>
                </a:lnTo>
                <a:lnTo>
                  <a:pt x="12309" y="53518"/>
                </a:lnTo>
                <a:lnTo>
                  <a:pt x="12550" y="53397"/>
                </a:lnTo>
                <a:lnTo>
                  <a:pt x="12731" y="53277"/>
                </a:lnTo>
                <a:lnTo>
                  <a:pt x="12852" y="53096"/>
                </a:lnTo>
                <a:lnTo>
                  <a:pt x="12973" y="52854"/>
                </a:lnTo>
                <a:lnTo>
                  <a:pt x="13033" y="52673"/>
                </a:lnTo>
                <a:lnTo>
                  <a:pt x="13033" y="52432"/>
                </a:lnTo>
                <a:lnTo>
                  <a:pt x="13033" y="52191"/>
                </a:lnTo>
                <a:lnTo>
                  <a:pt x="12973" y="52010"/>
                </a:lnTo>
                <a:lnTo>
                  <a:pt x="12852" y="51768"/>
                </a:lnTo>
                <a:lnTo>
                  <a:pt x="12731" y="51587"/>
                </a:lnTo>
                <a:lnTo>
                  <a:pt x="12550" y="51467"/>
                </a:lnTo>
                <a:lnTo>
                  <a:pt x="12309" y="51346"/>
                </a:lnTo>
                <a:lnTo>
                  <a:pt x="12128" y="51286"/>
                </a:lnTo>
                <a:close/>
                <a:moveTo>
                  <a:pt x="17437" y="51286"/>
                </a:moveTo>
                <a:lnTo>
                  <a:pt x="17256" y="51346"/>
                </a:lnTo>
                <a:lnTo>
                  <a:pt x="17015" y="51467"/>
                </a:lnTo>
                <a:lnTo>
                  <a:pt x="16834" y="51587"/>
                </a:lnTo>
                <a:lnTo>
                  <a:pt x="16713" y="51768"/>
                </a:lnTo>
                <a:lnTo>
                  <a:pt x="16593" y="52010"/>
                </a:lnTo>
                <a:lnTo>
                  <a:pt x="16532" y="52191"/>
                </a:lnTo>
                <a:lnTo>
                  <a:pt x="16532" y="52432"/>
                </a:lnTo>
                <a:lnTo>
                  <a:pt x="16532" y="52673"/>
                </a:lnTo>
                <a:lnTo>
                  <a:pt x="16593" y="52854"/>
                </a:lnTo>
                <a:lnTo>
                  <a:pt x="16713" y="53096"/>
                </a:lnTo>
                <a:lnTo>
                  <a:pt x="16834" y="53277"/>
                </a:lnTo>
                <a:lnTo>
                  <a:pt x="17015" y="53397"/>
                </a:lnTo>
                <a:lnTo>
                  <a:pt x="17256" y="53518"/>
                </a:lnTo>
                <a:lnTo>
                  <a:pt x="17437" y="53578"/>
                </a:lnTo>
                <a:lnTo>
                  <a:pt x="17920" y="53578"/>
                </a:lnTo>
                <a:lnTo>
                  <a:pt x="18101" y="53518"/>
                </a:lnTo>
                <a:lnTo>
                  <a:pt x="18342" y="53397"/>
                </a:lnTo>
                <a:lnTo>
                  <a:pt x="18523" y="53277"/>
                </a:lnTo>
                <a:lnTo>
                  <a:pt x="18644" y="53096"/>
                </a:lnTo>
                <a:lnTo>
                  <a:pt x="18765" y="52854"/>
                </a:lnTo>
                <a:lnTo>
                  <a:pt x="18825" y="52673"/>
                </a:lnTo>
                <a:lnTo>
                  <a:pt x="18825" y="52432"/>
                </a:lnTo>
                <a:lnTo>
                  <a:pt x="18825" y="52191"/>
                </a:lnTo>
                <a:lnTo>
                  <a:pt x="18765" y="52010"/>
                </a:lnTo>
                <a:lnTo>
                  <a:pt x="18644" y="51768"/>
                </a:lnTo>
                <a:lnTo>
                  <a:pt x="18523" y="51587"/>
                </a:lnTo>
                <a:lnTo>
                  <a:pt x="18342" y="51467"/>
                </a:lnTo>
                <a:lnTo>
                  <a:pt x="18101" y="51346"/>
                </a:lnTo>
                <a:lnTo>
                  <a:pt x="17920" y="51286"/>
                </a:lnTo>
                <a:close/>
                <a:moveTo>
                  <a:pt x="23230" y="51286"/>
                </a:moveTo>
                <a:lnTo>
                  <a:pt x="23049" y="51346"/>
                </a:lnTo>
                <a:lnTo>
                  <a:pt x="22807" y="51467"/>
                </a:lnTo>
                <a:lnTo>
                  <a:pt x="22626" y="51587"/>
                </a:lnTo>
                <a:lnTo>
                  <a:pt x="22506" y="51768"/>
                </a:lnTo>
                <a:lnTo>
                  <a:pt x="22385" y="52010"/>
                </a:lnTo>
                <a:lnTo>
                  <a:pt x="22325" y="52191"/>
                </a:lnTo>
                <a:lnTo>
                  <a:pt x="22325" y="52432"/>
                </a:lnTo>
                <a:lnTo>
                  <a:pt x="22325" y="52673"/>
                </a:lnTo>
                <a:lnTo>
                  <a:pt x="22385" y="52854"/>
                </a:lnTo>
                <a:lnTo>
                  <a:pt x="22506" y="53096"/>
                </a:lnTo>
                <a:lnTo>
                  <a:pt x="22626" y="53277"/>
                </a:lnTo>
                <a:lnTo>
                  <a:pt x="22807" y="53397"/>
                </a:lnTo>
                <a:lnTo>
                  <a:pt x="23049" y="53518"/>
                </a:lnTo>
                <a:lnTo>
                  <a:pt x="23230" y="53578"/>
                </a:lnTo>
                <a:lnTo>
                  <a:pt x="23712" y="53578"/>
                </a:lnTo>
                <a:lnTo>
                  <a:pt x="23893" y="53518"/>
                </a:lnTo>
                <a:lnTo>
                  <a:pt x="24135" y="53397"/>
                </a:lnTo>
                <a:lnTo>
                  <a:pt x="24316" y="53277"/>
                </a:lnTo>
                <a:lnTo>
                  <a:pt x="24436" y="53096"/>
                </a:lnTo>
                <a:lnTo>
                  <a:pt x="24557" y="52854"/>
                </a:lnTo>
                <a:lnTo>
                  <a:pt x="24617" y="52673"/>
                </a:lnTo>
                <a:lnTo>
                  <a:pt x="24617" y="52432"/>
                </a:lnTo>
                <a:lnTo>
                  <a:pt x="24617" y="52191"/>
                </a:lnTo>
                <a:lnTo>
                  <a:pt x="24557" y="52010"/>
                </a:lnTo>
                <a:lnTo>
                  <a:pt x="24436" y="51768"/>
                </a:lnTo>
                <a:lnTo>
                  <a:pt x="24316" y="51587"/>
                </a:lnTo>
                <a:lnTo>
                  <a:pt x="24135" y="51467"/>
                </a:lnTo>
                <a:lnTo>
                  <a:pt x="23893" y="51346"/>
                </a:lnTo>
                <a:lnTo>
                  <a:pt x="23712" y="51286"/>
                </a:lnTo>
                <a:close/>
                <a:moveTo>
                  <a:pt x="29022" y="51286"/>
                </a:moveTo>
                <a:lnTo>
                  <a:pt x="28841" y="51346"/>
                </a:lnTo>
                <a:lnTo>
                  <a:pt x="28599" y="51467"/>
                </a:lnTo>
                <a:lnTo>
                  <a:pt x="28418" y="51587"/>
                </a:lnTo>
                <a:lnTo>
                  <a:pt x="28298" y="51768"/>
                </a:lnTo>
                <a:lnTo>
                  <a:pt x="28177" y="52010"/>
                </a:lnTo>
                <a:lnTo>
                  <a:pt x="28117" y="52191"/>
                </a:lnTo>
                <a:lnTo>
                  <a:pt x="28117" y="52432"/>
                </a:lnTo>
                <a:lnTo>
                  <a:pt x="28117" y="52673"/>
                </a:lnTo>
                <a:lnTo>
                  <a:pt x="28177" y="52854"/>
                </a:lnTo>
                <a:lnTo>
                  <a:pt x="28298" y="53096"/>
                </a:lnTo>
                <a:lnTo>
                  <a:pt x="28418" y="53277"/>
                </a:lnTo>
                <a:lnTo>
                  <a:pt x="28599" y="53397"/>
                </a:lnTo>
                <a:lnTo>
                  <a:pt x="28841" y="53518"/>
                </a:lnTo>
                <a:lnTo>
                  <a:pt x="29022" y="53578"/>
                </a:lnTo>
                <a:lnTo>
                  <a:pt x="29505" y="53578"/>
                </a:lnTo>
                <a:lnTo>
                  <a:pt x="29686" y="53518"/>
                </a:lnTo>
                <a:lnTo>
                  <a:pt x="29927" y="53397"/>
                </a:lnTo>
                <a:lnTo>
                  <a:pt x="30108" y="53277"/>
                </a:lnTo>
                <a:lnTo>
                  <a:pt x="30229" y="53096"/>
                </a:lnTo>
                <a:lnTo>
                  <a:pt x="30349" y="52854"/>
                </a:lnTo>
                <a:lnTo>
                  <a:pt x="30410" y="52673"/>
                </a:lnTo>
                <a:lnTo>
                  <a:pt x="30410" y="52432"/>
                </a:lnTo>
                <a:lnTo>
                  <a:pt x="30410" y="52191"/>
                </a:lnTo>
                <a:lnTo>
                  <a:pt x="30349" y="52010"/>
                </a:lnTo>
                <a:lnTo>
                  <a:pt x="30229" y="51768"/>
                </a:lnTo>
                <a:lnTo>
                  <a:pt x="30108" y="51587"/>
                </a:lnTo>
                <a:lnTo>
                  <a:pt x="29927" y="51467"/>
                </a:lnTo>
                <a:lnTo>
                  <a:pt x="29686" y="51346"/>
                </a:lnTo>
                <a:lnTo>
                  <a:pt x="29505" y="51286"/>
                </a:lnTo>
                <a:close/>
                <a:moveTo>
                  <a:pt x="34814" y="51286"/>
                </a:moveTo>
                <a:lnTo>
                  <a:pt x="34633" y="51346"/>
                </a:lnTo>
                <a:lnTo>
                  <a:pt x="34392" y="51467"/>
                </a:lnTo>
                <a:lnTo>
                  <a:pt x="34211" y="51587"/>
                </a:lnTo>
                <a:lnTo>
                  <a:pt x="34090" y="51768"/>
                </a:lnTo>
                <a:lnTo>
                  <a:pt x="33969" y="52010"/>
                </a:lnTo>
                <a:lnTo>
                  <a:pt x="33909" y="52191"/>
                </a:lnTo>
                <a:lnTo>
                  <a:pt x="33909" y="52432"/>
                </a:lnTo>
                <a:lnTo>
                  <a:pt x="33909" y="52673"/>
                </a:lnTo>
                <a:lnTo>
                  <a:pt x="33969" y="52854"/>
                </a:lnTo>
                <a:lnTo>
                  <a:pt x="34090" y="53096"/>
                </a:lnTo>
                <a:lnTo>
                  <a:pt x="34211" y="53277"/>
                </a:lnTo>
                <a:lnTo>
                  <a:pt x="34392" y="53397"/>
                </a:lnTo>
                <a:lnTo>
                  <a:pt x="34633" y="53518"/>
                </a:lnTo>
                <a:lnTo>
                  <a:pt x="34814" y="53578"/>
                </a:lnTo>
                <a:lnTo>
                  <a:pt x="35297" y="53578"/>
                </a:lnTo>
                <a:lnTo>
                  <a:pt x="35478" y="53518"/>
                </a:lnTo>
                <a:lnTo>
                  <a:pt x="35719" y="53397"/>
                </a:lnTo>
                <a:lnTo>
                  <a:pt x="35900" y="53277"/>
                </a:lnTo>
                <a:lnTo>
                  <a:pt x="36021" y="53096"/>
                </a:lnTo>
                <a:lnTo>
                  <a:pt x="36141" y="52854"/>
                </a:lnTo>
                <a:lnTo>
                  <a:pt x="36202" y="52673"/>
                </a:lnTo>
                <a:lnTo>
                  <a:pt x="36202" y="52432"/>
                </a:lnTo>
                <a:lnTo>
                  <a:pt x="36202" y="52191"/>
                </a:lnTo>
                <a:lnTo>
                  <a:pt x="36141" y="52010"/>
                </a:lnTo>
                <a:lnTo>
                  <a:pt x="36021" y="51768"/>
                </a:lnTo>
                <a:lnTo>
                  <a:pt x="35900" y="51587"/>
                </a:lnTo>
                <a:lnTo>
                  <a:pt x="35719" y="51467"/>
                </a:lnTo>
                <a:lnTo>
                  <a:pt x="35478" y="51346"/>
                </a:lnTo>
                <a:lnTo>
                  <a:pt x="35297" y="51286"/>
                </a:lnTo>
                <a:close/>
                <a:moveTo>
                  <a:pt x="40606" y="51286"/>
                </a:moveTo>
                <a:lnTo>
                  <a:pt x="40425" y="51346"/>
                </a:lnTo>
                <a:lnTo>
                  <a:pt x="40184" y="51467"/>
                </a:lnTo>
                <a:lnTo>
                  <a:pt x="40003" y="51587"/>
                </a:lnTo>
                <a:lnTo>
                  <a:pt x="39882" y="51768"/>
                </a:lnTo>
                <a:lnTo>
                  <a:pt x="39762" y="52010"/>
                </a:lnTo>
                <a:lnTo>
                  <a:pt x="39701" y="52191"/>
                </a:lnTo>
                <a:lnTo>
                  <a:pt x="39701" y="52432"/>
                </a:lnTo>
                <a:lnTo>
                  <a:pt x="39701" y="52673"/>
                </a:lnTo>
                <a:lnTo>
                  <a:pt x="39762" y="52854"/>
                </a:lnTo>
                <a:lnTo>
                  <a:pt x="39882" y="53096"/>
                </a:lnTo>
                <a:lnTo>
                  <a:pt x="40003" y="53277"/>
                </a:lnTo>
                <a:lnTo>
                  <a:pt x="40184" y="53397"/>
                </a:lnTo>
                <a:lnTo>
                  <a:pt x="40425" y="53518"/>
                </a:lnTo>
                <a:lnTo>
                  <a:pt x="40606" y="53578"/>
                </a:lnTo>
                <a:lnTo>
                  <a:pt x="41089" y="53578"/>
                </a:lnTo>
                <a:lnTo>
                  <a:pt x="41270" y="53518"/>
                </a:lnTo>
                <a:lnTo>
                  <a:pt x="41511" y="53397"/>
                </a:lnTo>
                <a:lnTo>
                  <a:pt x="41692" y="53277"/>
                </a:lnTo>
                <a:lnTo>
                  <a:pt x="41813" y="53096"/>
                </a:lnTo>
                <a:lnTo>
                  <a:pt x="41934" y="52854"/>
                </a:lnTo>
                <a:lnTo>
                  <a:pt x="41994" y="52673"/>
                </a:lnTo>
                <a:lnTo>
                  <a:pt x="41994" y="52432"/>
                </a:lnTo>
                <a:lnTo>
                  <a:pt x="41994" y="52191"/>
                </a:lnTo>
                <a:lnTo>
                  <a:pt x="41934" y="52010"/>
                </a:lnTo>
                <a:lnTo>
                  <a:pt x="41813" y="51768"/>
                </a:lnTo>
                <a:lnTo>
                  <a:pt x="41692" y="51587"/>
                </a:lnTo>
                <a:lnTo>
                  <a:pt x="41511" y="51467"/>
                </a:lnTo>
                <a:lnTo>
                  <a:pt x="41270" y="51346"/>
                </a:lnTo>
                <a:lnTo>
                  <a:pt x="41089" y="51286"/>
                </a:lnTo>
                <a:close/>
                <a:moveTo>
                  <a:pt x="46399" y="51286"/>
                </a:moveTo>
                <a:lnTo>
                  <a:pt x="46218" y="51346"/>
                </a:lnTo>
                <a:lnTo>
                  <a:pt x="45976" y="51467"/>
                </a:lnTo>
                <a:lnTo>
                  <a:pt x="45795" y="51587"/>
                </a:lnTo>
                <a:lnTo>
                  <a:pt x="45674" y="51768"/>
                </a:lnTo>
                <a:lnTo>
                  <a:pt x="45554" y="52010"/>
                </a:lnTo>
                <a:lnTo>
                  <a:pt x="45493" y="52191"/>
                </a:lnTo>
                <a:lnTo>
                  <a:pt x="45493" y="52432"/>
                </a:lnTo>
                <a:lnTo>
                  <a:pt x="45493" y="52673"/>
                </a:lnTo>
                <a:lnTo>
                  <a:pt x="45554" y="52854"/>
                </a:lnTo>
                <a:lnTo>
                  <a:pt x="45674" y="53096"/>
                </a:lnTo>
                <a:lnTo>
                  <a:pt x="45795" y="53277"/>
                </a:lnTo>
                <a:lnTo>
                  <a:pt x="45976" y="53397"/>
                </a:lnTo>
                <a:lnTo>
                  <a:pt x="46218" y="53518"/>
                </a:lnTo>
                <a:lnTo>
                  <a:pt x="46399" y="53578"/>
                </a:lnTo>
                <a:lnTo>
                  <a:pt x="46881" y="53578"/>
                </a:lnTo>
                <a:lnTo>
                  <a:pt x="47062" y="53518"/>
                </a:lnTo>
                <a:lnTo>
                  <a:pt x="47304" y="53397"/>
                </a:lnTo>
                <a:lnTo>
                  <a:pt x="47485" y="53277"/>
                </a:lnTo>
                <a:lnTo>
                  <a:pt x="47605" y="53096"/>
                </a:lnTo>
                <a:lnTo>
                  <a:pt x="47726" y="52854"/>
                </a:lnTo>
                <a:lnTo>
                  <a:pt x="47786" y="52673"/>
                </a:lnTo>
                <a:lnTo>
                  <a:pt x="47786" y="52432"/>
                </a:lnTo>
                <a:lnTo>
                  <a:pt x="47786" y="52191"/>
                </a:lnTo>
                <a:lnTo>
                  <a:pt x="47726" y="52010"/>
                </a:lnTo>
                <a:lnTo>
                  <a:pt x="47605" y="51768"/>
                </a:lnTo>
                <a:lnTo>
                  <a:pt x="47485" y="51587"/>
                </a:lnTo>
                <a:lnTo>
                  <a:pt x="47304" y="51467"/>
                </a:lnTo>
                <a:lnTo>
                  <a:pt x="47062" y="51346"/>
                </a:lnTo>
                <a:lnTo>
                  <a:pt x="46881" y="51286"/>
                </a:lnTo>
                <a:close/>
                <a:moveTo>
                  <a:pt x="52191" y="51286"/>
                </a:moveTo>
                <a:lnTo>
                  <a:pt x="52010" y="51346"/>
                </a:lnTo>
                <a:lnTo>
                  <a:pt x="51768" y="51467"/>
                </a:lnTo>
                <a:lnTo>
                  <a:pt x="51587" y="51587"/>
                </a:lnTo>
                <a:lnTo>
                  <a:pt x="51467" y="51768"/>
                </a:lnTo>
                <a:lnTo>
                  <a:pt x="51346" y="52010"/>
                </a:lnTo>
                <a:lnTo>
                  <a:pt x="51286" y="52191"/>
                </a:lnTo>
                <a:lnTo>
                  <a:pt x="51286" y="52432"/>
                </a:lnTo>
                <a:lnTo>
                  <a:pt x="51286" y="52673"/>
                </a:lnTo>
                <a:lnTo>
                  <a:pt x="51346" y="52854"/>
                </a:lnTo>
                <a:lnTo>
                  <a:pt x="51467" y="53096"/>
                </a:lnTo>
                <a:lnTo>
                  <a:pt x="51587" y="53277"/>
                </a:lnTo>
                <a:lnTo>
                  <a:pt x="51768" y="53397"/>
                </a:lnTo>
                <a:lnTo>
                  <a:pt x="52010" y="53518"/>
                </a:lnTo>
                <a:lnTo>
                  <a:pt x="52191" y="53578"/>
                </a:lnTo>
                <a:lnTo>
                  <a:pt x="52673" y="53578"/>
                </a:lnTo>
                <a:lnTo>
                  <a:pt x="52854" y="53518"/>
                </a:lnTo>
                <a:lnTo>
                  <a:pt x="53096" y="53397"/>
                </a:lnTo>
                <a:lnTo>
                  <a:pt x="53277" y="53277"/>
                </a:lnTo>
                <a:lnTo>
                  <a:pt x="53397" y="53096"/>
                </a:lnTo>
                <a:lnTo>
                  <a:pt x="53518" y="52854"/>
                </a:lnTo>
                <a:lnTo>
                  <a:pt x="53578" y="52673"/>
                </a:lnTo>
                <a:lnTo>
                  <a:pt x="53578" y="52432"/>
                </a:lnTo>
                <a:lnTo>
                  <a:pt x="53578" y="52191"/>
                </a:lnTo>
                <a:lnTo>
                  <a:pt x="53518" y="52010"/>
                </a:lnTo>
                <a:lnTo>
                  <a:pt x="53397" y="51768"/>
                </a:lnTo>
                <a:lnTo>
                  <a:pt x="53277" y="51587"/>
                </a:lnTo>
                <a:lnTo>
                  <a:pt x="53096" y="51467"/>
                </a:lnTo>
                <a:lnTo>
                  <a:pt x="52854" y="51346"/>
                </a:lnTo>
                <a:lnTo>
                  <a:pt x="52673" y="51286"/>
                </a:lnTo>
                <a:close/>
                <a:moveTo>
                  <a:pt x="57983" y="51286"/>
                </a:moveTo>
                <a:lnTo>
                  <a:pt x="57802" y="51346"/>
                </a:lnTo>
                <a:lnTo>
                  <a:pt x="57561" y="51467"/>
                </a:lnTo>
                <a:lnTo>
                  <a:pt x="57380" y="51587"/>
                </a:lnTo>
                <a:lnTo>
                  <a:pt x="57259" y="51768"/>
                </a:lnTo>
                <a:lnTo>
                  <a:pt x="57138" y="52010"/>
                </a:lnTo>
                <a:lnTo>
                  <a:pt x="57078" y="52191"/>
                </a:lnTo>
                <a:lnTo>
                  <a:pt x="57078" y="52432"/>
                </a:lnTo>
                <a:lnTo>
                  <a:pt x="57078" y="52673"/>
                </a:lnTo>
                <a:lnTo>
                  <a:pt x="57138" y="52854"/>
                </a:lnTo>
                <a:lnTo>
                  <a:pt x="57259" y="53096"/>
                </a:lnTo>
                <a:lnTo>
                  <a:pt x="57380" y="53277"/>
                </a:lnTo>
                <a:lnTo>
                  <a:pt x="57561" y="53397"/>
                </a:lnTo>
                <a:lnTo>
                  <a:pt x="57802" y="53518"/>
                </a:lnTo>
                <a:lnTo>
                  <a:pt x="57983" y="53578"/>
                </a:lnTo>
                <a:lnTo>
                  <a:pt x="58466" y="53578"/>
                </a:lnTo>
                <a:lnTo>
                  <a:pt x="58647" y="53518"/>
                </a:lnTo>
                <a:lnTo>
                  <a:pt x="58888" y="53397"/>
                </a:lnTo>
                <a:lnTo>
                  <a:pt x="59069" y="53277"/>
                </a:lnTo>
                <a:lnTo>
                  <a:pt x="59190" y="53096"/>
                </a:lnTo>
                <a:lnTo>
                  <a:pt x="59310" y="52854"/>
                </a:lnTo>
                <a:lnTo>
                  <a:pt x="59371" y="52673"/>
                </a:lnTo>
                <a:lnTo>
                  <a:pt x="59371" y="52432"/>
                </a:lnTo>
                <a:lnTo>
                  <a:pt x="59371" y="52191"/>
                </a:lnTo>
                <a:lnTo>
                  <a:pt x="59310" y="52010"/>
                </a:lnTo>
                <a:lnTo>
                  <a:pt x="59190" y="51768"/>
                </a:lnTo>
                <a:lnTo>
                  <a:pt x="59069" y="51587"/>
                </a:lnTo>
                <a:lnTo>
                  <a:pt x="58888" y="51467"/>
                </a:lnTo>
                <a:lnTo>
                  <a:pt x="58647" y="51346"/>
                </a:lnTo>
                <a:lnTo>
                  <a:pt x="58466" y="51286"/>
                </a:lnTo>
                <a:close/>
                <a:moveTo>
                  <a:pt x="63775" y="51286"/>
                </a:moveTo>
                <a:lnTo>
                  <a:pt x="63594" y="51346"/>
                </a:lnTo>
                <a:lnTo>
                  <a:pt x="63353" y="51467"/>
                </a:lnTo>
                <a:lnTo>
                  <a:pt x="63172" y="51587"/>
                </a:lnTo>
                <a:lnTo>
                  <a:pt x="63051" y="51768"/>
                </a:lnTo>
                <a:lnTo>
                  <a:pt x="62931" y="52010"/>
                </a:lnTo>
                <a:lnTo>
                  <a:pt x="62870" y="52191"/>
                </a:lnTo>
                <a:lnTo>
                  <a:pt x="62870" y="52432"/>
                </a:lnTo>
                <a:lnTo>
                  <a:pt x="62870" y="52673"/>
                </a:lnTo>
                <a:lnTo>
                  <a:pt x="62931" y="52854"/>
                </a:lnTo>
                <a:lnTo>
                  <a:pt x="63051" y="53096"/>
                </a:lnTo>
                <a:lnTo>
                  <a:pt x="63172" y="53277"/>
                </a:lnTo>
                <a:lnTo>
                  <a:pt x="63353" y="53397"/>
                </a:lnTo>
                <a:lnTo>
                  <a:pt x="63594" y="53518"/>
                </a:lnTo>
                <a:lnTo>
                  <a:pt x="63775" y="53578"/>
                </a:lnTo>
                <a:lnTo>
                  <a:pt x="64258" y="53578"/>
                </a:lnTo>
                <a:lnTo>
                  <a:pt x="64439" y="53518"/>
                </a:lnTo>
                <a:lnTo>
                  <a:pt x="64680" y="53397"/>
                </a:lnTo>
                <a:lnTo>
                  <a:pt x="64861" y="53277"/>
                </a:lnTo>
                <a:lnTo>
                  <a:pt x="64982" y="53096"/>
                </a:lnTo>
                <a:lnTo>
                  <a:pt x="65103" y="52854"/>
                </a:lnTo>
                <a:lnTo>
                  <a:pt x="65163" y="52673"/>
                </a:lnTo>
                <a:lnTo>
                  <a:pt x="65163" y="52432"/>
                </a:lnTo>
                <a:lnTo>
                  <a:pt x="65163" y="52191"/>
                </a:lnTo>
                <a:lnTo>
                  <a:pt x="65103" y="52010"/>
                </a:lnTo>
                <a:lnTo>
                  <a:pt x="64982" y="51768"/>
                </a:lnTo>
                <a:lnTo>
                  <a:pt x="64861" y="51587"/>
                </a:lnTo>
                <a:lnTo>
                  <a:pt x="64680" y="51467"/>
                </a:lnTo>
                <a:lnTo>
                  <a:pt x="64439" y="51346"/>
                </a:lnTo>
                <a:lnTo>
                  <a:pt x="64258" y="51286"/>
                </a:lnTo>
                <a:close/>
                <a:moveTo>
                  <a:pt x="69567" y="51286"/>
                </a:moveTo>
                <a:lnTo>
                  <a:pt x="69386" y="51346"/>
                </a:lnTo>
                <a:lnTo>
                  <a:pt x="69145" y="51467"/>
                </a:lnTo>
                <a:lnTo>
                  <a:pt x="68964" y="51587"/>
                </a:lnTo>
                <a:lnTo>
                  <a:pt x="68843" y="51768"/>
                </a:lnTo>
                <a:lnTo>
                  <a:pt x="68723" y="52010"/>
                </a:lnTo>
                <a:lnTo>
                  <a:pt x="68662" y="52191"/>
                </a:lnTo>
                <a:lnTo>
                  <a:pt x="68662" y="52432"/>
                </a:lnTo>
                <a:lnTo>
                  <a:pt x="68662" y="52673"/>
                </a:lnTo>
                <a:lnTo>
                  <a:pt x="68723" y="52854"/>
                </a:lnTo>
                <a:lnTo>
                  <a:pt x="68843" y="53096"/>
                </a:lnTo>
                <a:lnTo>
                  <a:pt x="68964" y="53277"/>
                </a:lnTo>
                <a:lnTo>
                  <a:pt x="69145" y="53397"/>
                </a:lnTo>
                <a:lnTo>
                  <a:pt x="69386" y="53518"/>
                </a:lnTo>
                <a:lnTo>
                  <a:pt x="69567" y="53578"/>
                </a:lnTo>
                <a:lnTo>
                  <a:pt x="70050" y="53578"/>
                </a:lnTo>
                <a:lnTo>
                  <a:pt x="70231" y="53518"/>
                </a:lnTo>
                <a:lnTo>
                  <a:pt x="70472" y="53397"/>
                </a:lnTo>
                <a:lnTo>
                  <a:pt x="70653" y="53277"/>
                </a:lnTo>
                <a:lnTo>
                  <a:pt x="70774" y="53096"/>
                </a:lnTo>
                <a:lnTo>
                  <a:pt x="70895" y="52854"/>
                </a:lnTo>
                <a:lnTo>
                  <a:pt x="70955" y="52673"/>
                </a:lnTo>
                <a:lnTo>
                  <a:pt x="70955" y="52432"/>
                </a:lnTo>
                <a:lnTo>
                  <a:pt x="70955" y="52191"/>
                </a:lnTo>
                <a:lnTo>
                  <a:pt x="70895" y="52010"/>
                </a:lnTo>
                <a:lnTo>
                  <a:pt x="70774" y="51768"/>
                </a:lnTo>
                <a:lnTo>
                  <a:pt x="70653" y="51587"/>
                </a:lnTo>
                <a:lnTo>
                  <a:pt x="70472" y="51467"/>
                </a:lnTo>
                <a:lnTo>
                  <a:pt x="70231" y="51346"/>
                </a:lnTo>
                <a:lnTo>
                  <a:pt x="70050" y="51286"/>
                </a:lnTo>
                <a:close/>
                <a:moveTo>
                  <a:pt x="3620" y="54242"/>
                </a:moveTo>
                <a:lnTo>
                  <a:pt x="4284" y="55630"/>
                </a:lnTo>
                <a:lnTo>
                  <a:pt x="4345" y="55328"/>
                </a:lnTo>
                <a:lnTo>
                  <a:pt x="4284" y="54966"/>
                </a:lnTo>
                <a:lnTo>
                  <a:pt x="4164" y="54664"/>
                </a:lnTo>
                <a:lnTo>
                  <a:pt x="3922" y="54423"/>
                </a:lnTo>
                <a:lnTo>
                  <a:pt x="3620" y="54242"/>
                </a:lnTo>
                <a:close/>
                <a:moveTo>
                  <a:pt x="72283" y="54242"/>
                </a:moveTo>
                <a:lnTo>
                  <a:pt x="71981" y="54423"/>
                </a:lnTo>
                <a:lnTo>
                  <a:pt x="71740" y="54664"/>
                </a:lnTo>
                <a:lnTo>
                  <a:pt x="71619" y="54966"/>
                </a:lnTo>
                <a:lnTo>
                  <a:pt x="71559" y="55328"/>
                </a:lnTo>
                <a:lnTo>
                  <a:pt x="71619" y="55630"/>
                </a:lnTo>
                <a:lnTo>
                  <a:pt x="72283" y="54242"/>
                </a:lnTo>
                <a:close/>
                <a:moveTo>
                  <a:pt x="8749" y="54182"/>
                </a:moveTo>
                <a:lnTo>
                  <a:pt x="8568" y="54242"/>
                </a:lnTo>
                <a:lnTo>
                  <a:pt x="8327" y="54363"/>
                </a:lnTo>
                <a:lnTo>
                  <a:pt x="8146" y="54483"/>
                </a:lnTo>
                <a:lnTo>
                  <a:pt x="8025" y="54664"/>
                </a:lnTo>
                <a:lnTo>
                  <a:pt x="7904" y="54906"/>
                </a:lnTo>
                <a:lnTo>
                  <a:pt x="7844" y="55087"/>
                </a:lnTo>
                <a:lnTo>
                  <a:pt x="7844" y="55328"/>
                </a:lnTo>
                <a:lnTo>
                  <a:pt x="7844" y="55569"/>
                </a:lnTo>
                <a:lnTo>
                  <a:pt x="7904" y="55750"/>
                </a:lnTo>
                <a:lnTo>
                  <a:pt x="8025" y="55992"/>
                </a:lnTo>
                <a:lnTo>
                  <a:pt x="8146" y="56173"/>
                </a:lnTo>
                <a:lnTo>
                  <a:pt x="8327" y="56293"/>
                </a:lnTo>
                <a:lnTo>
                  <a:pt x="8568" y="56414"/>
                </a:lnTo>
                <a:lnTo>
                  <a:pt x="8749" y="56474"/>
                </a:lnTo>
                <a:lnTo>
                  <a:pt x="9232" y="56474"/>
                </a:lnTo>
                <a:lnTo>
                  <a:pt x="9413" y="56414"/>
                </a:lnTo>
                <a:lnTo>
                  <a:pt x="9654" y="56293"/>
                </a:lnTo>
                <a:lnTo>
                  <a:pt x="9835" y="56173"/>
                </a:lnTo>
                <a:lnTo>
                  <a:pt x="9956" y="55992"/>
                </a:lnTo>
                <a:lnTo>
                  <a:pt x="10076" y="55750"/>
                </a:lnTo>
                <a:lnTo>
                  <a:pt x="10137" y="55569"/>
                </a:lnTo>
                <a:lnTo>
                  <a:pt x="10137" y="55328"/>
                </a:lnTo>
                <a:lnTo>
                  <a:pt x="10137" y="55087"/>
                </a:lnTo>
                <a:lnTo>
                  <a:pt x="10076" y="54906"/>
                </a:lnTo>
                <a:lnTo>
                  <a:pt x="9956" y="54664"/>
                </a:lnTo>
                <a:lnTo>
                  <a:pt x="9835" y="54483"/>
                </a:lnTo>
                <a:lnTo>
                  <a:pt x="9654" y="54363"/>
                </a:lnTo>
                <a:lnTo>
                  <a:pt x="9413" y="54242"/>
                </a:lnTo>
                <a:lnTo>
                  <a:pt x="9232" y="54182"/>
                </a:lnTo>
                <a:close/>
                <a:moveTo>
                  <a:pt x="14541" y="54182"/>
                </a:moveTo>
                <a:lnTo>
                  <a:pt x="14360" y="54242"/>
                </a:lnTo>
                <a:lnTo>
                  <a:pt x="14119" y="54363"/>
                </a:lnTo>
                <a:lnTo>
                  <a:pt x="13938" y="54483"/>
                </a:lnTo>
                <a:lnTo>
                  <a:pt x="13817" y="54664"/>
                </a:lnTo>
                <a:lnTo>
                  <a:pt x="13697" y="54906"/>
                </a:lnTo>
                <a:lnTo>
                  <a:pt x="13636" y="55087"/>
                </a:lnTo>
                <a:lnTo>
                  <a:pt x="13636" y="55328"/>
                </a:lnTo>
                <a:lnTo>
                  <a:pt x="13636" y="55569"/>
                </a:lnTo>
                <a:lnTo>
                  <a:pt x="13697" y="55750"/>
                </a:lnTo>
                <a:lnTo>
                  <a:pt x="13817" y="55992"/>
                </a:lnTo>
                <a:lnTo>
                  <a:pt x="13938" y="56173"/>
                </a:lnTo>
                <a:lnTo>
                  <a:pt x="14119" y="56293"/>
                </a:lnTo>
                <a:lnTo>
                  <a:pt x="14360" y="56414"/>
                </a:lnTo>
                <a:lnTo>
                  <a:pt x="14541" y="56474"/>
                </a:lnTo>
                <a:lnTo>
                  <a:pt x="15024" y="56474"/>
                </a:lnTo>
                <a:lnTo>
                  <a:pt x="15205" y="56414"/>
                </a:lnTo>
                <a:lnTo>
                  <a:pt x="15446" y="56293"/>
                </a:lnTo>
                <a:lnTo>
                  <a:pt x="15627" y="56173"/>
                </a:lnTo>
                <a:lnTo>
                  <a:pt x="15748" y="55992"/>
                </a:lnTo>
                <a:lnTo>
                  <a:pt x="15869" y="55750"/>
                </a:lnTo>
                <a:lnTo>
                  <a:pt x="15929" y="55569"/>
                </a:lnTo>
                <a:lnTo>
                  <a:pt x="15929" y="55328"/>
                </a:lnTo>
                <a:lnTo>
                  <a:pt x="15929" y="55087"/>
                </a:lnTo>
                <a:lnTo>
                  <a:pt x="15869" y="54906"/>
                </a:lnTo>
                <a:lnTo>
                  <a:pt x="15748" y="54664"/>
                </a:lnTo>
                <a:lnTo>
                  <a:pt x="15627" y="54483"/>
                </a:lnTo>
                <a:lnTo>
                  <a:pt x="15446" y="54363"/>
                </a:lnTo>
                <a:lnTo>
                  <a:pt x="15205" y="54242"/>
                </a:lnTo>
                <a:lnTo>
                  <a:pt x="15024" y="54182"/>
                </a:lnTo>
                <a:close/>
                <a:moveTo>
                  <a:pt x="20333" y="54182"/>
                </a:moveTo>
                <a:lnTo>
                  <a:pt x="20152" y="54242"/>
                </a:lnTo>
                <a:lnTo>
                  <a:pt x="19911" y="54363"/>
                </a:lnTo>
                <a:lnTo>
                  <a:pt x="19730" y="54483"/>
                </a:lnTo>
                <a:lnTo>
                  <a:pt x="19609" y="54664"/>
                </a:lnTo>
                <a:lnTo>
                  <a:pt x="19489" y="54906"/>
                </a:lnTo>
                <a:lnTo>
                  <a:pt x="19428" y="55087"/>
                </a:lnTo>
                <a:lnTo>
                  <a:pt x="19428" y="55328"/>
                </a:lnTo>
                <a:lnTo>
                  <a:pt x="19428" y="55569"/>
                </a:lnTo>
                <a:lnTo>
                  <a:pt x="19489" y="55750"/>
                </a:lnTo>
                <a:lnTo>
                  <a:pt x="19609" y="55992"/>
                </a:lnTo>
                <a:lnTo>
                  <a:pt x="19730" y="56173"/>
                </a:lnTo>
                <a:lnTo>
                  <a:pt x="19911" y="56293"/>
                </a:lnTo>
                <a:lnTo>
                  <a:pt x="20152" y="56414"/>
                </a:lnTo>
                <a:lnTo>
                  <a:pt x="20333" y="56474"/>
                </a:lnTo>
                <a:lnTo>
                  <a:pt x="20816" y="56474"/>
                </a:lnTo>
                <a:lnTo>
                  <a:pt x="20997" y="56414"/>
                </a:lnTo>
                <a:lnTo>
                  <a:pt x="21239" y="56293"/>
                </a:lnTo>
                <a:lnTo>
                  <a:pt x="21420" y="56173"/>
                </a:lnTo>
                <a:lnTo>
                  <a:pt x="21540" y="55992"/>
                </a:lnTo>
                <a:lnTo>
                  <a:pt x="21661" y="55750"/>
                </a:lnTo>
                <a:lnTo>
                  <a:pt x="21721" y="55569"/>
                </a:lnTo>
                <a:lnTo>
                  <a:pt x="21721" y="55328"/>
                </a:lnTo>
                <a:lnTo>
                  <a:pt x="21721" y="55087"/>
                </a:lnTo>
                <a:lnTo>
                  <a:pt x="21661" y="54906"/>
                </a:lnTo>
                <a:lnTo>
                  <a:pt x="21540" y="54664"/>
                </a:lnTo>
                <a:lnTo>
                  <a:pt x="21420" y="54483"/>
                </a:lnTo>
                <a:lnTo>
                  <a:pt x="21239" y="54363"/>
                </a:lnTo>
                <a:lnTo>
                  <a:pt x="20997" y="54242"/>
                </a:lnTo>
                <a:lnTo>
                  <a:pt x="20816" y="54182"/>
                </a:lnTo>
                <a:close/>
                <a:moveTo>
                  <a:pt x="26126" y="54182"/>
                </a:moveTo>
                <a:lnTo>
                  <a:pt x="25945" y="54242"/>
                </a:lnTo>
                <a:lnTo>
                  <a:pt x="25703" y="54363"/>
                </a:lnTo>
                <a:lnTo>
                  <a:pt x="25522" y="54483"/>
                </a:lnTo>
                <a:lnTo>
                  <a:pt x="25402" y="54664"/>
                </a:lnTo>
                <a:lnTo>
                  <a:pt x="25281" y="54906"/>
                </a:lnTo>
                <a:lnTo>
                  <a:pt x="25221" y="55087"/>
                </a:lnTo>
                <a:lnTo>
                  <a:pt x="25221" y="55328"/>
                </a:lnTo>
                <a:lnTo>
                  <a:pt x="25221" y="55569"/>
                </a:lnTo>
                <a:lnTo>
                  <a:pt x="25281" y="55750"/>
                </a:lnTo>
                <a:lnTo>
                  <a:pt x="25402" y="55992"/>
                </a:lnTo>
                <a:lnTo>
                  <a:pt x="25522" y="56173"/>
                </a:lnTo>
                <a:lnTo>
                  <a:pt x="25703" y="56293"/>
                </a:lnTo>
                <a:lnTo>
                  <a:pt x="25945" y="56414"/>
                </a:lnTo>
                <a:lnTo>
                  <a:pt x="26126" y="56474"/>
                </a:lnTo>
                <a:lnTo>
                  <a:pt x="26608" y="56474"/>
                </a:lnTo>
                <a:lnTo>
                  <a:pt x="26789" y="56414"/>
                </a:lnTo>
                <a:lnTo>
                  <a:pt x="27031" y="56293"/>
                </a:lnTo>
                <a:lnTo>
                  <a:pt x="27212" y="56173"/>
                </a:lnTo>
                <a:lnTo>
                  <a:pt x="27332" y="55992"/>
                </a:lnTo>
                <a:lnTo>
                  <a:pt x="27453" y="55750"/>
                </a:lnTo>
                <a:lnTo>
                  <a:pt x="27513" y="55569"/>
                </a:lnTo>
                <a:lnTo>
                  <a:pt x="27513" y="55328"/>
                </a:lnTo>
                <a:lnTo>
                  <a:pt x="27513" y="55087"/>
                </a:lnTo>
                <a:lnTo>
                  <a:pt x="27453" y="54906"/>
                </a:lnTo>
                <a:lnTo>
                  <a:pt x="27332" y="54664"/>
                </a:lnTo>
                <a:lnTo>
                  <a:pt x="27212" y="54483"/>
                </a:lnTo>
                <a:lnTo>
                  <a:pt x="27031" y="54363"/>
                </a:lnTo>
                <a:lnTo>
                  <a:pt x="26789" y="54242"/>
                </a:lnTo>
                <a:lnTo>
                  <a:pt x="26608" y="54182"/>
                </a:lnTo>
                <a:close/>
                <a:moveTo>
                  <a:pt x="31918" y="54182"/>
                </a:moveTo>
                <a:lnTo>
                  <a:pt x="31737" y="54242"/>
                </a:lnTo>
                <a:lnTo>
                  <a:pt x="31496" y="54363"/>
                </a:lnTo>
                <a:lnTo>
                  <a:pt x="31315" y="54483"/>
                </a:lnTo>
                <a:lnTo>
                  <a:pt x="31194" y="54664"/>
                </a:lnTo>
                <a:lnTo>
                  <a:pt x="31073" y="54906"/>
                </a:lnTo>
                <a:lnTo>
                  <a:pt x="31013" y="55087"/>
                </a:lnTo>
                <a:lnTo>
                  <a:pt x="31013" y="55328"/>
                </a:lnTo>
                <a:lnTo>
                  <a:pt x="31013" y="55569"/>
                </a:lnTo>
                <a:lnTo>
                  <a:pt x="31073" y="55750"/>
                </a:lnTo>
                <a:lnTo>
                  <a:pt x="31194" y="55992"/>
                </a:lnTo>
                <a:lnTo>
                  <a:pt x="31315" y="56173"/>
                </a:lnTo>
                <a:lnTo>
                  <a:pt x="31496" y="56293"/>
                </a:lnTo>
                <a:lnTo>
                  <a:pt x="31737" y="56414"/>
                </a:lnTo>
                <a:lnTo>
                  <a:pt x="31918" y="56474"/>
                </a:lnTo>
                <a:lnTo>
                  <a:pt x="32401" y="56474"/>
                </a:lnTo>
                <a:lnTo>
                  <a:pt x="32582" y="56414"/>
                </a:lnTo>
                <a:lnTo>
                  <a:pt x="32823" y="56293"/>
                </a:lnTo>
                <a:lnTo>
                  <a:pt x="33004" y="56173"/>
                </a:lnTo>
                <a:lnTo>
                  <a:pt x="33125" y="55992"/>
                </a:lnTo>
                <a:lnTo>
                  <a:pt x="33245" y="55750"/>
                </a:lnTo>
                <a:lnTo>
                  <a:pt x="33306" y="55569"/>
                </a:lnTo>
                <a:lnTo>
                  <a:pt x="33306" y="55328"/>
                </a:lnTo>
                <a:lnTo>
                  <a:pt x="33306" y="55087"/>
                </a:lnTo>
                <a:lnTo>
                  <a:pt x="33245" y="54906"/>
                </a:lnTo>
                <a:lnTo>
                  <a:pt x="33125" y="54664"/>
                </a:lnTo>
                <a:lnTo>
                  <a:pt x="33004" y="54483"/>
                </a:lnTo>
                <a:lnTo>
                  <a:pt x="32823" y="54363"/>
                </a:lnTo>
                <a:lnTo>
                  <a:pt x="32582" y="54242"/>
                </a:lnTo>
                <a:lnTo>
                  <a:pt x="32401" y="54182"/>
                </a:lnTo>
                <a:close/>
                <a:moveTo>
                  <a:pt x="37710" y="54182"/>
                </a:moveTo>
                <a:lnTo>
                  <a:pt x="37529" y="54242"/>
                </a:lnTo>
                <a:lnTo>
                  <a:pt x="37288" y="54363"/>
                </a:lnTo>
                <a:lnTo>
                  <a:pt x="37107" y="54483"/>
                </a:lnTo>
                <a:lnTo>
                  <a:pt x="36986" y="54664"/>
                </a:lnTo>
                <a:lnTo>
                  <a:pt x="36865" y="54906"/>
                </a:lnTo>
                <a:lnTo>
                  <a:pt x="36805" y="55087"/>
                </a:lnTo>
                <a:lnTo>
                  <a:pt x="36805" y="55328"/>
                </a:lnTo>
                <a:lnTo>
                  <a:pt x="36805" y="55569"/>
                </a:lnTo>
                <a:lnTo>
                  <a:pt x="36865" y="55750"/>
                </a:lnTo>
                <a:lnTo>
                  <a:pt x="36986" y="55992"/>
                </a:lnTo>
                <a:lnTo>
                  <a:pt x="37107" y="56173"/>
                </a:lnTo>
                <a:lnTo>
                  <a:pt x="37288" y="56293"/>
                </a:lnTo>
                <a:lnTo>
                  <a:pt x="37529" y="56414"/>
                </a:lnTo>
                <a:lnTo>
                  <a:pt x="37710" y="56474"/>
                </a:lnTo>
                <a:lnTo>
                  <a:pt x="38193" y="56474"/>
                </a:lnTo>
                <a:lnTo>
                  <a:pt x="38374" y="56414"/>
                </a:lnTo>
                <a:lnTo>
                  <a:pt x="38615" y="56293"/>
                </a:lnTo>
                <a:lnTo>
                  <a:pt x="38796" y="56173"/>
                </a:lnTo>
                <a:lnTo>
                  <a:pt x="38917" y="55992"/>
                </a:lnTo>
                <a:lnTo>
                  <a:pt x="39038" y="55750"/>
                </a:lnTo>
                <a:lnTo>
                  <a:pt x="39098" y="55569"/>
                </a:lnTo>
                <a:lnTo>
                  <a:pt x="39098" y="55328"/>
                </a:lnTo>
                <a:lnTo>
                  <a:pt x="39098" y="55087"/>
                </a:lnTo>
                <a:lnTo>
                  <a:pt x="39038" y="54906"/>
                </a:lnTo>
                <a:lnTo>
                  <a:pt x="38917" y="54664"/>
                </a:lnTo>
                <a:lnTo>
                  <a:pt x="38796" y="54483"/>
                </a:lnTo>
                <a:lnTo>
                  <a:pt x="38615" y="54363"/>
                </a:lnTo>
                <a:lnTo>
                  <a:pt x="38374" y="54242"/>
                </a:lnTo>
                <a:lnTo>
                  <a:pt x="38193" y="54182"/>
                </a:lnTo>
                <a:close/>
                <a:moveTo>
                  <a:pt x="43502" y="54182"/>
                </a:moveTo>
                <a:lnTo>
                  <a:pt x="43321" y="54242"/>
                </a:lnTo>
                <a:lnTo>
                  <a:pt x="43080" y="54363"/>
                </a:lnTo>
                <a:lnTo>
                  <a:pt x="42899" y="54483"/>
                </a:lnTo>
                <a:lnTo>
                  <a:pt x="42778" y="54664"/>
                </a:lnTo>
                <a:lnTo>
                  <a:pt x="42658" y="54906"/>
                </a:lnTo>
                <a:lnTo>
                  <a:pt x="42597" y="55087"/>
                </a:lnTo>
                <a:lnTo>
                  <a:pt x="42597" y="55328"/>
                </a:lnTo>
                <a:lnTo>
                  <a:pt x="42597" y="55569"/>
                </a:lnTo>
                <a:lnTo>
                  <a:pt x="42658" y="55750"/>
                </a:lnTo>
                <a:lnTo>
                  <a:pt x="42778" y="55992"/>
                </a:lnTo>
                <a:lnTo>
                  <a:pt x="42899" y="56173"/>
                </a:lnTo>
                <a:lnTo>
                  <a:pt x="43080" y="56293"/>
                </a:lnTo>
                <a:lnTo>
                  <a:pt x="43321" y="56414"/>
                </a:lnTo>
                <a:lnTo>
                  <a:pt x="43502" y="56474"/>
                </a:lnTo>
                <a:lnTo>
                  <a:pt x="43985" y="56474"/>
                </a:lnTo>
                <a:lnTo>
                  <a:pt x="44166" y="56414"/>
                </a:lnTo>
                <a:lnTo>
                  <a:pt x="44407" y="56293"/>
                </a:lnTo>
                <a:lnTo>
                  <a:pt x="44588" y="56173"/>
                </a:lnTo>
                <a:lnTo>
                  <a:pt x="44709" y="55992"/>
                </a:lnTo>
                <a:lnTo>
                  <a:pt x="44830" y="55750"/>
                </a:lnTo>
                <a:lnTo>
                  <a:pt x="44890" y="55569"/>
                </a:lnTo>
                <a:lnTo>
                  <a:pt x="44890" y="55328"/>
                </a:lnTo>
                <a:lnTo>
                  <a:pt x="44890" y="55087"/>
                </a:lnTo>
                <a:lnTo>
                  <a:pt x="44830" y="54906"/>
                </a:lnTo>
                <a:lnTo>
                  <a:pt x="44709" y="54664"/>
                </a:lnTo>
                <a:lnTo>
                  <a:pt x="44588" y="54483"/>
                </a:lnTo>
                <a:lnTo>
                  <a:pt x="44407" y="54363"/>
                </a:lnTo>
                <a:lnTo>
                  <a:pt x="44166" y="54242"/>
                </a:lnTo>
                <a:lnTo>
                  <a:pt x="43985" y="54182"/>
                </a:lnTo>
                <a:close/>
                <a:moveTo>
                  <a:pt x="49295" y="54182"/>
                </a:moveTo>
                <a:lnTo>
                  <a:pt x="49114" y="54242"/>
                </a:lnTo>
                <a:lnTo>
                  <a:pt x="48872" y="54363"/>
                </a:lnTo>
                <a:lnTo>
                  <a:pt x="48691" y="54483"/>
                </a:lnTo>
                <a:lnTo>
                  <a:pt x="48571" y="54664"/>
                </a:lnTo>
                <a:lnTo>
                  <a:pt x="48450" y="54906"/>
                </a:lnTo>
                <a:lnTo>
                  <a:pt x="48390" y="55087"/>
                </a:lnTo>
                <a:lnTo>
                  <a:pt x="48390" y="55328"/>
                </a:lnTo>
                <a:lnTo>
                  <a:pt x="48390" y="55569"/>
                </a:lnTo>
                <a:lnTo>
                  <a:pt x="48450" y="55750"/>
                </a:lnTo>
                <a:lnTo>
                  <a:pt x="48571" y="55992"/>
                </a:lnTo>
                <a:lnTo>
                  <a:pt x="48691" y="56173"/>
                </a:lnTo>
                <a:lnTo>
                  <a:pt x="48872" y="56293"/>
                </a:lnTo>
                <a:lnTo>
                  <a:pt x="49114" y="56414"/>
                </a:lnTo>
                <a:lnTo>
                  <a:pt x="49295" y="56474"/>
                </a:lnTo>
                <a:lnTo>
                  <a:pt x="49777" y="56474"/>
                </a:lnTo>
                <a:lnTo>
                  <a:pt x="49958" y="56414"/>
                </a:lnTo>
                <a:lnTo>
                  <a:pt x="50200" y="56293"/>
                </a:lnTo>
                <a:lnTo>
                  <a:pt x="50381" y="56173"/>
                </a:lnTo>
                <a:lnTo>
                  <a:pt x="50501" y="55992"/>
                </a:lnTo>
                <a:lnTo>
                  <a:pt x="50622" y="55750"/>
                </a:lnTo>
                <a:lnTo>
                  <a:pt x="50682" y="55569"/>
                </a:lnTo>
                <a:lnTo>
                  <a:pt x="50682" y="55328"/>
                </a:lnTo>
                <a:lnTo>
                  <a:pt x="50682" y="55087"/>
                </a:lnTo>
                <a:lnTo>
                  <a:pt x="50622" y="54906"/>
                </a:lnTo>
                <a:lnTo>
                  <a:pt x="50501" y="54664"/>
                </a:lnTo>
                <a:lnTo>
                  <a:pt x="50381" y="54483"/>
                </a:lnTo>
                <a:lnTo>
                  <a:pt x="50200" y="54363"/>
                </a:lnTo>
                <a:lnTo>
                  <a:pt x="49958" y="54242"/>
                </a:lnTo>
                <a:lnTo>
                  <a:pt x="49777" y="54182"/>
                </a:lnTo>
                <a:close/>
                <a:moveTo>
                  <a:pt x="55087" y="54182"/>
                </a:moveTo>
                <a:lnTo>
                  <a:pt x="54906" y="54242"/>
                </a:lnTo>
                <a:lnTo>
                  <a:pt x="54665" y="54363"/>
                </a:lnTo>
                <a:lnTo>
                  <a:pt x="54483" y="54483"/>
                </a:lnTo>
                <a:lnTo>
                  <a:pt x="54363" y="54664"/>
                </a:lnTo>
                <a:lnTo>
                  <a:pt x="54242" y="54906"/>
                </a:lnTo>
                <a:lnTo>
                  <a:pt x="54182" y="55087"/>
                </a:lnTo>
                <a:lnTo>
                  <a:pt x="54182" y="55328"/>
                </a:lnTo>
                <a:lnTo>
                  <a:pt x="54182" y="55569"/>
                </a:lnTo>
                <a:lnTo>
                  <a:pt x="54242" y="55750"/>
                </a:lnTo>
                <a:lnTo>
                  <a:pt x="54363" y="55992"/>
                </a:lnTo>
                <a:lnTo>
                  <a:pt x="54483" y="56173"/>
                </a:lnTo>
                <a:lnTo>
                  <a:pt x="54665" y="56293"/>
                </a:lnTo>
                <a:lnTo>
                  <a:pt x="54906" y="56414"/>
                </a:lnTo>
                <a:lnTo>
                  <a:pt x="55087" y="56474"/>
                </a:lnTo>
                <a:lnTo>
                  <a:pt x="55570" y="56474"/>
                </a:lnTo>
                <a:lnTo>
                  <a:pt x="55751" y="56414"/>
                </a:lnTo>
                <a:lnTo>
                  <a:pt x="55992" y="56293"/>
                </a:lnTo>
                <a:lnTo>
                  <a:pt x="56173" y="56173"/>
                </a:lnTo>
                <a:lnTo>
                  <a:pt x="56294" y="55992"/>
                </a:lnTo>
                <a:lnTo>
                  <a:pt x="56414" y="55750"/>
                </a:lnTo>
                <a:lnTo>
                  <a:pt x="56475" y="55569"/>
                </a:lnTo>
                <a:lnTo>
                  <a:pt x="56475" y="55328"/>
                </a:lnTo>
                <a:lnTo>
                  <a:pt x="56475" y="55087"/>
                </a:lnTo>
                <a:lnTo>
                  <a:pt x="56414" y="54906"/>
                </a:lnTo>
                <a:lnTo>
                  <a:pt x="56294" y="54664"/>
                </a:lnTo>
                <a:lnTo>
                  <a:pt x="56173" y="54483"/>
                </a:lnTo>
                <a:lnTo>
                  <a:pt x="55992" y="54363"/>
                </a:lnTo>
                <a:lnTo>
                  <a:pt x="55751" y="54242"/>
                </a:lnTo>
                <a:lnTo>
                  <a:pt x="55570" y="54182"/>
                </a:lnTo>
                <a:close/>
                <a:moveTo>
                  <a:pt x="60879" y="54182"/>
                </a:moveTo>
                <a:lnTo>
                  <a:pt x="60698" y="54242"/>
                </a:lnTo>
                <a:lnTo>
                  <a:pt x="60457" y="54363"/>
                </a:lnTo>
                <a:lnTo>
                  <a:pt x="60276" y="54483"/>
                </a:lnTo>
                <a:lnTo>
                  <a:pt x="60155" y="54664"/>
                </a:lnTo>
                <a:lnTo>
                  <a:pt x="60034" y="54906"/>
                </a:lnTo>
                <a:lnTo>
                  <a:pt x="59974" y="55087"/>
                </a:lnTo>
                <a:lnTo>
                  <a:pt x="59974" y="55328"/>
                </a:lnTo>
                <a:lnTo>
                  <a:pt x="59974" y="55569"/>
                </a:lnTo>
                <a:lnTo>
                  <a:pt x="60034" y="55750"/>
                </a:lnTo>
                <a:lnTo>
                  <a:pt x="60155" y="55992"/>
                </a:lnTo>
                <a:lnTo>
                  <a:pt x="60276" y="56173"/>
                </a:lnTo>
                <a:lnTo>
                  <a:pt x="60457" y="56293"/>
                </a:lnTo>
                <a:lnTo>
                  <a:pt x="60698" y="56414"/>
                </a:lnTo>
                <a:lnTo>
                  <a:pt x="60879" y="56474"/>
                </a:lnTo>
                <a:lnTo>
                  <a:pt x="61362" y="56474"/>
                </a:lnTo>
                <a:lnTo>
                  <a:pt x="61543" y="56414"/>
                </a:lnTo>
                <a:lnTo>
                  <a:pt x="61784" y="56293"/>
                </a:lnTo>
                <a:lnTo>
                  <a:pt x="61965" y="56173"/>
                </a:lnTo>
                <a:lnTo>
                  <a:pt x="62086" y="55992"/>
                </a:lnTo>
                <a:lnTo>
                  <a:pt x="62206" y="55750"/>
                </a:lnTo>
                <a:lnTo>
                  <a:pt x="62267" y="55569"/>
                </a:lnTo>
                <a:lnTo>
                  <a:pt x="62267" y="55328"/>
                </a:lnTo>
                <a:lnTo>
                  <a:pt x="62267" y="55087"/>
                </a:lnTo>
                <a:lnTo>
                  <a:pt x="62206" y="54906"/>
                </a:lnTo>
                <a:lnTo>
                  <a:pt x="62086" y="54664"/>
                </a:lnTo>
                <a:lnTo>
                  <a:pt x="61965" y="54483"/>
                </a:lnTo>
                <a:lnTo>
                  <a:pt x="61784" y="54363"/>
                </a:lnTo>
                <a:lnTo>
                  <a:pt x="61543" y="54242"/>
                </a:lnTo>
                <a:lnTo>
                  <a:pt x="61362" y="54182"/>
                </a:lnTo>
                <a:close/>
                <a:moveTo>
                  <a:pt x="66671" y="54182"/>
                </a:moveTo>
                <a:lnTo>
                  <a:pt x="66490" y="54242"/>
                </a:lnTo>
                <a:lnTo>
                  <a:pt x="66249" y="54363"/>
                </a:lnTo>
                <a:lnTo>
                  <a:pt x="66068" y="54483"/>
                </a:lnTo>
                <a:lnTo>
                  <a:pt x="65947" y="54664"/>
                </a:lnTo>
                <a:lnTo>
                  <a:pt x="65827" y="54906"/>
                </a:lnTo>
                <a:lnTo>
                  <a:pt x="65766" y="55087"/>
                </a:lnTo>
                <a:lnTo>
                  <a:pt x="65766" y="55328"/>
                </a:lnTo>
                <a:lnTo>
                  <a:pt x="65766" y="55569"/>
                </a:lnTo>
                <a:lnTo>
                  <a:pt x="65827" y="55750"/>
                </a:lnTo>
                <a:lnTo>
                  <a:pt x="65947" y="55992"/>
                </a:lnTo>
                <a:lnTo>
                  <a:pt x="66068" y="56173"/>
                </a:lnTo>
                <a:lnTo>
                  <a:pt x="66249" y="56293"/>
                </a:lnTo>
                <a:lnTo>
                  <a:pt x="66490" y="56414"/>
                </a:lnTo>
                <a:lnTo>
                  <a:pt x="66671" y="56474"/>
                </a:lnTo>
                <a:lnTo>
                  <a:pt x="67154" y="56474"/>
                </a:lnTo>
                <a:lnTo>
                  <a:pt x="67335" y="56414"/>
                </a:lnTo>
                <a:lnTo>
                  <a:pt x="67576" y="56293"/>
                </a:lnTo>
                <a:lnTo>
                  <a:pt x="67757" y="56173"/>
                </a:lnTo>
                <a:lnTo>
                  <a:pt x="67878" y="55992"/>
                </a:lnTo>
                <a:lnTo>
                  <a:pt x="67999" y="55750"/>
                </a:lnTo>
                <a:lnTo>
                  <a:pt x="68059" y="55569"/>
                </a:lnTo>
                <a:lnTo>
                  <a:pt x="68059" y="55328"/>
                </a:lnTo>
                <a:lnTo>
                  <a:pt x="68059" y="55087"/>
                </a:lnTo>
                <a:lnTo>
                  <a:pt x="67999" y="54906"/>
                </a:lnTo>
                <a:lnTo>
                  <a:pt x="67878" y="54664"/>
                </a:lnTo>
                <a:lnTo>
                  <a:pt x="67757" y="54483"/>
                </a:lnTo>
                <a:lnTo>
                  <a:pt x="67576" y="54363"/>
                </a:lnTo>
                <a:lnTo>
                  <a:pt x="67335" y="54242"/>
                </a:lnTo>
                <a:lnTo>
                  <a:pt x="67154" y="54182"/>
                </a:lnTo>
                <a:close/>
                <a:moveTo>
                  <a:pt x="5853" y="57078"/>
                </a:moveTo>
                <a:lnTo>
                  <a:pt x="5672" y="57138"/>
                </a:lnTo>
                <a:lnTo>
                  <a:pt x="5431" y="57259"/>
                </a:lnTo>
                <a:lnTo>
                  <a:pt x="5310" y="57379"/>
                </a:lnTo>
                <a:lnTo>
                  <a:pt x="6517" y="59310"/>
                </a:lnTo>
                <a:lnTo>
                  <a:pt x="6818" y="59129"/>
                </a:lnTo>
                <a:lnTo>
                  <a:pt x="7060" y="58888"/>
                </a:lnTo>
                <a:lnTo>
                  <a:pt x="7180" y="58586"/>
                </a:lnTo>
                <a:lnTo>
                  <a:pt x="7241" y="58224"/>
                </a:lnTo>
                <a:lnTo>
                  <a:pt x="7241" y="57983"/>
                </a:lnTo>
                <a:lnTo>
                  <a:pt x="7180" y="57802"/>
                </a:lnTo>
                <a:lnTo>
                  <a:pt x="7060" y="57560"/>
                </a:lnTo>
                <a:lnTo>
                  <a:pt x="6939" y="57379"/>
                </a:lnTo>
                <a:lnTo>
                  <a:pt x="6758" y="57259"/>
                </a:lnTo>
                <a:lnTo>
                  <a:pt x="6517" y="57138"/>
                </a:lnTo>
                <a:lnTo>
                  <a:pt x="6336" y="57078"/>
                </a:lnTo>
                <a:close/>
                <a:moveTo>
                  <a:pt x="69567" y="57078"/>
                </a:moveTo>
                <a:lnTo>
                  <a:pt x="69386" y="57138"/>
                </a:lnTo>
                <a:lnTo>
                  <a:pt x="69145" y="57259"/>
                </a:lnTo>
                <a:lnTo>
                  <a:pt x="68964" y="57379"/>
                </a:lnTo>
                <a:lnTo>
                  <a:pt x="68843" y="57560"/>
                </a:lnTo>
                <a:lnTo>
                  <a:pt x="68723" y="57802"/>
                </a:lnTo>
                <a:lnTo>
                  <a:pt x="68662" y="57983"/>
                </a:lnTo>
                <a:lnTo>
                  <a:pt x="68662" y="58224"/>
                </a:lnTo>
                <a:lnTo>
                  <a:pt x="68723" y="58586"/>
                </a:lnTo>
                <a:lnTo>
                  <a:pt x="68843" y="58888"/>
                </a:lnTo>
                <a:lnTo>
                  <a:pt x="69085" y="59129"/>
                </a:lnTo>
                <a:lnTo>
                  <a:pt x="69386" y="59310"/>
                </a:lnTo>
                <a:lnTo>
                  <a:pt x="70593" y="57379"/>
                </a:lnTo>
                <a:lnTo>
                  <a:pt x="70472" y="57259"/>
                </a:lnTo>
                <a:lnTo>
                  <a:pt x="70231" y="57138"/>
                </a:lnTo>
                <a:lnTo>
                  <a:pt x="70050" y="57078"/>
                </a:lnTo>
                <a:close/>
                <a:moveTo>
                  <a:pt x="11645" y="57078"/>
                </a:moveTo>
                <a:lnTo>
                  <a:pt x="11464" y="57138"/>
                </a:lnTo>
                <a:lnTo>
                  <a:pt x="11223" y="57259"/>
                </a:lnTo>
                <a:lnTo>
                  <a:pt x="11042" y="57379"/>
                </a:lnTo>
                <a:lnTo>
                  <a:pt x="10921" y="57560"/>
                </a:lnTo>
                <a:lnTo>
                  <a:pt x="10800" y="57802"/>
                </a:lnTo>
                <a:lnTo>
                  <a:pt x="10740" y="57983"/>
                </a:lnTo>
                <a:lnTo>
                  <a:pt x="10740" y="58224"/>
                </a:lnTo>
                <a:lnTo>
                  <a:pt x="10740" y="58466"/>
                </a:lnTo>
                <a:lnTo>
                  <a:pt x="10800" y="58647"/>
                </a:lnTo>
                <a:lnTo>
                  <a:pt x="10921" y="58888"/>
                </a:lnTo>
                <a:lnTo>
                  <a:pt x="11042" y="59069"/>
                </a:lnTo>
                <a:lnTo>
                  <a:pt x="11223" y="59190"/>
                </a:lnTo>
                <a:lnTo>
                  <a:pt x="11464" y="59310"/>
                </a:lnTo>
                <a:lnTo>
                  <a:pt x="11645" y="59371"/>
                </a:lnTo>
                <a:lnTo>
                  <a:pt x="12128" y="59371"/>
                </a:lnTo>
                <a:lnTo>
                  <a:pt x="12309" y="59310"/>
                </a:lnTo>
                <a:lnTo>
                  <a:pt x="12550" y="59190"/>
                </a:lnTo>
                <a:lnTo>
                  <a:pt x="12731" y="59069"/>
                </a:lnTo>
                <a:lnTo>
                  <a:pt x="12852" y="58888"/>
                </a:lnTo>
                <a:lnTo>
                  <a:pt x="12973" y="58647"/>
                </a:lnTo>
                <a:lnTo>
                  <a:pt x="13033" y="58466"/>
                </a:lnTo>
                <a:lnTo>
                  <a:pt x="13033" y="58224"/>
                </a:lnTo>
                <a:lnTo>
                  <a:pt x="13033" y="57983"/>
                </a:lnTo>
                <a:lnTo>
                  <a:pt x="12973" y="57802"/>
                </a:lnTo>
                <a:lnTo>
                  <a:pt x="12852" y="57560"/>
                </a:lnTo>
                <a:lnTo>
                  <a:pt x="12731" y="57379"/>
                </a:lnTo>
                <a:lnTo>
                  <a:pt x="12550" y="57259"/>
                </a:lnTo>
                <a:lnTo>
                  <a:pt x="12309" y="57138"/>
                </a:lnTo>
                <a:lnTo>
                  <a:pt x="12128" y="57078"/>
                </a:lnTo>
                <a:close/>
                <a:moveTo>
                  <a:pt x="17437" y="57078"/>
                </a:moveTo>
                <a:lnTo>
                  <a:pt x="17256" y="57138"/>
                </a:lnTo>
                <a:lnTo>
                  <a:pt x="17015" y="57259"/>
                </a:lnTo>
                <a:lnTo>
                  <a:pt x="16834" y="57379"/>
                </a:lnTo>
                <a:lnTo>
                  <a:pt x="16713" y="57560"/>
                </a:lnTo>
                <a:lnTo>
                  <a:pt x="16593" y="57802"/>
                </a:lnTo>
                <a:lnTo>
                  <a:pt x="16532" y="57983"/>
                </a:lnTo>
                <a:lnTo>
                  <a:pt x="16532" y="58224"/>
                </a:lnTo>
                <a:lnTo>
                  <a:pt x="16532" y="58466"/>
                </a:lnTo>
                <a:lnTo>
                  <a:pt x="16593" y="58647"/>
                </a:lnTo>
                <a:lnTo>
                  <a:pt x="16713" y="58888"/>
                </a:lnTo>
                <a:lnTo>
                  <a:pt x="16834" y="59069"/>
                </a:lnTo>
                <a:lnTo>
                  <a:pt x="17015" y="59190"/>
                </a:lnTo>
                <a:lnTo>
                  <a:pt x="17256" y="59310"/>
                </a:lnTo>
                <a:lnTo>
                  <a:pt x="17437" y="59371"/>
                </a:lnTo>
                <a:lnTo>
                  <a:pt x="17920" y="59371"/>
                </a:lnTo>
                <a:lnTo>
                  <a:pt x="18101" y="59310"/>
                </a:lnTo>
                <a:lnTo>
                  <a:pt x="18342" y="59190"/>
                </a:lnTo>
                <a:lnTo>
                  <a:pt x="18523" y="59069"/>
                </a:lnTo>
                <a:lnTo>
                  <a:pt x="18644" y="58888"/>
                </a:lnTo>
                <a:lnTo>
                  <a:pt x="18765" y="58647"/>
                </a:lnTo>
                <a:lnTo>
                  <a:pt x="18825" y="58466"/>
                </a:lnTo>
                <a:lnTo>
                  <a:pt x="18825" y="58224"/>
                </a:lnTo>
                <a:lnTo>
                  <a:pt x="18825" y="57983"/>
                </a:lnTo>
                <a:lnTo>
                  <a:pt x="18765" y="57802"/>
                </a:lnTo>
                <a:lnTo>
                  <a:pt x="18644" y="57560"/>
                </a:lnTo>
                <a:lnTo>
                  <a:pt x="18523" y="57379"/>
                </a:lnTo>
                <a:lnTo>
                  <a:pt x="18342" y="57259"/>
                </a:lnTo>
                <a:lnTo>
                  <a:pt x="18101" y="57138"/>
                </a:lnTo>
                <a:lnTo>
                  <a:pt x="17920" y="57078"/>
                </a:lnTo>
                <a:close/>
                <a:moveTo>
                  <a:pt x="23230" y="57078"/>
                </a:moveTo>
                <a:lnTo>
                  <a:pt x="23049" y="57138"/>
                </a:lnTo>
                <a:lnTo>
                  <a:pt x="22807" y="57259"/>
                </a:lnTo>
                <a:lnTo>
                  <a:pt x="22626" y="57379"/>
                </a:lnTo>
                <a:lnTo>
                  <a:pt x="22506" y="57560"/>
                </a:lnTo>
                <a:lnTo>
                  <a:pt x="22385" y="57802"/>
                </a:lnTo>
                <a:lnTo>
                  <a:pt x="22325" y="57983"/>
                </a:lnTo>
                <a:lnTo>
                  <a:pt x="22325" y="58224"/>
                </a:lnTo>
                <a:lnTo>
                  <a:pt x="22325" y="58466"/>
                </a:lnTo>
                <a:lnTo>
                  <a:pt x="22385" y="58647"/>
                </a:lnTo>
                <a:lnTo>
                  <a:pt x="22506" y="58888"/>
                </a:lnTo>
                <a:lnTo>
                  <a:pt x="22626" y="59069"/>
                </a:lnTo>
                <a:lnTo>
                  <a:pt x="22807" y="59190"/>
                </a:lnTo>
                <a:lnTo>
                  <a:pt x="23049" y="59310"/>
                </a:lnTo>
                <a:lnTo>
                  <a:pt x="23230" y="59371"/>
                </a:lnTo>
                <a:lnTo>
                  <a:pt x="23712" y="59371"/>
                </a:lnTo>
                <a:lnTo>
                  <a:pt x="23893" y="59310"/>
                </a:lnTo>
                <a:lnTo>
                  <a:pt x="24135" y="59190"/>
                </a:lnTo>
                <a:lnTo>
                  <a:pt x="24316" y="59069"/>
                </a:lnTo>
                <a:lnTo>
                  <a:pt x="24436" y="58888"/>
                </a:lnTo>
                <a:lnTo>
                  <a:pt x="24557" y="58647"/>
                </a:lnTo>
                <a:lnTo>
                  <a:pt x="24617" y="58466"/>
                </a:lnTo>
                <a:lnTo>
                  <a:pt x="24617" y="58224"/>
                </a:lnTo>
                <a:lnTo>
                  <a:pt x="24617" y="57983"/>
                </a:lnTo>
                <a:lnTo>
                  <a:pt x="24557" y="57802"/>
                </a:lnTo>
                <a:lnTo>
                  <a:pt x="24436" y="57560"/>
                </a:lnTo>
                <a:lnTo>
                  <a:pt x="24316" y="57379"/>
                </a:lnTo>
                <a:lnTo>
                  <a:pt x="24135" y="57259"/>
                </a:lnTo>
                <a:lnTo>
                  <a:pt x="23893" y="57138"/>
                </a:lnTo>
                <a:lnTo>
                  <a:pt x="23712" y="57078"/>
                </a:lnTo>
                <a:close/>
                <a:moveTo>
                  <a:pt x="29022" y="57078"/>
                </a:moveTo>
                <a:lnTo>
                  <a:pt x="28841" y="57138"/>
                </a:lnTo>
                <a:lnTo>
                  <a:pt x="28599" y="57259"/>
                </a:lnTo>
                <a:lnTo>
                  <a:pt x="28418" y="57379"/>
                </a:lnTo>
                <a:lnTo>
                  <a:pt x="28298" y="57560"/>
                </a:lnTo>
                <a:lnTo>
                  <a:pt x="28177" y="57802"/>
                </a:lnTo>
                <a:lnTo>
                  <a:pt x="28117" y="57983"/>
                </a:lnTo>
                <a:lnTo>
                  <a:pt x="28117" y="58224"/>
                </a:lnTo>
                <a:lnTo>
                  <a:pt x="28117" y="58466"/>
                </a:lnTo>
                <a:lnTo>
                  <a:pt x="28177" y="58647"/>
                </a:lnTo>
                <a:lnTo>
                  <a:pt x="28298" y="58888"/>
                </a:lnTo>
                <a:lnTo>
                  <a:pt x="28418" y="59069"/>
                </a:lnTo>
                <a:lnTo>
                  <a:pt x="28599" y="59190"/>
                </a:lnTo>
                <a:lnTo>
                  <a:pt x="28841" y="59310"/>
                </a:lnTo>
                <a:lnTo>
                  <a:pt x="29022" y="59371"/>
                </a:lnTo>
                <a:lnTo>
                  <a:pt x="29505" y="59371"/>
                </a:lnTo>
                <a:lnTo>
                  <a:pt x="29686" y="59310"/>
                </a:lnTo>
                <a:lnTo>
                  <a:pt x="29927" y="59190"/>
                </a:lnTo>
                <a:lnTo>
                  <a:pt x="30108" y="59069"/>
                </a:lnTo>
                <a:lnTo>
                  <a:pt x="30229" y="58888"/>
                </a:lnTo>
                <a:lnTo>
                  <a:pt x="30349" y="58647"/>
                </a:lnTo>
                <a:lnTo>
                  <a:pt x="30410" y="58466"/>
                </a:lnTo>
                <a:lnTo>
                  <a:pt x="30410" y="58224"/>
                </a:lnTo>
                <a:lnTo>
                  <a:pt x="30410" y="57983"/>
                </a:lnTo>
                <a:lnTo>
                  <a:pt x="30349" y="57802"/>
                </a:lnTo>
                <a:lnTo>
                  <a:pt x="30229" y="57560"/>
                </a:lnTo>
                <a:lnTo>
                  <a:pt x="30108" y="57379"/>
                </a:lnTo>
                <a:lnTo>
                  <a:pt x="29927" y="57259"/>
                </a:lnTo>
                <a:lnTo>
                  <a:pt x="29686" y="57138"/>
                </a:lnTo>
                <a:lnTo>
                  <a:pt x="29505" y="57078"/>
                </a:lnTo>
                <a:close/>
                <a:moveTo>
                  <a:pt x="34814" y="57078"/>
                </a:moveTo>
                <a:lnTo>
                  <a:pt x="34633" y="57138"/>
                </a:lnTo>
                <a:lnTo>
                  <a:pt x="34392" y="57259"/>
                </a:lnTo>
                <a:lnTo>
                  <a:pt x="34211" y="57379"/>
                </a:lnTo>
                <a:lnTo>
                  <a:pt x="34090" y="57560"/>
                </a:lnTo>
                <a:lnTo>
                  <a:pt x="33969" y="57802"/>
                </a:lnTo>
                <a:lnTo>
                  <a:pt x="33909" y="57983"/>
                </a:lnTo>
                <a:lnTo>
                  <a:pt x="33909" y="58224"/>
                </a:lnTo>
                <a:lnTo>
                  <a:pt x="33909" y="58466"/>
                </a:lnTo>
                <a:lnTo>
                  <a:pt x="33969" y="58647"/>
                </a:lnTo>
                <a:lnTo>
                  <a:pt x="34090" y="58888"/>
                </a:lnTo>
                <a:lnTo>
                  <a:pt x="34211" y="59069"/>
                </a:lnTo>
                <a:lnTo>
                  <a:pt x="34392" y="59190"/>
                </a:lnTo>
                <a:lnTo>
                  <a:pt x="34633" y="59310"/>
                </a:lnTo>
                <a:lnTo>
                  <a:pt x="34814" y="59371"/>
                </a:lnTo>
                <a:lnTo>
                  <a:pt x="35297" y="59371"/>
                </a:lnTo>
                <a:lnTo>
                  <a:pt x="35478" y="59310"/>
                </a:lnTo>
                <a:lnTo>
                  <a:pt x="35719" y="59190"/>
                </a:lnTo>
                <a:lnTo>
                  <a:pt x="35900" y="59069"/>
                </a:lnTo>
                <a:lnTo>
                  <a:pt x="36021" y="58888"/>
                </a:lnTo>
                <a:lnTo>
                  <a:pt x="36141" y="58647"/>
                </a:lnTo>
                <a:lnTo>
                  <a:pt x="36202" y="58466"/>
                </a:lnTo>
                <a:lnTo>
                  <a:pt x="36202" y="58224"/>
                </a:lnTo>
                <a:lnTo>
                  <a:pt x="36202" y="57983"/>
                </a:lnTo>
                <a:lnTo>
                  <a:pt x="36141" y="57802"/>
                </a:lnTo>
                <a:lnTo>
                  <a:pt x="36021" y="57560"/>
                </a:lnTo>
                <a:lnTo>
                  <a:pt x="35900" y="57379"/>
                </a:lnTo>
                <a:lnTo>
                  <a:pt x="35719" y="57259"/>
                </a:lnTo>
                <a:lnTo>
                  <a:pt x="35478" y="57138"/>
                </a:lnTo>
                <a:lnTo>
                  <a:pt x="35297" y="57078"/>
                </a:lnTo>
                <a:close/>
                <a:moveTo>
                  <a:pt x="40606" y="57078"/>
                </a:moveTo>
                <a:lnTo>
                  <a:pt x="40425" y="57138"/>
                </a:lnTo>
                <a:lnTo>
                  <a:pt x="40184" y="57259"/>
                </a:lnTo>
                <a:lnTo>
                  <a:pt x="40003" y="57379"/>
                </a:lnTo>
                <a:lnTo>
                  <a:pt x="39882" y="57560"/>
                </a:lnTo>
                <a:lnTo>
                  <a:pt x="39762" y="57802"/>
                </a:lnTo>
                <a:lnTo>
                  <a:pt x="39701" y="57983"/>
                </a:lnTo>
                <a:lnTo>
                  <a:pt x="39701" y="58224"/>
                </a:lnTo>
                <a:lnTo>
                  <a:pt x="39701" y="58466"/>
                </a:lnTo>
                <a:lnTo>
                  <a:pt x="39762" y="58647"/>
                </a:lnTo>
                <a:lnTo>
                  <a:pt x="39882" y="58888"/>
                </a:lnTo>
                <a:lnTo>
                  <a:pt x="40003" y="59069"/>
                </a:lnTo>
                <a:lnTo>
                  <a:pt x="40184" y="59190"/>
                </a:lnTo>
                <a:lnTo>
                  <a:pt x="40425" y="59310"/>
                </a:lnTo>
                <a:lnTo>
                  <a:pt x="40606" y="59371"/>
                </a:lnTo>
                <a:lnTo>
                  <a:pt x="41089" y="59371"/>
                </a:lnTo>
                <a:lnTo>
                  <a:pt x="41270" y="59310"/>
                </a:lnTo>
                <a:lnTo>
                  <a:pt x="41511" y="59190"/>
                </a:lnTo>
                <a:lnTo>
                  <a:pt x="41692" y="59069"/>
                </a:lnTo>
                <a:lnTo>
                  <a:pt x="41813" y="58888"/>
                </a:lnTo>
                <a:lnTo>
                  <a:pt x="41934" y="58647"/>
                </a:lnTo>
                <a:lnTo>
                  <a:pt x="41994" y="58466"/>
                </a:lnTo>
                <a:lnTo>
                  <a:pt x="41994" y="58224"/>
                </a:lnTo>
                <a:lnTo>
                  <a:pt x="41994" y="57983"/>
                </a:lnTo>
                <a:lnTo>
                  <a:pt x="41934" y="57802"/>
                </a:lnTo>
                <a:lnTo>
                  <a:pt x="41813" y="57560"/>
                </a:lnTo>
                <a:lnTo>
                  <a:pt x="41692" y="57379"/>
                </a:lnTo>
                <a:lnTo>
                  <a:pt x="41511" y="57259"/>
                </a:lnTo>
                <a:lnTo>
                  <a:pt x="41270" y="57138"/>
                </a:lnTo>
                <a:lnTo>
                  <a:pt x="41089" y="57078"/>
                </a:lnTo>
                <a:close/>
                <a:moveTo>
                  <a:pt x="46399" y="57078"/>
                </a:moveTo>
                <a:lnTo>
                  <a:pt x="46218" y="57138"/>
                </a:lnTo>
                <a:lnTo>
                  <a:pt x="45976" y="57259"/>
                </a:lnTo>
                <a:lnTo>
                  <a:pt x="45795" y="57379"/>
                </a:lnTo>
                <a:lnTo>
                  <a:pt x="45674" y="57560"/>
                </a:lnTo>
                <a:lnTo>
                  <a:pt x="45554" y="57802"/>
                </a:lnTo>
                <a:lnTo>
                  <a:pt x="45493" y="57983"/>
                </a:lnTo>
                <a:lnTo>
                  <a:pt x="45493" y="58224"/>
                </a:lnTo>
                <a:lnTo>
                  <a:pt x="45493" y="58466"/>
                </a:lnTo>
                <a:lnTo>
                  <a:pt x="45554" y="58647"/>
                </a:lnTo>
                <a:lnTo>
                  <a:pt x="45674" y="58888"/>
                </a:lnTo>
                <a:lnTo>
                  <a:pt x="45795" y="59069"/>
                </a:lnTo>
                <a:lnTo>
                  <a:pt x="45976" y="59190"/>
                </a:lnTo>
                <a:lnTo>
                  <a:pt x="46218" y="59310"/>
                </a:lnTo>
                <a:lnTo>
                  <a:pt x="46399" y="59371"/>
                </a:lnTo>
                <a:lnTo>
                  <a:pt x="46881" y="59371"/>
                </a:lnTo>
                <a:lnTo>
                  <a:pt x="47062" y="59310"/>
                </a:lnTo>
                <a:lnTo>
                  <a:pt x="47304" y="59190"/>
                </a:lnTo>
                <a:lnTo>
                  <a:pt x="47485" y="59069"/>
                </a:lnTo>
                <a:lnTo>
                  <a:pt x="47605" y="58888"/>
                </a:lnTo>
                <a:lnTo>
                  <a:pt x="47726" y="58647"/>
                </a:lnTo>
                <a:lnTo>
                  <a:pt x="47786" y="58466"/>
                </a:lnTo>
                <a:lnTo>
                  <a:pt x="47786" y="58224"/>
                </a:lnTo>
                <a:lnTo>
                  <a:pt x="47786" y="57983"/>
                </a:lnTo>
                <a:lnTo>
                  <a:pt x="47726" y="57802"/>
                </a:lnTo>
                <a:lnTo>
                  <a:pt x="47605" y="57560"/>
                </a:lnTo>
                <a:lnTo>
                  <a:pt x="47485" y="57379"/>
                </a:lnTo>
                <a:lnTo>
                  <a:pt x="47304" y="57259"/>
                </a:lnTo>
                <a:lnTo>
                  <a:pt x="47062" y="57138"/>
                </a:lnTo>
                <a:lnTo>
                  <a:pt x="46881" y="57078"/>
                </a:lnTo>
                <a:close/>
                <a:moveTo>
                  <a:pt x="52191" y="57078"/>
                </a:moveTo>
                <a:lnTo>
                  <a:pt x="52010" y="57138"/>
                </a:lnTo>
                <a:lnTo>
                  <a:pt x="51768" y="57259"/>
                </a:lnTo>
                <a:lnTo>
                  <a:pt x="51587" y="57379"/>
                </a:lnTo>
                <a:lnTo>
                  <a:pt x="51467" y="57560"/>
                </a:lnTo>
                <a:lnTo>
                  <a:pt x="51346" y="57802"/>
                </a:lnTo>
                <a:lnTo>
                  <a:pt x="51286" y="57983"/>
                </a:lnTo>
                <a:lnTo>
                  <a:pt x="51286" y="58224"/>
                </a:lnTo>
                <a:lnTo>
                  <a:pt x="51286" y="58466"/>
                </a:lnTo>
                <a:lnTo>
                  <a:pt x="51346" y="58647"/>
                </a:lnTo>
                <a:lnTo>
                  <a:pt x="51467" y="58888"/>
                </a:lnTo>
                <a:lnTo>
                  <a:pt x="51587" y="59069"/>
                </a:lnTo>
                <a:lnTo>
                  <a:pt x="51768" y="59190"/>
                </a:lnTo>
                <a:lnTo>
                  <a:pt x="52010" y="59310"/>
                </a:lnTo>
                <a:lnTo>
                  <a:pt x="52191" y="59371"/>
                </a:lnTo>
                <a:lnTo>
                  <a:pt x="52673" y="59371"/>
                </a:lnTo>
                <a:lnTo>
                  <a:pt x="52854" y="59310"/>
                </a:lnTo>
                <a:lnTo>
                  <a:pt x="53096" y="59190"/>
                </a:lnTo>
                <a:lnTo>
                  <a:pt x="53277" y="59069"/>
                </a:lnTo>
                <a:lnTo>
                  <a:pt x="53397" y="58888"/>
                </a:lnTo>
                <a:lnTo>
                  <a:pt x="53518" y="58647"/>
                </a:lnTo>
                <a:lnTo>
                  <a:pt x="53578" y="58466"/>
                </a:lnTo>
                <a:lnTo>
                  <a:pt x="53578" y="58224"/>
                </a:lnTo>
                <a:lnTo>
                  <a:pt x="53578" y="57983"/>
                </a:lnTo>
                <a:lnTo>
                  <a:pt x="53518" y="57802"/>
                </a:lnTo>
                <a:lnTo>
                  <a:pt x="53397" y="57560"/>
                </a:lnTo>
                <a:lnTo>
                  <a:pt x="53277" y="57379"/>
                </a:lnTo>
                <a:lnTo>
                  <a:pt x="53096" y="57259"/>
                </a:lnTo>
                <a:lnTo>
                  <a:pt x="52854" y="57138"/>
                </a:lnTo>
                <a:lnTo>
                  <a:pt x="52673" y="57078"/>
                </a:lnTo>
                <a:close/>
                <a:moveTo>
                  <a:pt x="57983" y="57078"/>
                </a:moveTo>
                <a:lnTo>
                  <a:pt x="57802" y="57138"/>
                </a:lnTo>
                <a:lnTo>
                  <a:pt x="57561" y="57259"/>
                </a:lnTo>
                <a:lnTo>
                  <a:pt x="57380" y="57379"/>
                </a:lnTo>
                <a:lnTo>
                  <a:pt x="57259" y="57560"/>
                </a:lnTo>
                <a:lnTo>
                  <a:pt x="57138" y="57802"/>
                </a:lnTo>
                <a:lnTo>
                  <a:pt x="57078" y="57983"/>
                </a:lnTo>
                <a:lnTo>
                  <a:pt x="57078" y="58224"/>
                </a:lnTo>
                <a:lnTo>
                  <a:pt x="57078" y="58466"/>
                </a:lnTo>
                <a:lnTo>
                  <a:pt x="57138" y="58647"/>
                </a:lnTo>
                <a:lnTo>
                  <a:pt x="57259" y="58888"/>
                </a:lnTo>
                <a:lnTo>
                  <a:pt x="57380" y="59069"/>
                </a:lnTo>
                <a:lnTo>
                  <a:pt x="57561" y="59190"/>
                </a:lnTo>
                <a:lnTo>
                  <a:pt x="57802" y="59310"/>
                </a:lnTo>
                <a:lnTo>
                  <a:pt x="57983" y="59371"/>
                </a:lnTo>
                <a:lnTo>
                  <a:pt x="58466" y="59371"/>
                </a:lnTo>
                <a:lnTo>
                  <a:pt x="58647" y="59310"/>
                </a:lnTo>
                <a:lnTo>
                  <a:pt x="58888" y="59190"/>
                </a:lnTo>
                <a:lnTo>
                  <a:pt x="59069" y="59069"/>
                </a:lnTo>
                <a:lnTo>
                  <a:pt x="59190" y="58888"/>
                </a:lnTo>
                <a:lnTo>
                  <a:pt x="59310" y="58647"/>
                </a:lnTo>
                <a:lnTo>
                  <a:pt x="59371" y="58466"/>
                </a:lnTo>
                <a:lnTo>
                  <a:pt x="59371" y="58224"/>
                </a:lnTo>
                <a:lnTo>
                  <a:pt x="59371" y="57983"/>
                </a:lnTo>
                <a:lnTo>
                  <a:pt x="59310" y="57802"/>
                </a:lnTo>
                <a:lnTo>
                  <a:pt x="59190" y="57560"/>
                </a:lnTo>
                <a:lnTo>
                  <a:pt x="59069" y="57379"/>
                </a:lnTo>
                <a:lnTo>
                  <a:pt x="58888" y="57259"/>
                </a:lnTo>
                <a:lnTo>
                  <a:pt x="58647" y="57138"/>
                </a:lnTo>
                <a:lnTo>
                  <a:pt x="58466" y="57078"/>
                </a:lnTo>
                <a:close/>
                <a:moveTo>
                  <a:pt x="63775" y="57078"/>
                </a:moveTo>
                <a:lnTo>
                  <a:pt x="63594" y="57138"/>
                </a:lnTo>
                <a:lnTo>
                  <a:pt x="63353" y="57259"/>
                </a:lnTo>
                <a:lnTo>
                  <a:pt x="63172" y="57379"/>
                </a:lnTo>
                <a:lnTo>
                  <a:pt x="63051" y="57560"/>
                </a:lnTo>
                <a:lnTo>
                  <a:pt x="62931" y="57802"/>
                </a:lnTo>
                <a:lnTo>
                  <a:pt x="62870" y="57983"/>
                </a:lnTo>
                <a:lnTo>
                  <a:pt x="62870" y="58224"/>
                </a:lnTo>
                <a:lnTo>
                  <a:pt x="62870" y="58466"/>
                </a:lnTo>
                <a:lnTo>
                  <a:pt x="62931" y="58647"/>
                </a:lnTo>
                <a:lnTo>
                  <a:pt x="63051" y="58888"/>
                </a:lnTo>
                <a:lnTo>
                  <a:pt x="63172" y="59069"/>
                </a:lnTo>
                <a:lnTo>
                  <a:pt x="63353" y="59190"/>
                </a:lnTo>
                <a:lnTo>
                  <a:pt x="63594" y="59310"/>
                </a:lnTo>
                <a:lnTo>
                  <a:pt x="63775" y="59371"/>
                </a:lnTo>
                <a:lnTo>
                  <a:pt x="64258" y="59371"/>
                </a:lnTo>
                <a:lnTo>
                  <a:pt x="64439" y="59310"/>
                </a:lnTo>
                <a:lnTo>
                  <a:pt x="64680" y="59190"/>
                </a:lnTo>
                <a:lnTo>
                  <a:pt x="64861" y="59069"/>
                </a:lnTo>
                <a:lnTo>
                  <a:pt x="64982" y="58888"/>
                </a:lnTo>
                <a:lnTo>
                  <a:pt x="65103" y="58647"/>
                </a:lnTo>
                <a:lnTo>
                  <a:pt x="65163" y="58466"/>
                </a:lnTo>
                <a:lnTo>
                  <a:pt x="65163" y="58224"/>
                </a:lnTo>
                <a:lnTo>
                  <a:pt x="65163" y="57983"/>
                </a:lnTo>
                <a:lnTo>
                  <a:pt x="65103" y="57802"/>
                </a:lnTo>
                <a:lnTo>
                  <a:pt x="64982" y="57560"/>
                </a:lnTo>
                <a:lnTo>
                  <a:pt x="64861" y="57379"/>
                </a:lnTo>
                <a:lnTo>
                  <a:pt x="64680" y="57259"/>
                </a:lnTo>
                <a:lnTo>
                  <a:pt x="64439" y="57138"/>
                </a:lnTo>
                <a:lnTo>
                  <a:pt x="64258" y="57078"/>
                </a:lnTo>
                <a:close/>
                <a:moveTo>
                  <a:pt x="8689" y="59974"/>
                </a:moveTo>
                <a:lnTo>
                  <a:pt x="8447" y="60095"/>
                </a:lnTo>
                <a:lnTo>
                  <a:pt x="8206" y="60276"/>
                </a:lnTo>
                <a:lnTo>
                  <a:pt x="8025" y="60457"/>
                </a:lnTo>
                <a:lnTo>
                  <a:pt x="7904" y="60758"/>
                </a:lnTo>
                <a:lnTo>
                  <a:pt x="7844" y="61120"/>
                </a:lnTo>
                <a:lnTo>
                  <a:pt x="8689" y="62267"/>
                </a:lnTo>
                <a:lnTo>
                  <a:pt x="9232" y="62267"/>
                </a:lnTo>
                <a:lnTo>
                  <a:pt x="9413" y="62206"/>
                </a:lnTo>
                <a:lnTo>
                  <a:pt x="9654" y="62086"/>
                </a:lnTo>
                <a:lnTo>
                  <a:pt x="9835" y="61965"/>
                </a:lnTo>
                <a:lnTo>
                  <a:pt x="9956" y="61784"/>
                </a:lnTo>
                <a:lnTo>
                  <a:pt x="10076" y="61543"/>
                </a:lnTo>
                <a:lnTo>
                  <a:pt x="10137" y="61362"/>
                </a:lnTo>
                <a:lnTo>
                  <a:pt x="10137" y="61120"/>
                </a:lnTo>
                <a:lnTo>
                  <a:pt x="10076" y="60758"/>
                </a:lnTo>
                <a:lnTo>
                  <a:pt x="9956" y="60457"/>
                </a:lnTo>
                <a:lnTo>
                  <a:pt x="9775" y="60276"/>
                </a:lnTo>
                <a:lnTo>
                  <a:pt x="9533" y="60095"/>
                </a:lnTo>
                <a:lnTo>
                  <a:pt x="9292" y="59974"/>
                </a:lnTo>
                <a:close/>
                <a:moveTo>
                  <a:pt x="14481" y="59974"/>
                </a:moveTo>
                <a:lnTo>
                  <a:pt x="14240" y="60095"/>
                </a:lnTo>
                <a:lnTo>
                  <a:pt x="13998" y="60276"/>
                </a:lnTo>
                <a:lnTo>
                  <a:pt x="13817" y="60457"/>
                </a:lnTo>
                <a:lnTo>
                  <a:pt x="13697" y="60758"/>
                </a:lnTo>
                <a:lnTo>
                  <a:pt x="13636" y="61120"/>
                </a:lnTo>
                <a:lnTo>
                  <a:pt x="13636" y="61362"/>
                </a:lnTo>
                <a:lnTo>
                  <a:pt x="13697" y="61543"/>
                </a:lnTo>
                <a:lnTo>
                  <a:pt x="13817" y="61784"/>
                </a:lnTo>
                <a:lnTo>
                  <a:pt x="13938" y="61965"/>
                </a:lnTo>
                <a:lnTo>
                  <a:pt x="14119" y="62086"/>
                </a:lnTo>
                <a:lnTo>
                  <a:pt x="14360" y="62206"/>
                </a:lnTo>
                <a:lnTo>
                  <a:pt x="14541" y="62267"/>
                </a:lnTo>
                <a:lnTo>
                  <a:pt x="15024" y="62267"/>
                </a:lnTo>
                <a:lnTo>
                  <a:pt x="15205" y="62206"/>
                </a:lnTo>
                <a:lnTo>
                  <a:pt x="15446" y="62086"/>
                </a:lnTo>
                <a:lnTo>
                  <a:pt x="15627" y="61965"/>
                </a:lnTo>
                <a:lnTo>
                  <a:pt x="15748" y="61784"/>
                </a:lnTo>
                <a:lnTo>
                  <a:pt x="15869" y="61543"/>
                </a:lnTo>
                <a:lnTo>
                  <a:pt x="15929" y="61362"/>
                </a:lnTo>
                <a:lnTo>
                  <a:pt x="15929" y="61120"/>
                </a:lnTo>
                <a:lnTo>
                  <a:pt x="15869" y="60758"/>
                </a:lnTo>
                <a:lnTo>
                  <a:pt x="15748" y="60457"/>
                </a:lnTo>
                <a:lnTo>
                  <a:pt x="15567" y="60276"/>
                </a:lnTo>
                <a:lnTo>
                  <a:pt x="15326" y="60095"/>
                </a:lnTo>
                <a:lnTo>
                  <a:pt x="15084" y="59974"/>
                </a:lnTo>
                <a:close/>
                <a:moveTo>
                  <a:pt x="20273" y="59974"/>
                </a:moveTo>
                <a:lnTo>
                  <a:pt x="20032" y="60095"/>
                </a:lnTo>
                <a:lnTo>
                  <a:pt x="19790" y="60276"/>
                </a:lnTo>
                <a:lnTo>
                  <a:pt x="19609" y="60457"/>
                </a:lnTo>
                <a:lnTo>
                  <a:pt x="19489" y="60758"/>
                </a:lnTo>
                <a:lnTo>
                  <a:pt x="19428" y="61120"/>
                </a:lnTo>
                <a:lnTo>
                  <a:pt x="19428" y="61362"/>
                </a:lnTo>
                <a:lnTo>
                  <a:pt x="19489" y="61543"/>
                </a:lnTo>
                <a:lnTo>
                  <a:pt x="19609" y="61784"/>
                </a:lnTo>
                <a:lnTo>
                  <a:pt x="19730" y="61965"/>
                </a:lnTo>
                <a:lnTo>
                  <a:pt x="19911" y="62086"/>
                </a:lnTo>
                <a:lnTo>
                  <a:pt x="20152" y="62206"/>
                </a:lnTo>
                <a:lnTo>
                  <a:pt x="20333" y="62267"/>
                </a:lnTo>
                <a:lnTo>
                  <a:pt x="20816" y="62267"/>
                </a:lnTo>
                <a:lnTo>
                  <a:pt x="20997" y="62206"/>
                </a:lnTo>
                <a:lnTo>
                  <a:pt x="21239" y="62086"/>
                </a:lnTo>
                <a:lnTo>
                  <a:pt x="21420" y="61965"/>
                </a:lnTo>
                <a:lnTo>
                  <a:pt x="21540" y="61784"/>
                </a:lnTo>
                <a:lnTo>
                  <a:pt x="21661" y="61543"/>
                </a:lnTo>
                <a:lnTo>
                  <a:pt x="21721" y="61362"/>
                </a:lnTo>
                <a:lnTo>
                  <a:pt x="21721" y="61120"/>
                </a:lnTo>
                <a:lnTo>
                  <a:pt x="21661" y="60758"/>
                </a:lnTo>
                <a:lnTo>
                  <a:pt x="21540" y="60457"/>
                </a:lnTo>
                <a:lnTo>
                  <a:pt x="21359" y="60276"/>
                </a:lnTo>
                <a:lnTo>
                  <a:pt x="21118" y="60095"/>
                </a:lnTo>
                <a:lnTo>
                  <a:pt x="20876" y="59974"/>
                </a:lnTo>
                <a:close/>
                <a:moveTo>
                  <a:pt x="26065" y="59974"/>
                </a:moveTo>
                <a:lnTo>
                  <a:pt x="25824" y="60095"/>
                </a:lnTo>
                <a:lnTo>
                  <a:pt x="25583" y="60276"/>
                </a:lnTo>
                <a:lnTo>
                  <a:pt x="25402" y="60457"/>
                </a:lnTo>
                <a:lnTo>
                  <a:pt x="25281" y="60758"/>
                </a:lnTo>
                <a:lnTo>
                  <a:pt x="25221" y="61120"/>
                </a:lnTo>
                <a:lnTo>
                  <a:pt x="25221" y="61362"/>
                </a:lnTo>
                <a:lnTo>
                  <a:pt x="25281" y="61543"/>
                </a:lnTo>
                <a:lnTo>
                  <a:pt x="25402" y="61784"/>
                </a:lnTo>
                <a:lnTo>
                  <a:pt x="25522" y="61965"/>
                </a:lnTo>
                <a:lnTo>
                  <a:pt x="25703" y="62086"/>
                </a:lnTo>
                <a:lnTo>
                  <a:pt x="25945" y="62206"/>
                </a:lnTo>
                <a:lnTo>
                  <a:pt x="26126" y="62267"/>
                </a:lnTo>
                <a:lnTo>
                  <a:pt x="26608" y="62267"/>
                </a:lnTo>
                <a:lnTo>
                  <a:pt x="26789" y="62206"/>
                </a:lnTo>
                <a:lnTo>
                  <a:pt x="27031" y="62086"/>
                </a:lnTo>
                <a:lnTo>
                  <a:pt x="27212" y="61965"/>
                </a:lnTo>
                <a:lnTo>
                  <a:pt x="27332" y="61784"/>
                </a:lnTo>
                <a:lnTo>
                  <a:pt x="27453" y="61543"/>
                </a:lnTo>
                <a:lnTo>
                  <a:pt x="27513" y="61362"/>
                </a:lnTo>
                <a:lnTo>
                  <a:pt x="27513" y="61120"/>
                </a:lnTo>
                <a:lnTo>
                  <a:pt x="27453" y="60758"/>
                </a:lnTo>
                <a:lnTo>
                  <a:pt x="27332" y="60457"/>
                </a:lnTo>
                <a:lnTo>
                  <a:pt x="27151" y="60276"/>
                </a:lnTo>
                <a:lnTo>
                  <a:pt x="26910" y="60095"/>
                </a:lnTo>
                <a:lnTo>
                  <a:pt x="26669" y="59974"/>
                </a:lnTo>
                <a:close/>
                <a:moveTo>
                  <a:pt x="31858" y="59974"/>
                </a:moveTo>
                <a:lnTo>
                  <a:pt x="31616" y="60095"/>
                </a:lnTo>
                <a:lnTo>
                  <a:pt x="31375" y="60276"/>
                </a:lnTo>
                <a:lnTo>
                  <a:pt x="31194" y="60457"/>
                </a:lnTo>
                <a:lnTo>
                  <a:pt x="31073" y="60758"/>
                </a:lnTo>
                <a:lnTo>
                  <a:pt x="31013" y="61120"/>
                </a:lnTo>
                <a:lnTo>
                  <a:pt x="31013" y="61362"/>
                </a:lnTo>
                <a:lnTo>
                  <a:pt x="31073" y="61543"/>
                </a:lnTo>
                <a:lnTo>
                  <a:pt x="31194" y="61784"/>
                </a:lnTo>
                <a:lnTo>
                  <a:pt x="31315" y="61965"/>
                </a:lnTo>
                <a:lnTo>
                  <a:pt x="31496" y="62086"/>
                </a:lnTo>
                <a:lnTo>
                  <a:pt x="31737" y="62206"/>
                </a:lnTo>
                <a:lnTo>
                  <a:pt x="31918" y="62267"/>
                </a:lnTo>
                <a:lnTo>
                  <a:pt x="32401" y="62267"/>
                </a:lnTo>
                <a:lnTo>
                  <a:pt x="32582" y="62206"/>
                </a:lnTo>
                <a:lnTo>
                  <a:pt x="32823" y="62086"/>
                </a:lnTo>
                <a:lnTo>
                  <a:pt x="33004" y="61965"/>
                </a:lnTo>
                <a:lnTo>
                  <a:pt x="33125" y="61784"/>
                </a:lnTo>
                <a:lnTo>
                  <a:pt x="33245" y="61543"/>
                </a:lnTo>
                <a:lnTo>
                  <a:pt x="33306" y="61362"/>
                </a:lnTo>
                <a:lnTo>
                  <a:pt x="33306" y="61120"/>
                </a:lnTo>
                <a:lnTo>
                  <a:pt x="33245" y="60758"/>
                </a:lnTo>
                <a:lnTo>
                  <a:pt x="33125" y="60457"/>
                </a:lnTo>
                <a:lnTo>
                  <a:pt x="32944" y="60276"/>
                </a:lnTo>
                <a:lnTo>
                  <a:pt x="32702" y="60095"/>
                </a:lnTo>
                <a:lnTo>
                  <a:pt x="32461" y="59974"/>
                </a:lnTo>
                <a:close/>
                <a:moveTo>
                  <a:pt x="37650" y="59974"/>
                </a:moveTo>
                <a:lnTo>
                  <a:pt x="37408" y="60095"/>
                </a:lnTo>
                <a:lnTo>
                  <a:pt x="37167" y="60276"/>
                </a:lnTo>
                <a:lnTo>
                  <a:pt x="36986" y="60457"/>
                </a:lnTo>
                <a:lnTo>
                  <a:pt x="36865" y="60758"/>
                </a:lnTo>
                <a:lnTo>
                  <a:pt x="36805" y="61120"/>
                </a:lnTo>
                <a:lnTo>
                  <a:pt x="36805" y="61362"/>
                </a:lnTo>
                <a:lnTo>
                  <a:pt x="36865" y="61543"/>
                </a:lnTo>
                <a:lnTo>
                  <a:pt x="36986" y="61784"/>
                </a:lnTo>
                <a:lnTo>
                  <a:pt x="37107" y="61965"/>
                </a:lnTo>
                <a:lnTo>
                  <a:pt x="37288" y="62086"/>
                </a:lnTo>
                <a:lnTo>
                  <a:pt x="37529" y="62206"/>
                </a:lnTo>
                <a:lnTo>
                  <a:pt x="37710" y="62267"/>
                </a:lnTo>
                <a:lnTo>
                  <a:pt x="38193" y="62267"/>
                </a:lnTo>
                <a:lnTo>
                  <a:pt x="38374" y="62206"/>
                </a:lnTo>
                <a:lnTo>
                  <a:pt x="38615" y="62086"/>
                </a:lnTo>
                <a:lnTo>
                  <a:pt x="38796" y="61965"/>
                </a:lnTo>
                <a:lnTo>
                  <a:pt x="38917" y="61784"/>
                </a:lnTo>
                <a:lnTo>
                  <a:pt x="39038" y="61543"/>
                </a:lnTo>
                <a:lnTo>
                  <a:pt x="39098" y="61362"/>
                </a:lnTo>
                <a:lnTo>
                  <a:pt x="39098" y="61120"/>
                </a:lnTo>
                <a:lnTo>
                  <a:pt x="39038" y="60758"/>
                </a:lnTo>
                <a:lnTo>
                  <a:pt x="38917" y="60457"/>
                </a:lnTo>
                <a:lnTo>
                  <a:pt x="38736" y="60276"/>
                </a:lnTo>
                <a:lnTo>
                  <a:pt x="38495" y="60095"/>
                </a:lnTo>
                <a:lnTo>
                  <a:pt x="38253" y="59974"/>
                </a:lnTo>
                <a:close/>
                <a:moveTo>
                  <a:pt x="43442" y="59974"/>
                </a:moveTo>
                <a:lnTo>
                  <a:pt x="43201" y="60095"/>
                </a:lnTo>
                <a:lnTo>
                  <a:pt x="42959" y="60276"/>
                </a:lnTo>
                <a:lnTo>
                  <a:pt x="42778" y="60457"/>
                </a:lnTo>
                <a:lnTo>
                  <a:pt x="42658" y="60758"/>
                </a:lnTo>
                <a:lnTo>
                  <a:pt x="42597" y="61120"/>
                </a:lnTo>
                <a:lnTo>
                  <a:pt x="42597" y="61362"/>
                </a:lnTo>
                <a:lnTo>
                  <a:pt x="42658" y="61543"/>
                </a:lnTo>
                <a:lnTo>
                  <a:pt x="42778" y="61784"/>
                </a:lnTo>
                <a:lnTo>
                  <a:pt x="42899" y="61965"/>
                </a:lnTo>
                <a:lnTo>
                  <a:pt x="43080" y="62086"/>
                </a:lnTo>
                <a:lnTo>
                  <a:pt x="43321" y="62206"/>
                </a:lnTo>
                <a:lnTo>
                  <a:pt x="43502" y="62267"/>
                </a:lnTo>
                <a:lnTo>
                  <a:pt x="43985" y="62267"/>
                </a:lnTo>
                <a:lnTo>
                  <a:pt x="44166" y="62206"/>
                </a:lnTo>
                <a:lnTo>
                  <a:pt x="44407" y="62086"/>
                </a:lnTo>
                <a:lnTo>
                  <a:pt x="44588" y="61965"/>
                </a:lnTo>
                <a:lnTo>
                  <a:pt x="44709" y="61784"/>
                </a:lnTo>
                <a:lnTo>
                  <a:pt x="44830" y="61543"/>
                </a:lnTo>
                <a:lnTo>
                  <a:pt x="44890" y="61362"/>
                </a:lnTo>
                <a:lnTo>
                  <a:pt x="44890" y="61120"/>
                </a:lnTo>
                <a:lnTo>
                  <a:pt x="44830" y="60758"/>
                </a:lnTo>
                <a:lnTo>
                  <a:pt x="44709" y="60457"/>
                </a:lnTo>
                <a:lnTo>
                  <a:pt x="44528" y="60276"/>
                </a:lnTo>
                <a:lnTo>
                  <a:pt x="44287" y="60095"/>
                </a:lnTo>
                <a:lnTo>
                  <a:pt x="44045" y="59974"/>
                </a:lnTo>
                <a:close/>
                <a:moveTo>
                  <a:pt x="49234" y="59974"/>
                </a:moveTo>
                <a:lnTo>
                  <a:pt x="48993" y="60095"/>
                </a:lnTo>
                <a:lnTo>
                  <a:pt x="48752" y="60276"/>
                </a:lnTo>
                <a:lnTo>
                  <a:pt x="48571" y="60457"/>
                </a:lnTo>
                <a:lnTo>
                  <a:pt x="48450" y="60758"/>
                </a:lnTo>
                <a:lnTo>
                  <a:pt x="48390" y="61120"/>
                </a:lnTo>
                <a:lnTo>
                  <a:pt x="48390" y="61362"/>
                </a:lnTo>
                <a:lnTo>
                  <a:pt x="48450" y="61543"/>
                </a:lnTo>
                <a:lnTo>
                  <a:pt x="48571" y="61784"/>
                </a:lnTo>
                <a:lnTo>
                  <a:pt x="48691" y="61965"/>
                </a:lnTo>
                <a:lnTo>
                  <a:pt x="48872" y="62086"/>
                </a:lnTo>
                <a:lnTo>
                  <a:pt x="49114" y="62206"/>
                </a:lnTo>
                <a:lnTo>
                  <a:pt x="49295" y="62267"/>
                </a:lnTo>
                <a:lnTo>
                  <a:pt x="49777" y="62267"/>
                </a:lnTo>
                <a:lnTo>
                  <a:pt x="49958" y="62206"/>
                </a:lnTo>
                <a:lnTo>
                  <a:pt x="50200" y="62086"/>
                </a:lnTo>
                <a:lnTo>
                  <a:pt x="50381" y="61965"/>
                </a:lnTo>
                <a:lnTo>
                  <a:pt x="50501" y="61784"/>
                </a:lnTo>
                <a:lnTo>
                  <a:pt x="50622" y="61543"/>
                </a:lnTo>
                <a:lnTo>
                  <a:pt x="50682" y="61362"/>
                </a:lnTo>
                <a:lnTo>
                  <a:pt x="50682" y="61120"/>
                </a:lnTo>
                <a:lnTo>
                  <a:pt x="50622" y="60758"/>
                </a:lnTo>
                <a:lnTo>
                  <a:pt x="50501" y="60457"/>
                </a:lnTo>
                <a:lnTo>
                  <a:pt x="50320" y="60276"/>
                </a:lnTo>
                <a:lnTo>
                  <a:pt x="50079" y="60095"/>
                </a:lnTo>
                <a:lnTo>
                  <a:pt x="49838" y="59974"/>
                </a:lnTo>
                <a:close/>
                <a:moveTo>
                  <a:pt x="55027" y="59974"/>
                </a:moveTo>
                <a:lnTo>
                  <a:pt x="54785" y="60095"/>
                </a:lnTo>
                <a:lnTo>
                  <a:pt x="54544" y="60276"/>
                </a:lnTo>
                <a:lnTo>
                  <a:pt x="54363" y="60457"/>
                </a:lnTo>
                <a:lnTo>
                  <a:pt x="54242" y="60758"/>
                </a:lnTo>
                <a:lnTo>
                  <a:pt x="54182" y="61120"/>
                </a:lnTo>
                <a:lnTo>
                  <a:pt x="54182" y="61362"/>
                </a:lnTo>
                <a:lnTo>
                  <a:pt x="54242" y="61543"/>
                </a:lnTo>
                <a:lnTo>
                  <a:pt x="54363" y="61784"/>
                </a:lnTo>
                <a:lnTo>
                  <a:pt x="54483" y="61965"/>
                </a:lnTo>
                <a:lnTo>
                  <a:pt x="54665" y="62086"/>
                </a:lnTo>
                <a:lnTo>
                  <a:pt x="54906" y="62206"/>
                </a:lnTo>
                <a:lnTo>
                  <a:pt x="55087" y="62267"/>
                </a:lnTo>
                <a:lnTo>
                  <a:pt x="55570" y="62267"/>
                </a:lnTo>
                <a:lnTo>
                  <a:pt x="55751" y="62206"/>
                </a:lnTo>
                <a:lnTo>
                  <a:pt x="55992" y="62086"/>
                </a:lnTo>
                <a:lnTo>
                  <a:pt x="56173" y="61965"/>
                </a:lnTo>
                <a:lnTo>
                  <a:pt x="56294" y="61784"/>
                </a:lnTo>
                <a:lnTo>
                  <a:pt x="56414" y="61543"/>
                </a:lnTo>
                <a:lnTo>
                  <a:pt x="56475" y="61362"/>
                </a:lnTo>
                <a:lnTo>
                  <a:pt x="56475" y="61120"/>
                </a:lnTo>
                <a:lnTo>
                  <a:pt x="56414" y="60758"/>
                </a:lnTo>
                <a:lnTo>
                  <a:pt x="56294" y="60457"/>
                </a:lnTo>
                <a:lnTo>
                  <a:pt x="56113" y="60276"/>
                </a:lnTo>
                <a:lnTo>
                  <a:pt x="55871" y="60095"/>
                </a:lnTo>
                <a:lnTo>
                  <a:pt x="55630" y="59974"/>
                </a:lnTo>
                <a:close/>
                <a:moveTo>
                  <a:pt x="60819" y="59974"/>
                </a:moveTo>
                <a:lnTo>
                  <a:pt x="60577" y="60095"/>
                </a:lnTo>
                <a:lnTo>
                  <a:pt x="60336" y="60276"/>
                </a:lnTo>
                <a:lnTo>
                  <a:pt x="60155" y="60457"/>
                </a:lnTo>
                <a:lnTo>
                  <a:pt x="60034" y="60758"/>
                </a:lnTo>
                <a:lnTo>
                  <a:pt x="59974" y="61120"/>
                </a:lnTo>
                <a:lnTo>
                  <a:pt x="59974" y="61362"/>
                </a:lnTo>
                <a:lnTo>
                  <a:pt x="60034" y="61543"/>
                </a:lnTo>
                <a:lnTo>
                  <a:pt x="60155" y="61784"/>
                </a:lnTo>
                <a:lnTo>
                  <a:pt x="60276" y="61965"/>
                </a:lnTo>
                <a:lnTo>
                  <a:pt x="60457" y="62086"/>
                </a:lnTo>
                <a:lnTo>
                  <a:pt x="60698" y="62206"/>
                </a:lnTo>
                <a:lnTo>
                  <a:pt x="60879" y="62267"/>
                </a:lnTo>
                <a:lnTo>
                  <a:pt x="61362" y="62267"/>
                </a:lnTo>
                <a:lnTo>
                  <a:pt x="61543" y="62206"/>
                </a:lnTo>
                <a:lnTo>
                  <a:pt x="61784" y="62086"/>
                </a:lnTo>
                <a:lnTo>
                  <a:pt x="61965" y="61965"/>
                </a:lnTo>
                <a:lnTo>
                  <a:pt x="62086" y="61784"/>
                </a:lnTo>
                <a:lnTo>
                  <a:pt x="62206" y="61543"/>
                </a:lnTo>
                <a:lnTo>
                  <a:pt x="62267" y="61362"/>
                </a:lnTo>
                <a:lnTo>
                  <a:pt x="62267" y="61120"/>
                </a:lnTo>
                <a:lnTo>
                  <a:pt x="62206" y="60758"/>
                </a:lnTo>
                <a:lnTo>
                  <a:pt x="62086" y="60457"/>
                </a:lnTo>
                <a:lnTo>
                  <a:pt x="61905" y="60276"/>
                </a:lnTo>
                <a:lnTo>
                  <a:pt x="61663" y="60095"/>
                </a:lnTo>
                <a:lnTo>
                  <a:pt x="61422" y="59974"/>
                </a:lnTo>
                <a:close/>
                <a:moveTo>
                  <a:pt x="66611" y="59974"/>
                </a:moveTo>
                <a:lnTo>
                  <a:pt x="66370" y="60095"/>
                </a:lnTo>
                <a:lnTo>
                  <a:pt x="66128" y="60276"/>
                </a:lnTo>
                <a:lnTo>
                  <a:pt x="65947" y="60457"/>
                </a:lnTo>
                <a:lnTo>
                  <a:pt x="65827" y="60758"/>
                </a:lnTo>
                <a:lnTo>
                  <a:pt x="65766" y="61120"/>
                </a:lnTo>
                <a:lnTo>
                  <a:pt x="65766" y="61362"/>
                </a:lnTo>
                <a:lnTo>
                  <a:pt x="65827" y="61543"/>
                </a:lnTo>
                <a:lnTo>
                  <a:pt x="65947" y="61784"/>
                </a:lnTo>
                <a:lnTo>
                  <a:pt x="66068" y="61965"/>
                </a:lnTo>
                <a:lnTo>
                  <a:pt x="66249" y="62086"/>
                </a:lnTo>
                <a:lnTo>
                  <a:pt x="66490" y="62206"/>
                </a:lnTo>
                <a:lnTo>
                  <a:pt x="66671" y="62267"/>
                </a:lnTo>
                <a:lnTo>
                  <a:pt x="67214" y="62267"/>
                </a:lnTo>
                <a:lnTo>
                  <a:pt x="68059" y="61120"/>
                </a:lnTo>
                <a:lnTo>
                  <a:pt x="67999" y="60758"/>
                </a:lnTo>
                <a:lnTo>
                  <a:pt x="67878" y="60457"/>
                </a:lnTo>
                <a:lnTo>
                  <a:pt x="67697" y="60276"/>
                </a:lnTo>
                <a:lnTo>
                  <a:pt x="67456" y="60095"/>
                </a:lnTo>
                <a:lnTo>
                  <a:pt x="67214" y="59974"/>
                </a:lnTo>
                <a:close/>
                <a:moveTo>
                  <a:pt x="11645" y="62870"/>
                </a:moveTo>
                <a:lnTo>
                  <a:pt x="11464" y="62930"/>
                </a:lnTo>
                <a:lnTo>
                  <a:pt x="11223" y="63051"/>
                </a:lnTo>
                <a:lnTo>
                  <a:pt x="11042" y="63172"/>
                </a:lnTo>
                <a:lnTo>
                  <a:pt x="10921" y="63353"/>
                </a:lnTo>
                <a:lnTo>
                  <a:pt x="10800" y="63594"/>
                </a:lnTo>
                <a:lnTo>
                  <a:pt x="10740" y="63775"/>
                </a:lnTo>
                <a:lnTo>
                  <a:pt x="10740" y="64016"/>
                </a:lnTo>
                <a:lnTo>
                  <a:pt x="10740" y="64197"/>
                </a:lnTo>
                <a:lnTo>
                  <a:pt x="10800" y="64439"/>
                </a:lnTo>
                <a:lnTo>
                  <a:pt x="10981" y="64740"/>
                </a:lnTo>
                <a:lnTo>
                  <a:pt x="11162" y="64921"/>
                </a:lnTo>
                <a:lnTo>
                  <a:pt x="11464" y="65102"/>
                </a:lnTo>
                <a:lnTo>
                  <a:pt x="11705" y="65163"/>
                </a:lnTo>
                <a:lnTo>
                  <a:pt x="12128" y="65163"/>
                </a:lnTo>
                <a:lnTo>
                  <a:pt x="12309" y="65102"/>
                </a:lnTo>
                <a:lnTo>
                  <a:pt x="12550" y="64982"/>
                </a:lnTo>
                <a:lnTo>
                  <a:pt x="12731" y="64861"/>
                </a:lnTo>
                <a:lnTo>
                  <a:pt x="12852" y="64680"/>
                </a:lnTo>
                <a:lnTo>
                  <a:pt x="12973" y="64439"/>
                </a:lnTo>
                <a:lnTo>
                  <a:pt x="13033" y="64258"/>
                </a:lnTo>
                <a:lnTo>
                  <a:pt x="13033" y="64016"/>
                </a:lnTo>
                <a:lnTo>
                  <a:pt x="13033" y="63775"/>
                </a:lnTo>
                <a:lnTo>
                  <a:pt x="12973" y="63594"/>
                </a:lnTo>
                <a:lnTo>
                  <a:pt x="12852" y="63353"/>
                </a:lnTo>
                <a:lnTo>
                  <a:pt x="12731" y="63172"/>
                </a:lnTo>
                <a:lnTo>
                  <a:pt x="12550" y="63051"/>
                </a:lnTo>
                <a:lnTo>
                  <a:pt x="12309" y="62930"/>
                </a:lnTo>
                <a:lnTo>
                  <a:pt x="12128" y="62870"/>
                </a:lnTo>
                <a:close/>
                <a:moveTo>
                  <a:pt x="17437" y="62870"/>
                </a:moveTo>
                <a:lnTo>
                  <a:pt x="17256" y="62930"/>
                </a:lnTo>
                <a:lnTo>
                  <a:pt x="17015" y="63051"/>
                </a:lnTo>
                <a:lnTo>
                  <a:pt x="16834" y="63172"/>
                </a:lnTo>
                <a:lnTo>
                  <a:pt x="16713" y="63353"/>
                </a:lnTo>
                <a:lnTo>
                  <a:pt x="16593" y="63594"/>
                </a:lnTo>
                <a:lnTo>
                  <a:pt x="16532" y="63775"/>
                </a:lnTo>
                <a:lnTo>
                  <a:pt x="16532" y="64016"/>
                </a:lnTo>
                <a:lnTo>
                  <a:pt x="16532" y="64258"/>
                </a:lnTo>
                <a:lnTo>
                  <a:pt x="16593" y="64439"/>
                </a:lnTo>
                <a:lnTo>
                  <a:pt x="16713" y="64680"/>
                </a:lnTo>
                <a:lnTo>
                  <a:pt x="16834" y="64861"/>
                </a:lnTo>
                <a:lnTo>
                  <a:pt x="17015" y="64982"/>
                </a:lnTo>
                <a:lnTo>
                  <a:pt x="17256" y="65102"/>
                </a:lnTo>
                <a:lnTo>
                  <a:pt x="17437" y="65163"/>
                </a:lnTo>
                <a:lnTo>
                  <a:pt x="17920" y="65163"/>
                </a:lnTo>
                <a:lnTo>
                  <a:pt x="18101" y="65102"/>
                </a:lnTo>
                <a:lnTo>
                  <a:pt x="18342" y="64982"/>
                </a:lnTo>
                <a:lnTo>
                  <a:pt x="18523" y="64861"/>
                </a:lnTo>
                <a:lnTo>
                  <a:pt x="18644" y="64680"/>
                </a:lnTo>
                <a:lnTo>
                  <a:pt x="18765" y="64439"/>
                </a:lnTo>
                <a:lnTo>
                  <a:pt x="18825" y="64258"/>
                </a:lnTo>
                <a:lnTo>
                  <a:pt x="18825" y="64016"/>
                </a:lnTo>
                <a:lnTo>
                  <a:pt x="18825" y="63775"/>
                </a:lnTo>
                <a:lnTo>
                  <a:pt x="18765" y="63594"/>
                </a:lnTo>
                <a:lnTo>
                  <a:pt x="18644" y="63353"/>
                </a:lnTo>
                <a:lnTo>
                  <a:pt x="18523" y="63172"/>
                </a:lnTo>
                <a:lnTo>
                  <a:pt x="18342" y="63051"/>
                </a:lnTo>
                <a:lnTo>
                  <a:pt x="18101" y="62930"/>
                </a:lnTo>
                <a:lnTo>
                  <a:pt x="17920" y="62870"/>
                </a:lnTo>
                <a:close/>
                <a:moveTo>
                  <a:pt x="23230" y="62870"/>
                </a:moveTo>
                <a:lnTo>
                  <a:pt x="23049" y="62930"/>
                </a:lnTo>
                <a:lnTo>
                  <a:pt x="22807" y="63051"/>
                </a:lnTo>
                <a:lnTo>
                  <a:pt x="22626" y="63172"/>
                </a:lnTo>
                <a:lnTo>
                  <a:pt x="22506" y="63353"/>
                </a:lnTo>
                <a:lnTo>
                  <a:pt x="22385" y="63594"/>
                </a:lnTo>
                <a:lnTo>
                  <a:pt x="22325" y="63775"/>
                </a:lnTo>
                <a:lnTo>
                  <a:pt x="22325" y="64016"/>
                </a:lnTo>
                <a:lnTo>
                  <a:pt x="22325" y="64258"/>
                </a:lnTo>
                <a:lnTo>
                  <a:pt x="22385" y="64439"/>
                </a:lnTo>
                <a:lnTo>
                  <a:pt x="22506" y="64680"/>
                </a:lnTo>
                <a:lnTo>
                  <a:pt x="22626" y="64861"/>
                </a:lnTo>
                <a:lnTo>
                  <a:pt x="22807" y="64982"/>
                </a:lnTo>
                <a:lnTo>
                  <a:pt x="23049" y="65102"/>
                </a:lnTo>
                <a:lnTo>
                  <a:pt x="23230" y="65163"/>
                </a:lnTo>
                <a:lnTo>
                  <a:pt x="23712" y="65163"/>
                </a:lnTo>
                <a:lnTo>
                  <a:pt x="23893" y="65102"/>
                </a:lnTo>
                <a:lnTo>
                  <a:pt x="24135" y="64982"/>
                </a:lnTo>
                <a:lnTo>
                  <a:pt x="24316" y="64861"/>
                </a:lnTo>
                <a:lnTo>
                  <a:pt x="24436" y="64680"/>
                </a:lnTo>
                <a:lnTo>
                  <a:pt x="24557" y="64439"/>
                </a:lnTo>
                <a:lnTo>
                  <a:pt x="24617" y="64258"/>
                </a:lnTo>
                <a:lnTo>
                  <a:pt x="24617" y="64016"/>
                </a:lnTo>
                <a:lnTo>
                  <a:pt x="24617" y="63775"/>
                </a:lnTo>
                <a:lnTo>
                  <a:pt x="24557" y="63594"/>
                </a:lnTo>
                <a:lnTo>
                  <a:pt x="24436" y="63353"/>
                </a:lnTo>
                <a:lnTo>
                  <a:pt x="24316" y="63172"/>
                </a:lnTo>
                <a:lnTo>
                  <a:pt x="24135" y="63051"/>
                </a:lnTo>
                <a:lnTo>
                  <a:pt x="23893" y="62930"/>
                </a:lnTo>
                <a:lnTo>
                  <a:pt x="23712" y="62870"/>
                </a:lnTo>
                <a:close/>
                <a:moveTo>
                  <a:pt x="29022" y="62870"/>
                </a:moveTo>
                <a:lnTo>
                  <a:pt x="28841" y="62930"/>
                </a:lnTo>
                <a:lnTo>
                  <a:pt x="28599" y="63051"/>
                </a:lnTo>
                <a:lnTo>
                  <a:pt x="28418" y="63172"/>
                </a:lnTo>
                <a:lnTo>
                  <a:pt x="28298" y="63353"/>
                </a:lnTo>
                <a:lnTo>
                  <a:pt x="28177" y="63594"/>
                </a:lnTo>
                <a:lnTo>
                  <a:pt x="28117" y="63775"/>
                </a:lnTo>
                <a:lnTo>
                  <a:pt x="28117" y="64016"/>
                </a:lnTo>
                <a:lnTo>
                  <a:pt x="28117" y="64258"/>
                </a:lnTo>
                <a:lnTo>
                  <a:pt x="28177" y="64439"/>
                </a:lnTo>
                <a:lnTo>
                  <a:pt x="28298" y="64680"/>
                </a:lnTo>
                <a:lnTo>
                  <a:pt x="28418" y="64861"/>
                </a:lnTo>
                <a:lnTo>
                  <a:pt x="28599" y="64982"/>
                </a:lnTo>
                <a:lnTo>
                  <a:pt x="28841" y="65102"/>
                </a:lnTo>
                <a:lnTo>
                  <a:pt x="29022" y="65163"/>
                </a:lnTo>
                <a:lnTo>
                  <a:pt x="29505" y="65163"/>
                </a:lnTo>
                <a:lnTo>
                  <a:pt x="29686" y="65102"/>
                </a:lnTo>
                <a:lnTo>
                  <a:pt x="29927" y="64982"/>
                </a:lnTo>
                <a:lnTo>
                  <a:pt x="30108" y="64861"/>
                </a:lnTo>
                <a:lnTo>
                  <a:pt x="30229" y="64680"/>
                </a:lnTo>
                <a:lnTo>
                  <a:pt x="30349" y="64439"/>
                </a:lnTo>
                <a:lnTo>
                  <a:pt x="30410" y="64258"/>
                </a:lnTo>
                <a:lnTo>
                  <a:pt x="30410" y="64016"/>
                </a:lnTo>
                <a:lnTo>
                  <a:pt x="30410" y="63775"/>
                </a:lnTo>
                <a:lnTo>
                  <a:pt x="30349" y="63594"/>
                </a:lnTo>
                <a:lnTo>
                  <a:pt x="30229" y="63353"/>
                </a:lnTo>
                <a:lnTo>
                  <a:pt x="30108" y="63172"/>
                </a:lnTo>
                <a:lnTo>
                  <a:pt x="29927" y="63051"/>
                </a:lnTo>
                <a:lnTo>
                  <a:pt x="29686" y="62930"/>
                </a:lnTo>
                <a:lnTo>
                  <a:pt x="29505" y="62870"/>
                </a:lnTo>
                <a:close/>
                <a:moveTo>
                  <a:pt x="34814" y="62870"/>
                </a:moveTo>
                <a:lnTo>
                  <a:pt x="34633" y="62930"/>
                </a:lnTo>
                <a:lnTo>
                  <a:pt x="34392" y="63051"/>
                </a:lnTo>
                <a:lnTo>
                  <a:pt x="34211" y="63172"/>
                </a:lnTo>
                <a:lnTo>
                  <a:pt x="34090" y="63353"/>
                </a:lnTo>
                <a:lnTo>
                  <a:pt x="33969" y="63594"/>
                </a:lnTo>
                <a:lnTo>
                  <a:pt x="33909" y="63775"/>
                </a:lnTo>
                <a:lnTo>
                  <a:pt x="33909" y="64016"/>
                </a:lnTo>
                <a:lnTo>
                  <a:pt x="33909" y="64258"/>
                </a:lnTo>
                <a:lnTo>
                  <a:pt x="33969" y="64439"/>
                </a:lnTo>
                <a:lnTo>
                  <a:pt x="34090" y="64680"/>
                </a:lnTo>
                <a:lnTo>
                  <a:pt x="34211" y="64861"/>
                </a:lnTo>
                <a:lnTo>
                  <a:pt x="34392" y="64982"/>
                </a:lnTo>
                <a:lnTo>
                  <a:pt x="34633" y="65102"/>
                </a:lnTo>
                <a:lnTo>
                  <a:pt x="34814" y="65163"/>
                </a:lnTo>
                <a:lnTo>
                  <a:pt x="35297" y="65163"/>
                </a:lnTo>
                <a:lnTo>
                  <a:pt x="35478" y="65102"/>
                </a:lnTo>
                <a:lnTo>
                  <a:pt x="35719" y="64982"/>
                </a:lnTo>
                <a:lnTo>
                  <a:pt x="35900" y="64861"/>
                </a:lnTo>
                <a:lnTo>
                  <a:pt x="36021" y="64680"/>
                </a:lnTo>
                <a:lnTo>
                  <a:pt x="36141" y="64439"/>
                </a:lnTo>
                <a:lnTo>
                  <a:pt x="36202" y="64258"/>
                </a:lnTo>
                <a:lnTo>
                  <a:pt x="36202" y="64016"/>
                </a:lnTo>
                <a:lnTo>
                  <a:pt x="36202" y="63775"/>
                </a:lnTo>
                <a:lnTo>
                  <a:pt x="36141" y="63594"/>
                </a:lnTo>
                <a:lnTo>
                  <a:pt x="36021" y="63353"/>
                </a:lnTo>
                <a:lnTo>
                  <a:pt x="35900" y="63172"/>
                </a:lnTo>
                <a:lnTo>
                  <a:pt x="35719" y="63051"/>
                </a:lnTo>
                <a:lnTo>
                  <a:pt x="35478" y="62930"/>
                </a:lnTo>
                <a:lnTo>
                  <a:pt x="35297" y="62870"/>
                </a:lnTo>
                <a:close/>
                <a:moveTo>
                  <a:pt x="40606" y="62870"/>
                </a:moveTo>
                <a:lnTo>
                  <a:pt x="40425" y="62930"/>
                </a:lnTo>
                <a:lnTo>
                  <a:pt x="40184" y="63051"/>
                </a:lnTo>
                <a:lnTo>
                  <a:pt x="40003" y="63172"/>
                </a:lnTo>
                <a:lnTo>
                  <a:pt x="39882" y="63353"/>
                </a:lnTo>
                <a:lnTo>
                  <a:pt x="39762" y="63594"/>
                </a:lnTo>
                <a:lnTo>
                  <a:pt x="39701" y="63775"/>
                </a:lnTo>
                <a:lnTo>
                  <a:pt x="39701" y="64016"/>
                </a:lnTo>
                <a:lnTo>
                  <a:pt x="39701" y="64258"/>
                </a:lnTo>
                <a:lnTo>
                  <a:pt x="39762" y="64439"/>
                </a:lnTo>
                <a:lnTo>
                  <a:pt x="39882" y="64680"/>
                </a:lnTo>
                <a:lnTo>
                  <a:pt x="40003" y="64861"/>
                </a:lnTo>
                <a:lnTo>
                  <a:pt x="40184" y="64982"/>
                </a:lnTo>
                <a:lnTo>
                  <a:pt x="40425" y="65102"/>
                </a:lnTo>
                <a:lnTo>
                  <a:pt x="40606" y="65163"/>
                </a:lnTo>
                <a:lnTo>
                  <a:pt x="41089" y="65163"/>
                </a:lnTo>
                <a:lnTo>
                  <a:pt x="41270" y="65102"/>
                </a:lnTo>
                <a:lnTo>
                  <a:pt x="41511" y="64982"/>
                </a:lnTo>
                <a:lnTo>
                  <a:pt x="41692" y="64861"/>
                </a:lnTo>
                <a:lnTo>
                  <a:pt x="41813" y="64680"/>
                </a:lnTo>
                <a:lnTo>
                  <a:pt x="41934" y="64439"/>
                </a:lnTo>
                <a:lnTo>
                  <a:pt x="41994" y="64258"/>
                </a:lnTo>
                <a:lnTo>
                  <a:pt x="41994" y="64016"/>
                </a:lnTo>
                <a:lnTo>
                  <a:pt x="41994" y="63775"/>
                </a:lnTo>
                <a:lnTo>
                  <a:pt x="41934" y="63594"/>
                </a:lnTo>
                <a:lnTo>
                  <a:pt x="41813" y="63353"/>
                </a:lnTo>
                <a:lnTo>
                  <a:pt x="41692" y="63172"/>
                </a:lnTo>
                <a:lnTo>
                  <a:pt x="41511" y="63051"/>
                </a:lnTo>
                <a:lnTo>
                  <a:pt x="41270" y="62930"/>
                </a:lnTo>
                <a:lnTo>
                  <a:pt x="41089" y="62870"/>
                </a:lnTo>
                <a:close/>
                <a:moveTo>
                  <a:pt x="46399" y="62870"/>
                </a:moveTo>
                <a:lnTo>
                  <a:pt x="46218" y="62930"/>
                </a:lnTo>
                <a:lnTo>
                  <a:pt x="45976" y="63051"/>
                </a:lnTo>
                <a:lnTo>
                  <a:pt x="45795" y="63172"/>
                </a:lnTo>
                <a:lnTo>
                  <a:pt x="45674" y="63353"/>
                </a:lnTo>
                <a:lnTo>
                  <a:pt x="45554" y="63594"/>
                </a:lnTo>
                <a:lnTo>
                  <a:pt x="45493" y="63775"/>
                </a:lnTo>
                <a:lnTo>
                  <a:pt x="45493" y="64016"/>
                </a:lnTo>
                <a:lnTo>
                  <a:pt x="45493" y="64258"/>
                </a:lnTo>
                <a:lnTo>
                  <a:pt x="45554" y="64439"/>
                </a:lnTo>
                <a:lnTo>
                  <a:pt x="45674" y="64680"/>
                </a:lnTo>
                <a:lnTo>
                  <a:pt x="45795" y="64861"/>
                </a:lnTo>
                <a:lnTo>
                  <a:pt x="45976" y="64982"/>
                </a:lnTo>
                <a:lnTo>
                  <a:pt x="46218" y="65102"/>
                </a:lnTo>
                <a:lnTo>
                  <a:pt x="46399" y="65163"/>
                </a:lnTo>
                <a:lnTo>
                  <a:pt x="46881" y="65163"/>
                </a:lnTo>
                <a:lnTo>
                  <a:pt x="47062" y="65102"/>
                </a:lnTo>
                <a:lnTo>
                  <a:pt x="47304" y="64982"/>
                </a:lnTo>
                <a:lnTo>
                  <a:pt x="47485" y="64861"/>
                </a:lnTo>
                <a:lnTo>
                  <a:pt x="47605" y="64680"/>
                </a:lnTo>
                <a:lnTo>
                  <a:pt x="47726" y="64439"/>
                </a:lnTo>
                <a:lnTo>
                  <a:pt x="47786" y="64258"/>
                </a:lnTo>
                <a:lnTo>
                  <a:pt x="47786" y="64016"/>
                </a:lnTo>
                <a:lnTo>
                  <a:pt x="47786" y="63775"/>
                </a:lnTo>
                <a:lnTo>
                  <a:pt x="47726" y="63594"/>
                </a:lnTo>
                <a:lnTo>
                  <a:pt x="47605" y="63353"/>
                </a:lnTo>
                <a:lnTo>
                  <a:pt x="47485" y="63172"/>
                </a:lnTo>
                <a:lnTo>
                  <a:pt x="47304" y="63051"/>
                </a:lnTo>
                <a:lnTo>
                  <a:pt x="47062" y="62930"/>
                </a:lnTo>
                <a:lnTo>
                  <a:pt x="46881" y="62870"/>
                </a:lnTo>
                <a:close/>
                <a:moveTo>
                  <a:pt x="52191" y="62870"/>
                </a:moveTo>
                <a:lnTo>
                  <a:pt x="52010" y="62930"/>
                </a:lnTo>
                <a:lnTo>
                  <a:pt x="51768" y="63051"/>
                </a:lnTo>
                <a:lnTo>
                  <a:pt x="51587" y="63172"/>
                </a:lnTo>
                <a:lnTo>
                  <a:pt x="51467" y="63353"/>
                </a:lnTo>
                <a:lnTo>
                  <a:pt x="51346" y="63594"/>
                </a:lnTo>
                <a:lnTo>
                  <a:pt x="51286" y="63775"/>
                </a:lnTo>
                <a:lnTo>
                  <a:pt x="51286" y="64016"/>
                </a:lnTo>
                <a:lnTo>
                  <a:pt x="51286" y="64258"/>
                </a:lnTo>
                <a:lnTo>
                  <a:pt x="51346" y="64439"/>
                </a:lnTo>
                <a:lnTo>
                  <a:pt x="51467" y="64680"/>
                </a:lnTo>
                <a:lnTo>
                  <a:pt x="51587" y="64861"/>
                </a:lnTo>
                <a:lnTo>
                  <a:pt x="51768" y="64982"/>
                </a:lnTo>
                <a:lnTo>
                  <a:pt x="52010" y="65102"/>
                </a:lnTo>
                <a:lnTo>
                  <a:pt x="52191" y="65163"/>
                </a:lnTo>
                <a:lnTo>
                  <a:pt x="52673" y="65163"/>
                </a:lnTo>
                <a:lnTo>
                  <a:pt x="52854" y="65102"/>
                </a:lnTo>
                <a:lnTo>
                  <a:pt x="53096" y="64982"/>
                </a:lnTo>
                <a:lnTo>
                  <a:pt x="53277" y="64861"/>
                </a:lnTo>
                <a:lnTo>
                  <a:pt x="53397" y="64680"/>
                </a:lnTo>
                <a:lnTo>
                  <a:pt x="53518" y="64439"/>
                </a:lnTo>
                <a:lnTo>
                  <a:pt x="53578" y="64258"/>
                </a:lnTo>
                <a:lnTo>
                  <a:pt x="53578" y="64016"/>
                </a:lnTo>
                <a:lnTo>
                  <a:pt x="53578" y="63775"/>
                </a:lnTo>
                <a:lnTo>
                  <a:pt x="53518" y="63594"/>
                </a:lnTo>
                <a:lnTo>
                  <a:pt x="53397" y="63353"/>
                </a:lnTo>
                <a:lnTo>
                  <a:pt x="53277" y="63172"/>
                </a:lnTo>
                <a:lnTo>
                  <a:pt x="53096" y="63051"/>
                </a:lnTo>
                <a:lnTo>
                  <a:pt x="52854" y="62930"/>
                </a:lnTo>
                <a:lnTo>
                  <a:pt x="52673" y="62870"/>
                </a:lnTo>
                <a:close/>
                <a:moveTo>
                  <a:pt x="57983" y="62870"/>
                </a:moveTo>
                <a:lnTo>
                  <a:pt x="57802" y="62930"/>
                </a:lnTo>
                <a:lnTo>
                  <a:pt x="57561" y="63051"/>
                </a:lnTo>
                <a:lnTo>
                  <a:pt x="57380" y="63172"/>
                </a:lnTo>
                <a:lnTo>
                  <a:pt x="57259" y="63353"/>
                </a:lnTo>
                <a:lnTo>
                  <a:pt x="57138" y="63594"/>
                </a:lnTo>
                <a:lnTo>
                  <a:pt x="57078" y="63775"/>
                </a:lnTo>
                <a:lnTo>
                  <a:pt x="57078" y="64016"/>
                </a:lnTo>
                <a:lnTo>
                  <a:pt x="57078" y="64258"/>
                </a:lnTo>
                <a:lnTo>
                  <a:pt x="57138" y="64439"/>
                </a:lnTo>
                <a:lnTo>
                  <a:pt x="57259" y="64680"/>
                </a:lnTo>
                <a:lnTo>
                  <a:pt x="57380" y="64861"/>
                </a:lnTo>
                <a:lnTo>
                  <a:pt x="57561" y="64982"/>
                </a:lnTo>
                <a:lnTo>
                  <a:pt x="57802" y="65102"/>
                </a:lnTo>
                <a:lnTo>
                  <a:pt x="57983" y="65163"/>
                </a:lnTo>
                <a:lnTo>
                  <a:pt x="58466" y="65163"/>
                </a:lnTo>
                <a:lnTo>
                  <a:pt x="58647" y="65102"/>
                </a:lnTo>
                <a:lnTo>
                  <a:pt x="58888" y="64982"/>
                </a:lnTo>
                <a:lnTo>
                  <a:pt x="59069" y="64861"/>
                </a:lnTo>
                <a:lnTo>
                  <a:pt x="59190" y="64680"/>
                </a:lnTo>
                <a:lnTo>
                  <a:pt x="59310" y="64439"/>
                </a:lnTo>
                <a:lnTo>
                  <a:pt x="59371" y="64258"/>
                </a:lnTo>
                <a:lnTo>
                  <a:pt x="59371" y="64016"/>
                </a:lnTo>
                <a:lnTo>
                  <a:pt x="59371" y="63775"/>
                </a:lnTo>
                <a:lnTo>
                  <a:pt x="59310" y="63594"/>
                </a:lnTo>
                <a:lnTo>
                  <a:pt x="59190" y="63353"/>
                </a:lnTo>
                <a:lnTo>
                  <a:pt x="59069" y="63172"/>
                </a:lnTo>
                <a:lnTo>
                  <a:pt x="58888" y="63051"/>
                </a:lnTo>
                <a:lnTo>
                  <a:pt x="58647" y="62930"/>
                </a:lnTo>
                <a:lnTo>
                  <a:pt x="58466" y="62870"/>
                </a:lnTo>
                <a:close/>
                <a:moveTo>
                  <a:pt x="63775" y="62870"/>
                </a:moveTo>
                <a:lnTo>
                  <a:pt x="63594" y="62930"/>
                </a:lnTo>
                <a:lnTo>
                  <a:pt x="63353" y="63051"/>
                </a:lnTo>
                <a:lnTo>
                  <a:pt x="63172" y="63172"/>
                </a:lnTo>
                <a:lnTo>
                  <a:pt x="63051" y="63353"/>
                </a:lnTo>
                <a:lnTo>
                  <a:pt x="62931" y="63594"/>
                </a:lnTo>
                <a:lnTo>
                  <a:pt x="62870" y="63775"/>
                </a:lnTo>
                <a:lnTo>
                  <a:pt x="62870" y="64016"/>
                </a:lnTo>
                <a:lnTo>
                  <a:pt x="62870" y="64258"/>
                </a:lnTo>
                <a:lnTo>
                  <a:pt x="62931" y="64439"/>
                </a:lnTo>
                <a:lnTo>
                  <a:pt x="63051" y="64680"/>
                </a:lnTo>
                <a:lnTo>
                  <a:pt x="63172" y="64861"/>
                </a:lnTo>
                <a:lnTo>
                  <a:pt x="63353" y="64982"/>
                </a:lnTo>
                <a:lnTo>
                  <a:pt x="63594" y="65102"/>
                </a:lnTo>
                <a:lnTo>
                  <a:pt x="63775" y="65163"/>
                </a:lnTo>
                <a:lnTo>
                  <a:pt x="64198" y="65163"/>
                </a:lnTo>
                <a:lnTo>
                  <a:pt x="64439" y="65102"/>
                </a:lnTo>
                <a:lnTo>
                  <a:pt x="64741" y="64921"/>
                </a:lnTo>
                <a:lnTo>
                  <a:pt x="64922" y="64740"/>
                </a:lnTo>
                <a:lnTo>
                  <a:pt x="65103" y="64439"/>
                </a:lnTo>
                <a:lnTo>
                  <a:pt x="65163" y="64197"/>
                </a:lnTo>
                <a:lnTo>
                  <a:pt x="65163" y="64016"/>
                </a:lnTo>
                <a:lnTo>
                  <a:pt x="65163" y="63775"/>
                </a:lnTo>
                <a:lnTo>
                  <a:pt x="65103" y="63594"/>
                </a:lnTo>
                <a:lnTo>
                  <a:pt x="64982" y="63353"/>
                </a:lnTo>
                <a:lnTo>
                  <a:pt x="64861" y="63172"/>
                </a:lnTo>
                <a:lnTo>
                  <a:pt x="64680" y="63051"/>
                </a:lnTo>
                <a:lnTo>
                  <a:pt x="64439" y="62930"/>
                </a:lnTo>
                <a:lnTo>
                  <a:pt x="64258" y="62870"/>
                </a:lnTo>
                <a:close/>
                <a:moveTo>
                  <a:pt x="14541" y="65766"/>
                </a:moveTo>
                <a:lnTo>
                  <a:pt x="14360" y="65826"/>
                </a:lnTo>
                <a:lnTo>
                  <a:pt x="14119" y="65947"/>
                </a:lnTo>
                <a:lnTo>
                  <a:pt x="13938" y="66068"/>
                </a:lnTo>
                <a:lnTo>
                  <a:pt x="13817" y="66249"/>
                </a:lnTo>
                <a:lnTo>
                  <a:pt x="13697" y="66490"/>
                </a:lnTo>
                <a:lnTo>
                  <a:pt x="13636" y="66671"/>
                </a:lnTo>
                <a:lnTo>
                  <a:pt x="13636" y="66912"/>
                </a:lnTo>
                <a:lnTo>
                  <a:pt x="13636" y="67214"/>
                </a:lnTo>
                <a:lnTo>
                  <a:pt x="14783" y="68059"/>
                </a:lnTo>
                <a:lnTo>
                  <a:pt x="15024" y="68059"/>
                </a:lnTo>
                <a:lnTo>
                  <a:pt x="15205" y="67999"/>
                </a:lnTo>
                <a:lnTo>
                  <a:pt x="15446" y="67878"/>
                </a:lnTo>
                <a:lnTo>
                  <a:pt x="15627" y="67757"/>
                </a:lnTo>
                <a:lnTo>
                  <a:pt x="15748" y="67576"/>
                </a:lnTo>
                <a:lnTo>
                  <a:pt x="15869" y="67335"/>
                </a:lnTo>
                <a:lnTo>
                  <a:pt x="15929" y="67154"/>
                </a:lnTo>
                <a:lnTo>
                  <a:pt x="15929" y="66912"/>
                </a:lnTo>
                <a:lnTo>
                  <a:pt x="15929" y="66671"/>
                </a:lnTo>
                <a:lnTo>
                  <a:pt x="15869" y="66490"/>
                </a:lnTo>
                <a:lnTo>
                  <a:pt x="15748" y="66249"/>
                </a:lnTo>
                <a:lnTo>
                  <a:pt x="15627" y="66068"/>
                </a:lnTo>
                <a:lnTo>
                  <a:pt x="15446" y="65947"/>
                </a:lnTo>
                <a:lnTo>
                  <a:pt x="15205" y="65826"/>
                </a:lnTo>
                <a:lnTo>
                  <a:pt x="15024" y="65766"/>
                </a:lnTo>
                <a:close/>
                <a:moveTo>
                  <a:pt x="20333" y="65766"/>
                </a:moveTo>
                <a:lnTo>
                  <a:pt x="20152" y="65826"/>
                </a:lnTo>
                <a:lnTo>
                  <a:pt x="19911" y="65947"/>
                </a:lnTo>
                <a:lnTo>
                  <a:pt x="19730" y="66068"/>
                </a:lnTo>
                <a:lnTo>
                  <a:pt x="19609" y="66249"/>
                </a:lnTo>
                <a:lnTo>
                  <a:pt x="19489" y="66490"/>
                </a:lnTo>
                <a:lnTo>
                  <a:pt x="19428" y="66671"/>
                </a:lnTo>
                <a:lnTo>
                  <a:pt x="19428" y="66912"/>
                </a:lnTo>
                <a:lnTo>
                  <a:pt x="19428" y="67154"/>
                </a:lnTo>
                <a:lnTo>
                  <a:pt x="19489" y="67335"/>
                </a:lnTo>
                <a:lnTo>
                  <a:pt x="19609" y="67576"/>
                </a:lnTo>
                <a:lnTo>
                  <a:pt x="19730" y="67757"/>
                </a:lnTo>
                <a:lnTo>
                  <a:pt x="19911" y="67878"/>
                </a:lnTo>
                <a:lnTo>
                  <a:pt x="20152" y="67999"/>
                </a:lnTo>
                <a:lnTo>
                  <a:pt x="20333" y="68059"/>
                </a:lnTo>
                <a:lnTo>
                  <a:pt x="20816" y="68059"/>
                </a:lnTo>
                <a:lnTo>
                  <a:pt x="20997" y="67999"/>
                </a:lnTo>
                <a:lnTo>
                  <a:pt x="21239" y="67878"/>
                </a:lnTo>
                <a:lnTo>
                  <a:pt x="21420" y="67757"/>
                </a:lnTo>
                <a:lnTo>
                  <a:pt x="21540" y="67576"/>
                </a:lnTo>
                <a:lnTo>
                  <a:pt x="21661" y="67335"/>
                </a:lnTo>
                <a:lnTo>
                  <a:pt x="21721" y="67154"/>
                </a:lnTo>
                <a:lnTo>
                  <a:pt x="21721" y="66912"/>
                </a:lnTo>
                <a:lnTo>
                  <a:pt x="21721" y="66671"/>
                </a:lnTo>
                <a:lnTo>
                  <a:pt x="21661" y="66490"/>
                </a:lnTo>
                <a:lnTo>
                  <a:pt x="21540" y="66249"/>
                </a:lnTo>
                <a:lnTo>
                  <a:pt x="21420" y="66068"/>
                </a:lnTo>
                <a:lnTo>
                  <a:pt x="21239" y="65947"/>
                </a:lnTo>
                <a:lnTo>
                  <a:pt x="20997" y="65826"/>
                </a:lnTo>
                <a:lnTo>
                  <a:pt x="20816" y="65766"/>
                </a:lnTo>
                <a:close/>
                <a:moveTo>
                  <a:pt x="26126" y="65766"/>
                </a:moveTo>
                <a:lnTo>
                  <a:pt x="25945" y="65826"/>
                </a:lnTo>
                <a:lnTo>
                  <a:pt x="25703" y="65947"/>
                </a:lnTo>
                <a:lnTo>
                  <a:pt x="25522" y="66068"/>
                </a:lnTo>
                <a:lnTo>
                  <a:pt x="25402" y="66249"/>
                </a:lnTo>
                <a:lnTo>
                  <a:pt x="25281" y="66490"/>
                </a:lnTo>
                <a:lnTo>
                  <a:pt x="25221" y="66671"/>
                </a:lnTo>
                <a:lnTo>
                  <a:pt x="25221" y="66912"/>
                </a:lnTo>
                <a:lnTo>
                  <a:pt x="25221" y="67154"/>
                </a:lnTo>
                <a:lnTo>
                  <a:pt x="25281" y="67335"/>
                </a:lnTo>
                <a:lnTo>
                  <a:pt x="25402" y="67576"/>
                </a:lnTo>
                <a:lnTo>
                  <a:pt x="25522" y="67757"/>
                </a:lnTo>
                <a:lnTo>
                  <a:pt x="25703" y="67878"/>
                </a:lnTo>
                <a:lnTo>
                  <a:pt x="25945" y="67999"/>
                </a:lnTo>
                <a:lnTo>
                  <a:pt x="26126" y="68059"/>
                </a:lnTo>
                <a:lnTo>
                  <a:pt x="26608" y="68059"/>
                </a:lnTo>
                <a:lnTo>
                  <a:pt x="26789" y="67999"/>
                </a:lnTo>
                <a:lnTo>
                  <a:pt x="27031" y="67878"/>
                </a:lnTo>
                <a:lnTo>
                  <a:pt x="27212" y="67757"/>
                </a:lnTo>
                <a:lnTo>
                  <a:pt x="27332" y="67576"/>
                </a:lnTo>
                <a:lnTo>
                  <a:pt x="27453" y="67335"/>
                </a:lnTo>
                <a:lnTo>
                  <a:pt x="27513" y="67154"/>
                </a:lnTo>
                <a:lnTo>
                  <a:pt x="27513" y="66912"/>
                </a:lnTo>
                <a:lnTo>
                  <a:pt x="27513" y="66671"/>
                </a:lnTo>
                <a:lnTo>
                  <a:pt x="27453" y="66490"/>
                </a:lnTo>
                <a:lnTo>
                  <a:pt x="27332" y="66249"/>
                </a:lnTo>
                <a:lnTo>
                  <a:pt x="27212" y="66068"/>
                </a:lnTo>
                <a:lnTo>
                  <a:pt x="27031" y="65947"/>
                </a:lnTo>
                <a:lnTo>
                  <a:pt x="26789" y="65826"/>
                </a:lnTo>
                <a:lnTo>
                  <a:pt x="26608" y="65766"/>
                </a:lnTo>
                <a:close/>
                <a:moveTo>
                  <a:pt x="31918" y="65766"/>
                </a:moveTo>
                <a:lnTo>
                  <a:pt x="31737" y="65826"/>
                </a:lnTo>
                <a:lnTo>
                  <a:pt x="31496" y="65947"/>
                </a:lnTo>
                <a:lnTo>
                  <a:pt x="31315" y="66068"/>
                </a:lnTo>
                <a:lnTo>
                  <a:pt x="31194" y="66249"/>
                </a:lnTo>
                <a:lnTo>
                  <a:pt x="31073" y="66490"/>
                </a:lnTo>
                <a:lnTo>
                  <a:pt x="31013" y="66671"/>
                </a:lnTo>
                <a:lnTo>
                  <a:pt x="31013" y="66912"/>
                </a:lnTo>
                <a:lnTo>
                  <a:pt x="31013" y="67154"/>
                </a:lnTo>
                <a:lnTo>
                  <a:pt x="31073" y="67335"/>
                </a:lnTo>
                <a:lnTo>
                  <a:pt x="31194" y="67576"/>
                </a:lnTo>
                <a:lnTo>
                  <a:pt x="31315" y="67757"/>
                </a:lnTo>
                <a:lnTo>
                  <a:pt x="31496" y="67878"/>
                </a:lnTo>
                <a:lnTo>
                  <a:pt x="31737" y="67999"/>
                </a:lnTo>
                <a:lnTo>
                  <a:pt x="31918" y="68059"/>
                </a:lnTo>
                <a:lnTo>
                  <a:pt x="32401" y="68059"/>
                </a:lnTo>
                <a:lnTo>
                  <a:pt x="32582" y="67999"/>
                </a:lnTo>
                <a:lnTo>
                  <a:pt x="32823" y="67878"/>
                </a:lnTo>
                <a:lnTo>
                  <a:pt x="33004" y="67757"/>
                </a:lnTo>
                <a:lnTo>
                  <a:pt x="33125" y="67576"/>
                </a:lnTo>
                <a:lnTo>
                  <a:pt x="33245" y="67335"/>
                </a:lnTo>
                <a:lnTo>
                  <a:pt x="33306" y="67154"/>
                </a:lnTo>
                <a:lnTo>
                  <a:pt x="33306" y="66912"/>
                </a:lnTo>
                <a:lnTo>
                  <a:pt x="33306" y="66671"/>
                </a:lnTo>
                <a:lnTo>
                  <a:pt x="33245" y="66490"/>
                </a:lnTo>
                <a:lnTo>
                  <a:pt x="33125" y="66249"/>
                </a:lnTo>
                <a:lnTo>
                  <a:pt x="33004" y="66068"/>
                </a:lnTo>
                <a:lnTo>
                  <a:pt x="32823" y="65947"/>
                </a:lnTo>
                <a:lnTo>
                  <a:pt x="32582" y="65826"/>
                </a:lnTo>
                <a:lnTo>
                  <a:pt x="32401" y="65766"/>
                </a:lnTo>
                <a:close/>
                <a:moveTo>
                  <a:pt x="37710" y="65766"/>
                </a:moveTo>
                <a:lnTo>
                  <a:pt x="37529" y="65826"/>
                </a:lnTo>
                <a:lnTo>
                  <a:pt x="37288" y="65947"/>
                </a:lnTo>
                <a:lnTo>
                  <a:pt x="37107" y="66068"/>
                </a:lnTo>
                <a:lnTo>
                  <a:pt x="36986" y="66249"/>
                </a:lnTo>
                <a:lnTo>
                  <a:pt x="36865" y="66490"/>
                </a:lnTo>
                <a:lnTo>
                  <a:pt x="36805" y="66671"/>
                </a:lnTo>
                <a:lnTo>
                  <a:pt x="36805" y="66912"/>
                </a:lnTo>
                <a:lnTo>
                  <a:pt x="36805" y="67154"/>
                </a:lnTo>
                <a:lnTo>
                  <a:pt x="36865" y="67335"/>
                </a:lnTo>
                <a:lnTo>
                  <a:pt x="36986" y="67576"/>
                </a:lnTo>
                <a:lnTo>
                  <a:pt x="37107" y="67757"/>
                </a:lnTo>
                <a:lnTo>
                  <a:pt x="37288" y="67878"/>
                </a:lnTo>
                <a:lnTo>
                  <a:pt x="37529" y="67999"/>
                </a:lnTo>
                <a:lnTo>
                  <a:pt x="37710" y="68059"/>
                </a:lnTo>
                <a:lnTo>
                  <a:pt x="38193" y="68059"/>
                </a:lnTo>
                <a:lnTo>
                  <a:pt x="38374" y="67999"/>
                </a:lnTo>
                <a:lnTo>
                  <a:pt x="38615" y="67878"/>
                </a:lnTo>
                <a:lnTo>
                  <a:pt x="38796" y="67757"/>
                </a:lnTo>
                <a:lnTo>
                  <a:pt x="38917" y="67576"/>
                </a:lnTo>
                <a:lnTo>
                  <a:pt x="39038" y="67335"/>
                </a:lnTo>
                <a:lnTo>
                  <a:pt x="39098" y="67154"/>
                </a:lnTo>
                <a:lnTo>
                  <a:pt x="39098" y="66912"/>
                </a:lnTo>
                <a:lnTo>
                  <a:pt x="39098" y="66671"/>
                </a:lnTo>
                <a:lnTo>
                  <a:pt x="39038" y="66490"/>
                </a:lnTo>
                <a:lnTo>
                  <a:pt x="38917" y="66249"/>
                </a:lnTo>
                <a:lnTo>
                  <a:pt x="38796" y="66068"/>
                </a:lnTo>
                <a:lnTo>
                  <a:pt x="38615" y="65947"/>
                </a:lnTo>
                <a:lnTo>
                  <a:pt x="38374" y="65826"/>
                </a:lnTo>
                <a:lnTo>
                  <a:pt x="38193" y="65766"/>
                </a:lnTo>
                <a:close/>
                <a:moveTo>
                  <a:pt x="43502" y="65766"/>
                </a:moveTo>
                <a:lnTo>
                  <a:pt x="43321" y="65826"/>
                </a:lnTo>
                <a:lnTo>
                  <a:pt x="43080" y="65947"/>
                </a:lnTo>
                <a:lnTo>
                  <a:pt x="42899" y="66068"/>
                </a:lnTo>
                <a:lnTo>
                  <a:pt x="42778" y="66249"/>
                </a:lnTo>
                <a:lnTo>
                  <a:pt x="42658" y="66490"/>
                </a:lnTo>
                <a:lnTo>
                  <a:pt x="42597" y="66671"/>
                </a:lnTo>
                <a:lnTo>
                  <a:pt x="42597" y="66912"/>
                </a:lnTo>
                <a:lnTo>
                  <a:pt x="42597" y="67154"/>
                </a:lnTo>
                <a:lnTo>
                  <a:pt x="42658" y="67335"/>
                </a:lnTo>
                <a:lnTo>
                  <a:pt x="42778" y="67576"/>
                </a:lnTo>
                <a:lnTo>
                  <a:pt x="42899" y="67757"/>
                </a:lnTo>
                <a:lnTo>
                  <a:pt x="43080" y="67878"/>
                </a:lnTo>
                <a:lnTo>
                  <a:pt x="43321" y="67999"/>
                </a:lnTo>
                <a:lnTo>
                  <a:pt x="43502" y="68059"/>
                </a:lnTo>
                <a:lnTo>
                  <a:pt x="43985" y="68059"/>
                </a:lnTo>
                <a:lnTo>
                  <a:pt x="44166" y="67999"/>
                </a:lnTo>
                <a:lnTo>
                  <a:pt x="44407" y="67878"/>
                </a:lnTo>
                <a:lnTo>
                  <a:pt x="44588" y="67757"/>
                </a:lnTo>
                <a:lnTo>
                  <a:pt x="44709" y="67576"/>
                </a:lnTo>
                <a:lnTo>
                  <a:pt x="44830" y="67335"/>
                </a:lnTo>
                <a:lnTo>
                  <a:pt x="44890" y="67154"/>
                </a:lnTo>
                <a:lnTo>
                  <a:pt x="44890" y="66912"/>
                </a:lnTo>
                <a:lnTo>
                  <a:pt x="44890" y="66671"/>
                </a:lnTo>
                <a:lnTo>
                  <a:pt x="44830" y="66490"/>
                </a:lnTo>
                <a:lnTo>
                  <a:pt x="44709" y="66249"/>
                </a:lnTo>
                <a:lnTo>
                  <a:pt x="44588" y="66068"/>
                </a:lnTo>
                <a:lnTo>
                  <a:pt x="44407" y="65947"/>
                </a:lnTo>
                <a:lnTo>
                  <a:pt x="44166" y="65826"/>
                </a:lnTo>
                <a:lnTo>
                  <a:pt x="43985" y="65766"/>
                </a:lnTo>
                <a:close/>
                <a:moveTo>
                  <a:pt x="49295" y="65766"/>
                </a:moveTo>
                <a:lnTo>
                  <a:pt x="49114" y="65826"/>
                </a:lnTo>
                <a:lnTo>
                  <a:pt x="48872" y="65947"/>
                </a:lnTo>
                <a:lnTo>
                  <a:pt x="48691" y="66068"/>
                </a:lnTo>
                <a:lnTo>
                  <a:pt x="48571" y="66249"/>
                </a:lnTo>
                <a:lnTo>
                  <a:pt x="48450" y="66490"/>
                </a:lnTo>
                <a:lnTo>
                  <a:pt x="48390" y="66671"/>
                </a:lnTo>
                <a:lnTo>
                  <a:pt x="48390" y="66912"/>
                </a:lnTo>
                <a:lnTo>
                  <a:pt x="48390" y="67154"/>
                </a:lnTo>
                <a:lnTo>
                  <a:pt x="48450" y="67335"/>
                </a:lnTo>
                <a:lnTo>
                  <a:pt x="48571" y="67576"/>
                </a:lnTo>
                <a:lnTo>
                  <a:pt x="48691" y="67757"/>
                </a:lnTo>
                <a:lnTo>
                  <a:pt x="48872" y="67878"/>
                </a:lnTo>
                <a:lnTo>
                  <a:pt x="49114" y="67999"/>
                </a:lnTo>
                <a:lnTo>
                  <a:pt x="49295" y="68059"/>
                </a:lnTo>
                <a:lnTo>
                  <a:pt x="49777" y="68059"/>
                </a:lnTo>
                <a:lnTo>
                  <a:pt x="49958" y="67999"/>
                </a:lnTo>
                <a:lnTo>
                  <a:pt x="50200" y="67878"/>
                </a:lnTo>
                <a:lnTo>
                  <a:pt x="50381" y="67757"/>
                </a:lnTo>
                <a:lnTo>
                  <a:pt x="50501" y="67576"/>
                </a:lnTo>
                <a:lnTo>
                  <a:pt x="50622" y="67335"/>
                </a:lnTo>
                <a:lnTo>
                  <a:pt x="50682" y="67154"/>
                </a:lnTo>
                <a:lnTo>
                  <a:pt x="50682" y="66912"/>
                </a:lnTo>
                <a:lnTo>
                  <a:pt x="50682" y="66671"/>
                </a:lnTo>
                <a:lnTo>
                  <a:pt x="50622" y="66490"/>
                </a:lnTo>
                <a:lnTo>
                  <a:pt x="50501" y="66249"/>
                </a:lnTo>
                <a:lnTo>
                  <a:pt x="50381" y="66068"/>
                </a:lnTo>
                <a:lnTo>
                  <a:pt x="50200" y="65947"/>
                </a:lnTo>
                <a:lnTo>
                  <a:pt x="49958" y="65826"/>
                </a:lnTo>
                <a:lnTo>
                  <a:pt x="49777" y="65766"/>
                </a:lnTo>
                <a:close/>
                <a:moveTo>
                  <a:pt x="55087" y="65766"/>
                </a:moveTo>
                <a:lnTo>
                  <a:pt x="54906" y="65826"/>
                </a:lnTo>
                <a:lnTo>
                  <a:pt x="54665" y="65947"/>
                </a:lnTo>
                <a:lnTo>
                  <a:pt x="54483" y="66068"/>
                </a:lnTo>
                <a:lnTo>
                  <a:pt x="54363" y="66249"/>
                </a:lnTo>
                <a:lnTo>
                  <a:pt x="54242" y="66490"/>
                </a:lnTo>
                <a:lnTo>
                  <a:pt x="54182" y="66671"/>
                </a:lnTo>
                <a:lnTo>
                  <a:pt x="54182" y="66912"/>
                </a:lnTo>
                <a:lnTo>
                  <a:pt x="54182" y="67154"/>
                </a:lnTo>
                <a:lnTo>
                  <a:pt x="54242" y="67335"/>
                </a:lnTo>
                <a:lnTo>
                  <a:pt x="54363" y="67576"/>
                </a:lnTo>
                <a:lnTo>
                  <a:pt x="54483" y="67757"/>
                </a:lnTo>
                <a:lnTo>
                  <a:pt x="54665" y="67878"/>
                </a:lnTo>
                <a:lnTo>
                  <a:pt x="54906" y="67999"/>
                </a:lnTo>
                <a:lnTo>
                  <a:pt x="55087" y="68059"/>
                </a:lnTo>
                <a:lnTo>
                  <a:pt x="55570" y="68059"/>
                </a:lnTo>
                <a:lnTo>
                  <a:pt x="55751" y="67999"/>
                </a:lnTo>
                <a:lnTo>
                  <a:pt x="55992" y="67878"/>
                </a:lnTo>
                <a:lnTo>
                  <a:pt x="56173" y="67757"/>
                </a:lnTo>
                <a:lnTo>
                  <a:pt x="56294" y="67576"/>
                </a:lnTo>
                <a:lnTo>
                  <a:pt x="56414" y="67335"/>
                </a:lnTo>
                <a:lnTo>
                  <a:pt x="56475" y="67154"/>
                </a:lnTo>
                <a:lnTo>
                  <a:pt x="56475" y="66912"/>
                </a:lnTo>
                <a:lnTo>
                  <a:pt x="56475" y="66671"/>
                </a:lnTo>
                <a:lnTo>
                  <a:pt x="56414" y="66490"/>
                </a:lnTo>
                <a:lnTo>
                  <a:pt x="56294" y="66249"/>
                </a:lnTo>
                <a:lnTo>
                  <a:pt x="56173" y="66068"/>
                </a:lnTo>
                <a:lnTo>
                  <a:pt x="55992" y="65947"/>
                </a:lnTo>
                <a:lnTo>
                  <a:pt x="55751" y="65826"/>
                </a:lnTo>
                <a:lnTo>
                  <a:pt x="55570" y="65766"/>
                </a:lnTo>
                <a:close/>
                <a:moveTo>
                  <a:pt x="60879" y="65766"/>
                </a:moveTo>
                <a:lnTo>
                  <a:pt x="60698" y="65826"/>
                </a:lnTo>
                <a:lnTo>
                  <a:pt x="60457" y="65947"/>
                </a:lnTo>
                <a:lnTo>
                  <a:pt x="60276" y="66068"/>
                </a:lnTo>
                <a:lnTo>
                  <a:pt x="60155" y="66249"/>
                </a:lnTo>
                <a:lnTo>
                  <a:pt x="60034" y="66490"/>
                </a:lnTo>
                <a:lnTo>
                  <a:pt x="59974" y="66671"/>
                </a:lnTo>
                <a:lnTo>
                  <a:pt x="59974" y="66912"/>
                </a:lnTo>
                <a:lnTo>
                  <a:pt x="59974" y="67154"/>
                </a:lnTo>
                <a:lnTo>
                  <a:pt x="60034" y="67335"/>
                </a:lnTo>
                <a:lnTo>
                  <a:pt x="60155" y="67576"/>
                </a:lnTo>
                <a:lnTo>
                  <a:pt x="60276" y="67757"/>
                </a:lnTo>
                <a:lnTo>
                  <a:pt x="60457" y="67878"/>
                </a:lnTo>
                <a:lnTo>
                  <a:pt x="60698" y="67999"/>
                </a:lnTo>
                <a:lnTo>
                  <a:pt x="60879" y="68059"/>
                </a:lnTo>
                <a:lnTo>
                  <a:pt x="61120" y="68059"/>
                </a:lnTo>
                <a:lnTo>
                  <a:pt x="62267" y="67214"/>
                </a:lnTo>
                <a:lnTo>
                  <a:pt x="62267" y="66912"/>
                </a:lnTo>
                <a:lnTo>
                  <a:pt x="62267" y="66671"/>
                </a:lnTo>
                <a:lnTo>
                  <a:pt x="62206" y="66490"/>
                </a:lnTo>
                <a:lnTo>
                  <a:pt x="62086" y="66249"/>
                </a:lnTo>
                <a:lnTo>
                  <a:pt x="61965" y="66068"/>
                </a:lnTo>
                <a:lnTo>
                  <a:pt x="61784" y="65947"/>
                </a:lnTo>
                <a:lnTo>
                  <a:pt x="61543" y="65826"/>
                </a:lnTo>
                <a:lnTo>
                  <a:pt x="61362" y="65766"/>
                </a:lnTo>
                <a:close/>
                <a:moveTo>
                  <a:pt x="17679" y="68662"/>
                </a:moveTo>
                <a:lnTo>
                  <a:pt x="17317" y="68723"/>
                </a:lnTo>
                <a:lnTo>
                  <a:pt x="17015" y="68843"/>
                </a:lnTo>
                <a:lnTo>
                  <a:pt x="16774" y="69085"/>
                </a:lnTo>
                <a:lnTo>
                  <a:pt x="16593" y="69386"/>
                </a:lnTo>
                <a:lnTo>
                  <a:pt x="18523" y="70593"/>
                </a:lnTo>
                <a:lnTo>
                  <a:pt x="18644" y="70472"/>
                </a:lnTo>
                <a:lnTo>
                  <a:pt x="18765" y="70231"/>
                </a:lnTo>
                <a:lnTo>
                  <a:pt x="18825" y="70050"/>
                </a:lnTo>
                <a:lnTo>
                  <a:pt x="18825" y="69809"/>
                </a:lnTo>
                <a:lnTo>
                  <a:pt x="18825" y="69567"/>
                </a:lnTo>
                <a:lnTo>
                  <a:pt x="18765" y="69386"/>
                </a:lnTo>
                <a:lnTo>
                  <a:pt x="18644" y="69145"/>
                </a:lnTo>
                <a:lnTo>
                  <a:pt x="18523" y="68964"/>
                </a:lnTo>
                <a:lnTo>
                  <a:pt x="18342" y="68843"/>
                </a:lnTo>
                <a:lnTo>
                  <a:pt x="18101" y="68723"/>
                </a:lnTo>
                <a:lnTo>
                  <a:pt x="17920" y="68662"/>
                </a:lnTo>
                <a:close/>
                <a:moveTo>
                  <a:pt x="57983" y="68662"/>
                </a:moveTo>
                <a:lnTo>
                  <a:pt x="57802" y="68723"/>
                </a:lnTo>
                <a:lnTo>
                  <a:pt x="57561" y="68843"/>
                </a:lnTo>
                <a:lnTo>
                  <a:pt x="57380" y="68964"/>
                </a:lnTo>
                <a:lnTo>
                  <a:pt x="57259" y="69145"/>
                </a:lnTo>
                <a:lnTo>
                  <a:pt x="57138" y="69386"/>
                </a:lnTo>
                <a:lnTo>
                  <a:pt x="57078" y="69567"/>
                </a:lnTo>
                <a:lnTo>
                  <a:pt x="57078" y="69809"/>
                </a:lnTo>
                <a:lnTo>
                  <a:pt x="57078" y="70050"/>
                </a:lnTo>
                <a:lnTo>
                  <a:pt x="57138" y="70231"/>
                </a:lnTo>
                <a:lnTo>
                  <a:pt x="57259" y="70472"/>
                </a:lnTo>
                <a:lnTo>
                  <a:pt x="57380" y="70593"/>
                </a:lnTo>
                <a:lnTo>
                  <a:pt x="59310" y="69386"/>
                </a:lnTo>
                <a:lnTo>
                  <a:pt x="59129" y="69085"/>
                </a:lnTo>
                <a:lnTo>
                  <a:pt x="58888" y="68843"/>
                </a:lnTo>
                <a:lnTo>
                  <a:pt x="58586" y="68723"/>
                </a:lnTo>
                <a:lnTo>
                  <a:pt x="58224" y="68662"/>
                </a:lnTo>
                <a:close/>
                <a:moveTo>
                  <a:pt x="23230" y="68662"/>
                </a:moveTo>
                <a:lnTo>
                  <a:pt x="23049" y="68723"/>
                </a:lnTo>
                <a:lnTo>
                  <a:pt x="22807" y="68843"/>
                </a:lnTo>
                <a:lnTo>
                  <a:pt x="22626" y="68964"/>
                </a:lnTo>
                <a:lnTo>
                  <a:pt x="22506" y="69145"/>
                </a:lnTo>
                <a:lnTo>
                  <a:pt x="22385" y="69386"/>
                </a:lnTo>
                <a:lnTo>
                  <a:pt x="22325" y="69567"/>
                </a:lnTo>
                <a:lnTo>
                  <a:pt x="22325" y="69809"/>
                </a:lnTo>
                <a:lnTo>
                  <a:pt x="22325" y="70050"/>
                </a:lnTo>
                <a:lnTo>
                  <a:pt x="22385" y="70231"/>
                </a:lnTo>
                <a:lnTo>
                  <a:pt x="22506" y="70472"/>
                </a:lnTo>
                <a:lnTo>
                  <a:pt x="22626" y="70653"/>
                </a:lnTo>
                <a:lnTo>
                  <a:pt x="22807" y="70774"/>
                </a:lnTo>
                <a:lnTo>
                  <a:pt x="23049" y="70895"/>
                </a:lnTo>
                <a:lnTo>
                  <a:pt x="23230" y="70955"/>
                </a:lnTo>
                <a:lnTo>
                  <a:pt x="23712" y="70955"/>
                </a:lnTo>
                <a:lnTo>
                  <a:pt x="23893" y="70895"/>
                </a:lnTo>
                <a:lnTo>
                  <a:pt x="24135" y="70774"/>
                </a:lnTo>
                <a:lnTo>
                  <a:pt x="24316" y="70653"/>
                </a:lnTo>
                <a:lnTo>
                  <a:pt x="24436" y="70472"/>
                </a:lnTo>
                <a:lnTo>
                  <a:pt x="24557" y="70231"/>
                </a:lnTo>
                <a:lnTo>
                  <a:pt x="24617" y="70050"/>
                </a:lnTo>
                <a:lnTo>
                  <a:pt x="24617" y="69809"/>
                </a:lnTo>
                <a:lnTo>
                  <a:pt x="24617" y="69567"/>
                </a:lnTo>
                <a:lnTo>
                  <a:pt x="24557" y="69386"/>
                </a:lnTo>
                <a:lnTo>
                  <a:pt x="24436" y="69145"/>
                </a:lnTo>
                <a:lnTo>
                  <a:pt x="24316" y="68964"/>
                </a:lnTo>
                <a:lnTo>
                  <a:pt x="24135" y="68843"/>
                </a:lnTo>
                <a:lnTo>
                  <a:pt x="23893" y="68723"/>
                </a:lnTo>
                <a:lnTo>
                  <a:pt x="23712" y="68662"/>
                </a:lnTo>
                <a:close/>
                <a:moveTo>
                  <a:pt x="29022" y="68662"/>
                </a:moveTo>
                <a:lnTo>
                  <a:pt x="28841" y="68723"/>
                </a:lnTo>
                <a:lnTo>
                  <a:pt x="28599" y="68843"/>
                </a:lnTo>
                <a:lnTo>
                  <a:pt x="28418" y="68964"/>
                </a:lnTo>
                <a:lnTo>
                  <a:pt x="28298" y="69145"/>
                </a:lnTo>
                <a:lnTo>
                  <a:pt x="28177" y="69386"/>
                </a:lnTo>
                <a:lnTo>
                  <a:pt x="28117" y="69567"/>
                </a:lnTo>
                <a:lnTo>
                  <a:pt x="28117" y="69809"/>
                </a:lnTo>
                <a:lnTo>
                  <a:pt x="28117" y="70050"/>
                </a:lnTo>
                <a:lnTo>
                  <a:pt x="28177" y="70231"/>
                </a:lnTo>
                <a:lnTo>
                  <a:pt x="28298" y="70472"/>
                </a:lnTo>
                <a:lnTo>
                  <a:pt x="28418" y="70653"/>
                </a:lnTo>
                <a:lnTo>
                  <a:pt x="28599" y="70774"/>
                </a:lnTo>
                <a:lnTo>
                  <a:pt x="28841" y="70895"/>
                </a:lnTo>
                <a:lnTo>
                  <a:pt x="29022" y="70955"/>
                </a:lnTo>
                <a:lnTo>
                  <a:pt x="29505" y="70955"/>
                </a:lnTo>
                <a:lnTo>
                  <a:pt x="29686" y="70895"/>
                </a:lnTo>
                <a:lnTo>
                  <a:pt x="29927" y="70774"/>
                </a:lnTo>
                <a:lnTo>
                  <a:pt x="30108" y="70653"/>
                </a:lnTo>
                <a:lnTo>
                  <a:pt x="30229" y="70472"/>
                </a:lnTo>
                <a:lnTo>
                  <a:pt x="30349" y="70231"/>
                </a:lnTo>
                <a:lnTo>
                  <a:pt x="30410" y="70050"/>
                </a:lnTo>
                <a:lnTo>
                  <a:pt x="30410" y="69809"/>
                </a:lnTo>
                <a:lnTo>
                  <a:pt x="30410" y="69567"/>
                </a:lnTo>
                <a:lnTo>
                  <a:pt x="30349" y="69386"/>
                </a:lnTo>
                <a:lnTo>
                  <a:pt x="30229" y="69145"/>
                </a:lnTo>
                <a:lnTo>
                  <a:pt x="30108" y="68964"/>
                </a:lnTo>
                <a:lnTo>
                  <a:pt x="29927" y="68843"/>
                </a:lnTo>
                <a:lnTo>
                  <a:pt x="29686" y="68723"/>
                </a:lnTo>
                <a:lnTo>
                  <a:pt x="29505" y="68662"/>
                </a:lnTo>
                <a:close/>
                <a:moveTo>
                  <a:pt x="34814" y="68662"/>
                </a:moveTo>
                <a:lnTo>
                  <a:pt x="34633" y="68723"/>
                </a:lnTo>
                <a:lnTo>
                  <a:pt x="34392" y="68843"/>
                </a:lnTo>
                <a:lnTo>
                  <a:pt x="34211" y="68964"/>
                </a:lnTo>
                <a:lnTo>
                  <a:pt x="34090" y="69145"/>
                </a:lnTo>
                <a:lnTo>
                  <a:pt x="33969" y="69386"/>
                </a:lnTo>
                <a:lnTo>
                  <a:pt x="33909" y="69567"/>
                </a:lnTo>
                <a:lnTo>
                  <a:pt x="33909" y="69809"/>
                </a:lnTo>
                <a:lnTo>
                  <a:pt x="33909" y="70050"/>
                </a:lnTo>
                <a:lnTo>
                  <a:pt x="33969" y="70231"/>
                </a:lnTo>
                <a:lnTo>
                  <a:pt x="34090" y="70472"/>
                </a:lnTo>
                <a:lnTo>
                  <a:pt x="34211" y="70653"/>
                </a:lnTo>
                <a:lnTo>
                  <a:pt x="34392" y="70774"/>
                </a:lnTo>
                <a:lnTo>
                  <a:pt x="34633" y="70895"/>
                </a:lnTo>
                <a:lnTo>
                  <a:pt x="34814" y="70955"/>
                </a:lnTo>
                <a:lnTo>
                  <a:pt x="35297" y="70955"/>
                </a:lnTo>
                <a:lnTo>
                  <a:pt x="35478" y="70895"/>
                </a:lnTo>
                <a:lnTo>
                  <a:pt x="35719" y="70774"/>
                </a:lnTo>
                <a:lnTo>
                  <a:pt x="35900" y="70653"/>
                </a:lnTo>
                <a:lnTo>
                  <a:pt x="36021" y="70472"/>
                </a:lnTo>
                <a:lnTo>
                  <a:pt x="36141" y="70231"/>
                </a:lnTo>
                <a:lnTo>
                  <a:pt x="36202" y="70050"/>
                </a:lnTo>
                <a:lnTo>
                  <a:pt x="36202" y="69809"/>
                </a:lnTo>
                <a:lnTo>
                  <a:pt x="36202" y="69567"/>
                </a:lnTo>
                <a:lnTo>
                  <a:pt x="36141" y="69386"/>
                </a:lnTo>
                <a:lnTo>
                  <a:pt x="36021" y="69145"/>
                </a:lnTo>
                <a:lnTo>
                  <a:pt x="35900" y="68964"/>
                </a:lnTo>
                <a:lnTo>
                  <a:pt x="35719" y="68843"/>
                </a:lnTo>
                <a:lnTo>
                  <a:pt x="35478" y="68723"/>
                </a:lnTo>
                <a:lnTo>
                  <a:pt x="35297" y="68662"/>
                </a:lnTo>
                <a:close/>
                <a:moveTo>
                  <a:pt x="40606" y="68662"/>
                </a:moveTo>
                <a:lnTo>
                  <a:pt x="40425" y="68723"/>
                </a:lnTo>
                <a:lnTo>
                  <a:pt x="40184" y="68843"/>
                </a:lnTo>
                <a:lnTo>
                  <a:pt x="40003" y="68964"/>
                </a:lnTo>
                <a:lnTo>
                  <a:pt x="39882" y="69145"/>
                </a:lnTo>
                <a:lnTo>
                  <a:pt x="39762" y="69386"/>
                </a:lnTo>
                <a:lnTo>
                  <a:pt x="39701" y="69567"/>
                </a:lnTo>
                <a:lnTo>
                  <a:pt x="39701" y="69809"/>
                </a:lnTo>
                <a:lnTo>
                  <a:pt x="39701" y="70050"/>
                </a:lnTo>
                <a:lnTo>
                  <a:pt x="39762" y="70231"/>
                </a:lnTo>
                <a:lnTo>
                  <a:pt x="39882" y="70472"/>
                </a:lnTo>
                <a:lnTo>
                  <a:pt x="40003" y="70653"/>
                </a:lnTo>
                <a:lnTo>
                  <a:pt x="40184" y="70774"/>
                </a:lnTo>
                <a:lnTo>
                  <a:pt x="40425" y="70895"/>
                </a:lnTo>
                <a:lnTo>
                  <a:pt x="40606" y="70955"/>
                </a:lnTo>
                <a:lnTo>
                  <a:pt x="41089" y="70955"/>
                </a:lnTo>
                <a:lnTo>
                  <a:pt x="41270" y="70895"/>
                </a:lnTo>
                <a:lnTo>
                  <a:pt x="41511" y="70774"/>
                </a:lnTo>
                <a:lnTo>
                  <a:pt x="41692" y="70653"/>
                </a:lnTo>
                <a:lnTo>
                  <a:pt x="41813" y="70472"/>
                </a:lnTo>
                <a:lnTo>
                  <a:pt x="41934" y="70231"/>
                </a:lnTo>
                <a:lnTo>
                  <a:pt x="41994" y="70050"/>
                </a:lnTo>
                <a:lnTo>
                  <a:pt x="41994" y="69809"/>
                </a:lnTo>
                <a:lnTo>
                  <a:pt x="41994" y="69567"/>
                </a:lnTo>
                <a:lnTo>
                  <a:pt x="41934" y="69386"/>
                </a:lnTo>
                <a:lnTo>
                  <a:pt x="41813" y="69145"/>
                </a:lnTo>
                <a:lnTo>
                  <a:pt x="41692" y="68964"/>
                </a:lnTo>
                <a:lnTo>
                  <a:pt x="41511" y="68843"/>
                </a:lnTo>
                <a:lnTo>
                  <a:pt x="41270" y="68723"/>
                </a:lnTo>
                <a:lnTo>
                  <a:pt x="41089" y="68662"/>
                </a:lnTo>
                <a:close/>
                <a:moveTo>
                  <a:pt x="46399" y="68662"/>
                </a:moveTo>
                <a:lnTo>
                  <a:pt x="46218" y="68723"/>
                </a:lnTo>
                <a:lnTo>
                  <a:pt x="45976" y="68843"/>
                </a:lnTo>
                <a:lnTo>
                  <a:pt x="45795" y="68964"/>
                </a:lnTo>
                <a:lnTo>
                  <a:pt x="45674" y="69145"/>
                </a:lnTo>
                <a:lnTo>
                  <a:pt x="45554" y="69386"/>
                </a:lnTo>
                <a:lnTo>
                  <a:pt x="45493" y="69567"/>
                </a:lnTo>
                <a:lnTo>
                  <a:pt x="45493" y="69809"/>
                </a:lnTo>
                <a:lnTo>
                  <a:pt x="45493" y="70050"/>
                </a:lnTo>
                <a:lnTo>
                  <a:pt x="45554" y="70231"/>
                </a:lnTo>
                <a:lnTo>
                  <a:pt x="45674" y="70472"/>
                </a:lnTo>
                <a:lnTo>
                  <a:pt x="45795" y="70653"/>
                </a:lnTo>
                <a:lnTo>
                  <a:pt x="45976" y="70774"/>
                </a:lnTo>
                <a:lnTo>
                  <a:pt x="46218" y="70895"/>
                </a:lnTo>
                <a:lnTo>
                  <a:pt x="46399" y="70955"/>
                </a:lnTo>
                <a:lnTo>
                  <a:pt x="46881" y="70955"/>
                </a:lnTo>
                <a:lnTo>
                  <a:pt x="47062" y="70895"/>
                </a:lnTo>
                <a:lnTo>
                  <a:pt x="47304" y="70774"/>
                </a:lnTo>
                <a:lnTo>
                  <a:pt x="47485" y="70653"/>
                </a:lnTo>
                <a:lnTo>
                  <a:pt x="47605" y="70472"/>
                </a:lnTo>
                <a:lnTo>
                  <a:pt x="47726" y="70231"/>
                </a:lnTo>
                <a:lnTo>
                  <a:pt x="47786" y="70050"/>
                </a:lnTo>
                <a:lnTo>
                  <a:pt x="47786" y="69809"/>
                </a:lnTo>
                <a:lnTo>
                  <a:pt x="47786" y="69567"/>
                </a:lnTo>
                <a:lnTo>
                  <a:pt x="47726" y="69386"/>
                </a:lnTo>
                <a:lnTo>
                  <a:pt x="47605" y="69145"/>
                </a:lnTo>
                <a:lnTo>
                  <a:pt x="47485" y="68964"/>
                </a:lnTo>
                <a:lnTo>
                  <a:pt x="47304" y="68843"/>
                </a:lnTo>
                <a:lnTo>
                  <a:pt x="47062" y="68723"/>
                </a:lnTo>
                <a:lnTo>
                  <a:pt x="46881" y="68662"/>
                </a:lnTo>
                <a:close/>
                <a:moveTo>
                  <a:pt x="52191" y="68662"/>
                </a:moveTo>
                <a:lnTo>
                  <a:pt x="52010" y="68723"/>
                </a:lnTo>
                <a:lnTo>
                  <a:pt x="51768" y="68843"/>
                </a:lnTo>
                <a:lnTo>
                  <a:pt x="51587" y="68964"/>
                </a:lnTo>
                <a:lnTo>
                  <a:pt x="51467" y="69145"/>
                </a:lnTo>
                <a:lnTo>
                  <a:pt x="51346" y="69386"/>
                </a:lnTo>
                <a:lnTo>
                  <a:pt x="51286" y="69567"/>
                </a:lnTo>
                <a:lnTo>
                  <a:pt x="51286" y="69809"/>
                </a:lnTo>
                <a:lnTo>
                  <a:pt x="51286" y="70050"/>
                </a:lnTo>
                <a:lnTo>
                  <a:pt x="51346" y="70231"/>
                </a:lnTo>
                <a:lnTo>
                  <a:pt x="51467" y="70472"/>
                </a:lnTo>
                <a:lnTo>
                  <a:pt x="51587" y="70653"/>
                </a:lnTo>
                <a:lnTo>
                  <a:pt x="51768" y="70774"/>
                </a:lnTo>
                <a:lnTo>
                  <a:pt x="52010" y="70895"/>
                </a:lnTo>
                <a:lnTo>
                  <a:pt x="52191" y="70955"/>
                </a:lnTo>
                <a:lnTo>
                  <a:pt x="52673" y="70955"/>
                </a:lnTo>
                <a:lnTo>
                  <a:pt x="52854" y="70895"/>
                </a:lnTo>
                <a:lnTo>
                  <a:pt x="53096" y="70774"/>
                </a:lnTo>
                <a:lnTo>
                  <a:pt x="53277" y="70653"/>
                </a:lnTo>
                <a:lnTo>
                  <a:pt x="53397" y="70472"/>
                </a:lnTo>
                <a:lnTo>
                  <a:pt x="53518" y="70231"/>
                </a:lnTo>
                <a:lnTo>
                  <a:pt x="53578" y="70050"/>
                </a:lnTo>
                <a:lnTo>
                  <a:pt x="53578" y="69809"/>
                </a:lnTo>
                <a:lnTo>
                  <a:pt x="53578" y="69567"/>
                </a:lnTo>
                <a:lnTo>
                  <a:pt x="53518" y="69386"/>
                </a:lnTo>
                <a:lnTo>
                  <a:pt x="53397" y="69145"/>
                </a:lnTo>
                <a:lnTo>
                  <a:pt x="53277" y="68964"/>
                </a:lnTo>
                <a:lnTo>
                  <a:pt x="53096" y="68843"/>
                </a:lnTo>
                <a:lnTo>
                  <a:pt x="52854" y="68723"/>
                </a:lnTo>
                <a:lnTo>
                  <a:pt x="52673" y="68662"/>
                </a:lnTo>
                <a:close/>
                <a:moveTo>
                  <a:pt x="20575" y="71558"/>
                </a:moveTo>
                <a:lnTo>
                  <a:pt x="20273" y="71619"/>
                </a:lnTo>
                <a:lnTo>
                  <a:pt x="21661" y="72282"/>
                </a:lnTo>
                <a:lnTo>
                  <a:pt x="21540" y="72041"/>
                </a:lnTo>
                <a:lnTo>
                  <a:pt x="21359" y="71860"/>
                </a:lnTo>
                <a:lnTo>
                  <a:pt x="21118" y="71679"/>
                </a:lnTo>
                <a:lnTo>
                  <a:pt x="20876" y="71558"/>
                </a:lnTo>
                <a:close/>
                <a:moveTo>
                  <a:pt x="55027" y="71558"/>
                </a:moveTo>
                <a:lnTo>
                  <a:pt x="54785" y="71679"/>
                </a:lnTo>
                <a:lnTo>
                  <a:pt x="54544" y="71860"/>
                </a:lnTo>
                <a:lnTo>
                  <a:pt x="54363" y="72041"/>
                </a:lnTo>
                <a:lnTo>
                  <a:pt x="54242" y="72282"/>
                </a:lnTo>
                <a:lnTo>
                  <a:pt x="55630" y="71619"/>
                </a:lnTo>
                <a:lnTo>
                  <a:pt x="55328" y="71558"/>
                </a:lnTo>
                <a:close/>
                <a:moveTo>
                  <a:pt x="26065" y="71558"/>
                </a:moveTo>
                <a:lnTo>
                  <a:pt x="25824" y="71679"/>
                </a:lnTo>
                <a:lnTo>
                  <a:pt x="25583" y="71860"/>
                </a:lnTo>
                <a:lnTo>
                  <a:pt x="25402" y="72041"/>
                </a:lnTo>
                <a:lnTo>
                  <a:pt x="25281" y="72343"/>
                </a:lnTo>
                <a:lnTo>
                  <a:pt x="25221" y="72705"/>
                </a:lnTo>
                <a:lnTo>
                  <a:pt x="25221" y="72946"/>
                </a:lnTo>
                <a:lnTo>
                  <a:pt x="25281" y="73127"/>
                </a:lnTo>
                <a:lnTo>
                  <a:pt x="25402" y="73368"/>
                </a:lnTo>
                <a:lnTo>
                  <a:pt x="25522" y="73549"/>
                </a:lnTo>
                <a:lnTo>
                  <a:pt x="25703" y="73670"/>
                </a:lnTo>
                <a:lnTo>
                  <a:pt x="25945" y="73791"/>
                </a:lnTo>
                <a:lnTo>
                  <a:pt x="26126" y="73851"/>
                </a:lnTo>
                <a:lnTo>
                  <a:pt x="26608" y="73851"/>
                </a:lnTo>
                <a:lnTo>
                  <a:pt x="26789" y="73791"/>
                </a:lnTo>
                <a:lnTo>
                  <a:pt x="27031" y="73670"/>
                </a:lnTo>
                <a:lnTo>
                  <a:pt x="27212" y="73549"/>
                </a:lnTo>
                <a:lnTo>
                  <a:pt x="27332" y="73368"/>
                </a:lnTo>
                <a:lnTo>
                  <a:pt x="27453" y="73127"/>
                </a:lnTo>
                <a:lnTo>
                  <a:pt x="27513" y="72946"/>
                </a:lnTo>
                <a:lnTo>
                  <a:pt x="27513" y="72705"/>
                </a:lnTo>
                <a:lnTo>
                  <a:pt x="27453" y="72343"/>
                </a:lnTo>
                <a:lnTo>
                  <a:pt x="27332" y="72041"/>
                </a:lnTo>
                <a:lnTo>
                  <a:pt x="27151" y="71860"/>
                </a:lnTo>
                <a:lnTo>
                  <a:pt x="26910" y="71679"/>
                </a:lnTo>
                <a:lnTo>
                  <a:pt x="26669" y="71558"/>
                </a:lnTo>
                <a:close/>
                <a:moveTo>
                  <a:pt x="31858" y="71558"/>
                </a:moveTo>
                <a:lnTo>
                  <a:pt x="31616" y="71679"/>
                </a:lnTo>
                <a:lnTo>
                  <a:pt x="31375" y="71860"/>
                </a:lnTo>
                <a:lnTo>
                  <a:pt x="31194" y="72041"/>
                </a:lnTo>
                <a:lnTo>
                  <a:pt x="31073" y="72343"/>
                </a:lnTo>
                <a:lnTo>
                  <a:pt x="31013" y="72705"/>
                </a:lnTo>
                <a:lnTo>
                  <a:pt x="31013" y="72946"/>
                </a:lnTo>
                <a:lnTo>
                  <a:pt x="31073" y="73127"/>
                </a:lnTo>
                <a:lnTo>
                  <a:pt x="31194" y="73368"/>
                </a:lnTo>
                <a:lnTo>
                  <a:pt x="31315" y="73549"/>
                </a:lnTo>
                <a:lnTo>
                  <a:pt x="31496" y="73670"/>
                </a:lnTo>
                <a:lnTo>
                  <a:pt x="31737" y="73791"/>
                </a:lnTo>
                <a:lnTo>
                  <a:pt x="31918" y="73851"/>
                </a:lnTo>
                <a:lnTo>
                  <a:pt x="32401" y="73851"/>
                </a:lnTo>
                <a:lnTo>
                  <a:pt x="32582" y="73791"/>
                </a:lnTo>
                <a:lnTo>
                  <a:pt x="32823" y="73670"/>
                </a:lnTo>
                <a:lnTo>
                  <a:pt x="33004" y="73549"/>
                </a:lnTo>
                <a:lnTo>
                  <a:pt x="33125" y="73368"/>
                </a:lnTo>
                <a:lnTo>
                  <a:pt x="33245" y="73127"/>
                </a:lnTo>
                <a:lnTo>
                  <a:pt x="33306" y="72946"/>
                </a:lnTo>
                <a:lnTo>
                  <a:pt x="33306" y="72705"/>
                </a:lnTo>
                <a:lnTo>
                  <a:pt x="33245" y="72343"/>
                </a:lnTo>
                <a:lnTo>
                  <a:pt x="33125" y="72041"/>
                </a:lnTo>
                <a:lnTo>
                  <a:pt x="32944" y="71860"/>
                </a:lnTo>
                <a:lnTo>
                  <a:pt x="32702" y="71679"/>
                </a:lnTo>
                <a:lnTo>
                  <a:pt x="32461" y="71558"/>
                </a:lnTo>
                <a:close/>
                <a:moveTo>
                  <a:pt x="37650" y="71558"/>
                </a:moveTo>
                <a:lnTo>
                  <a:pt x="37408" y="71679"/>
                </a:lnTo>
                <a:lnTo>
                  <a:pt x="37167" y="71860"/>
                </a:lnTo>
                <a:lnTo>
                  <a:pt x="36986" y="72041"/>
                </a:lnTo>
                <a:lnTo>
                  <a:pt x="36865" y="72343"/>
                </a:lnTo>
                <a:lnTo>
                  <a:pt x="36805" y="72705"/>
                </a:lnTo>
                <a:lnTo>
                  <a:pt x="36805" y="72946"/>
                </a:lnTo>
                <a:lnTo>
                  <a:pt x="36865" y="73127"/>
                </a:lnTo>
                <a:lnTo>
                  <a:pt x="36986" y="73368"/>
                </a:lnTo>
                <a:lnTo>
                  <a:pt x="37107" y="73549"/>
                </a:lnTo>
                <a:lnTo>
                  <a:pt x="37288" y="73670"/>
                </a:lnTo>
                <a:lnTo>
                  <a:pt x="37529" y="73791"/>
                </a:lnTo>
                <a:lnTo>
                  <a:pt x="37710" y="73851"/>
                </a:lnTo>
                <a:lnTo>
                  <a:pt x="38193" y="73851"/>
                </a:lnTo>
                <a:lnTo>
                  <a:pt x="38374" y="73791"/>
                </a:lnTo>
                <a:lnTo>
                  <a:pt x="38615" y="73670"/>
                </a:lnTo>
                <a:lnTo>
                  <a:pt x="38796" y="73549"/>
                </a:lnTo>
                <a:lnTo>
                  <a:pt x="38917" y="73368"/>
                </a:lnTo>
                <a:lnTo>
                  <a:pt x="39038" y="73127"/>
                </a:lnTo>
                <a:lnTo>
                  <a:pt x="39098" y="72946"/>
                </a:lnTo>
                <a:lnTo>
                  <a:pt x="39098" y="72705"/>
                </a:lnTo>
                <a:lnTo>
                  <a:pt x="39038" y="72343"/>
                </a:lnTo>
                <a:lnTo>
                  <a:pt x="38917" y="72041"/>
                </a:lnTo>
                <a:lnTo>
                  <a:pt x="38736" y="71860"/>
                </a:lnTo>
                <a:lnTo>
                  <a:pt x="38495" y="71679"/>
                </a:lnTo>
                <a:lnTo>
                  <a:pt x="38253" y="71558"/>
                </a:lnTo>
                <a:close/>
                <a:moveTo>
                  <a:pt x="43442" y="71558"/>
                </a:moveTo>
                <a:lnTo>
                  <a:pt x="43201" y="71679"/>
                </a:lnTo>
                <a:lnTo>
                  <a:pt x="42959" y="71860"/>
                </a:lnTo>
                <a:lnTo>
                  <a:pt x="42778" y="72041"/>
                </a:lnTo>
                <a:lnTo>
                  <a:pt x="42658" y="72343"/>
                </a:lnTo>
                <a:lnTo>
                  <a:pt x="42597" y="72705"/>
                </a:lnTo>
                <a:lnTo>
                  <a:pt x="42597" y="72946"/>
                </a:lnTo>
                <a:lnTo>
                  <a:pt x="42658" y="73127"/>
                </a:lnTo>
                <a:lnTo>
                  <a:pt x="42778" y="73368"/>
                </a:lnTo>
                <a:lnTo>
                  <a:pt x="42899" y="73549"/>
                </a:lnTo>
                <a:lnTo>
                  <a:pt x="43080" y="73670"/>
                </a:lnTo>
                <a:lnTo>
                  <a:pt x="43321" y="73791"/>
                </a:lnTo>
                <a:lnTo>
                  <a:pt x="43502" y="73851"/>
                </a:lnTo>
                <a:lnTo>
                  <a:pt x="43985" y="73851"/>
                </a:lnTo>
                <a:lnTo>
                  <a:pt x="44166" y="73791"/>
                </a:lnTo>
                <a:lnTo>
                  <a:pt x="44407" y="73670"/>
                </a:lnTo>
                <a:lnTo>
                  <a:pt x="44588" y="73549"/>
                </a:lnTo>
                <a:lnTo>
                  <a:pt x="44709" y="73368"/>
                </a:lnTo>
                <a:lnTo>
                  <a:pt x="44830" y="73127"/>
                </a:lnTo>
                <a:lnTo>
                  <a:pt x="44890" y="72946"/>
                </a:lnTo>
                <a:lnTo>
                  <a:pt x="44890" y="72705"/>
                </a:lnTo>
                <a:lnTo>
                  <a:pt x="44830" y="72343"/>
                </a:lnTo>
                <a:lnTo>
                  <a:pt x="44709" y="72041"/>
                </a:lnTo>
                <a:lnTo>
                  <a:pt x="44528" y="71860"/>
                </a:lnTo>
                <a:lnTo>
                  <a:pt x="44287" y="71679"/>
                </a:lnTo>
                <a:lnTo>
                  <a:pt x="44045" y="71558"/>
                </a:lnTo>
                <a:close/>
                <a:moveTo>
                  <a:pt x="49234" y="71558"/>
                </a:moveTo>
                <a:lnTo>
                  <a:pt x="48993" y="71679"/>
                </a:lnTo>
                <a:lnTo>
                  <a:pt x="48752" y="71860"/>
                </a:lnTo>
                <a:lnTo>
                  <a:pt x="48571" y="72041"/>
                </a:lnTo>
                <a:lnTo>
                  <a:pt x="48450" y="72343"/>
                </a:lnTo>
                <a:lnTo>
                  <a:pt x="48390" y="72705"/>
                </a:lnTo>
                <a:lnTo>
                  <a:pt x="48390" y="72946"/>
                </a:lnTo>
                <a:lnTo>
                  <a:pt x="48450" y="73127"/>
                </a:lnTo>
                <a:lnTo>
                  <a:pt x="48571" y="73368"/>
                </a:lnTo>
                <a:lnTo>
                  <a:pt x="48691" y="73549"/>
                </a:lnTo>
                <a:lnTo>
                  <a:pt x="48872" y="73670"/>
                </a:lnTo>
                <a:lnTo>
                  <a:pt x="49114" y="73791"/>
                </a:lnTo>
                <a:lnTo>
                  <a:pt x="49295" y="73851"/>
                </a:lnTo>
                <a:lnTo>
                  <a:pt x="49777" y="73851"/>
                </a:lnTo>
                <a:lnTo>
                  <a:pt x="49958" y="73791"/>
                </a:lnTo>
                <a:lnTo>
                  <a:pt x="50200" y="73670"/>
                </a:lnTo>
                <a:lnTo>
                  <a:pt x="50381" y="73549"/>
                </a:lnTo>
                <a:lnTo>
                  <a:pt x="50501" y="73368"/>
                </a:lnTo>
                <a:lnTo>
                  <a:pt x="50622" y="73127"/>
                </a:lnTo>
                <a:lnTo>
                  <a:pt x="50682" y="72946"/>
                </a:lnTo>
                <a:lnTo>
                  <a:pt x="50682" y="72705"/>
                </a:lnTo>
                <a:lnTo>
                  <a:pt x="50622" y="72343"/>
                </a:lnTo>
                <a:lnTo>
                  <a:pt x="50501" y="72041"/>
                </a:lnTo>
                <a:lnTo>
                  <a:pt x="50320" y="71860"/>
                </a:lnTo>
                <a:lnTo>
                  <a:pt x="50079" y="71679"/>
                </a:lnTo>
                <a:lnTo>
                  <a:pt x="49838" y="71558"/>
                </a:lnTo>
                <a:close/>
                <a:moveTo>
                  <a:pt x="29022" y="74454"/>
                </a:moveTo>
                <a:lnTo>
                  <a:pt x="28841" y="74515"/>
                </a:lnTo>
                <a:lnTo>
                  <a:pt x="28660" y="74635"/>
                </a:lnTo>
                <a:lnTo>
                  <a:pt x="28479" y="74756"/>
                </a:lnTo>
                <a:lnTo>
                  <a:pt x="30349" y="75178"/>
                </a:lnTo>
                <a:lnTo>
                  <a:pt x="30349" y="75178"/>
                </a:lnTo>
                <a:lnTo>
                  <a:pt x="30168" y="74877"/>
                </a:lnTo>
                <a:lnTo>
                  <a:pt x="29927" y="74635"/>
                </a:lnTo>
                <a:lnTo>
                  <a:pt x="29625" y="74515"/>
                </a:lnTo>
                <a:lnTo>
                  <a:pt x="29263" y="74454"/>
                </a:lnTo>
                <a:close/>
                <a:moveTo>
                  <a:pt x="46640" y="74454"/>
                </a:moveTo>
                <a:lnTo>
                  <a:pt x="46278" y="74515"/>
                </a:lnTo>
                <a:lnTo>
                  <a:pt x="45976" y="74635"/>
                </a:lnTo>
                <a:lnTo>
                  <a:pt x="45735" y="74877"/>
                </a:lnTo>
                <a:lnTo>
                  <a:pt x="45554" y="75178"/>
                </a:lnTo>
                <a:lnTo>
                  <a:pt x="45554" y="75178"/>
                </a:lnTo>
                <a:lnTo>
                  <a:pt x="47424" y="74756"/>
                </a:lnTo>
                <a:lnTo>
                  <a:pt x="47243" y="74635"/>
                </a:lnTo>
                <a:lnTo>
                  <a:pt x="47062" y="74515"/>
                </a:lnTo>
                <a:lnTo>
                  <a:pt x="46881" y="74454"/>
                </a:lnTo>
                <a:close/>
                <a:moveTo>
                  <a:pt x="34814" y="74454"/>
                </a:moveTo>
                <a:lnTo>
                  <a:pt x="34633" y="74515"/>
                </a:lnTo>
                <a:lnTo>
                  <a:pt x="34392" y="74635"/>
                </a:lnTo>
                <a:lnTo>
                  <a:pt x="34211" y="74756"/>
                </a:lnTo>
                <a:lnTo>
                  <a:pt x="34090" y="74937"/>
                </a:lnTo>
                <a:lnTo>
                  <a:pt x="33969" y="75178"/>
                </a:lnTo>
                <a:lnTo>
                  <a:pt x="33909" y="75359"/>
                </a:lnTo>
                <a:lnTo>
                  <a:pt x="33909" y="75601"/>
                </a:lnTo>
                <a:lnTo>
                  <a:pt x="33909" y="75721"/>
                </a:lnTo>
                <a:lnTo>
                  <a:pt x="36141" y="75903"/>
                </a:lnTo>
                <a:lnTo>
                  <a:pt x="36202" y="75601"/>
                </a:lnTo>
                <a:lnTo>
                  <a:pt x="36202" y="75359"/>
                </a:lnTo>
                <a:lnTo>
                  <a:pt x="36141" y="75178"/>
                </a:lnTo>
                <a:lnTo>
                  <a:pt x="36021" y="74937"/>
                </a:lnTo>
                <a:lnTo>
                  <a:pt x="35900" y="74756"/>
                </a:lnTo>
                <a:lnTo>
                  <a:pt x="35719" y="74635"/>
                </a:lnTo>
                <a:lnTo>
                  <a:pt x="35478" y="74515"/>
                </a:lnTo>
                <a:lnTo>
                  <a:pt x="35297" y="74454"/>
                </a:lnTo>
                <a:close/>
                <a:moveTo>
                  <a:pt x="40606" y="74454"/>
                </a:moveTo>
                <a:lnTo>
                  <a:pt x="40425" y="74515"/>
                </a:lnTo>
                <a:lnTo>
                  <a:pt x="40184" y="74635"/>
                </a:lnTo>
                <a:lnTo>
                  <a:pt x="40003" y="74756"/>
                </a:lnTo>
                <a:lnTo>
                  <a:pt x="39882" y="74937"/>
                </a:lnTo>
                <a:lnTo>
                  <a:pt x="39762" y="75178"/>
                </a:lnTo>
                <a:lnTo>
                  <a:pt x="39701" y="75359"/>
                </a:lnTo>
                <a:lnTo>
                  <a:pt x="39701" y="75601"/>
                </a:lnTo>
                <a:lnTo>
                  <a:pt x="39762" y="75903"/>
                </a:lnTo>
                <a:lnTo>
                  <a:pt x="41994" y="75721"/>
                </a:lnTo>
                <a:lnTo>
                  <a:pt x="41994" y="75601"/>
                </a:lnTo>
                <a:lnTo>
                  <a:pt x="41994" y="75359"/>
                </a:lnTo>
                <a:lnTo>
                  <a:pt x="41934" y="75178"/>
                </a:lnTo>
                <a:lnTo>
                  <a:pt x="41813" y="74937"/>
                </a:lnTo>
                <a:lnTo>
                  <a:pt x="41692" y="74756"/>
                </a:lnTo>
                <a:lnTo>
                  <a:pt x="41511" y="74635"/>
                </a:lnTo>
                <a:lnTo>
                  <a:pt x="41270" y="74515"/>
                </a:lnTo>
                <a:lnTo>
                  <a:pt x="41089" y="7445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0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639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504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69C9BBF-6B61-5AAE-40D8-2AFB9F35C9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611" y="-863883"/>
            <a:ext cx="6983896" cy="713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27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432E6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DD1855-7630-4C0F-BA86-00C97A4A44B8}"/>
              </a:ext>
            </a:extLst>
          </p:cNvPr>
          <p:cNvSpPr/>
          <p:nvPr userDrawn="1"/>
        </p:nvSpPr>
        <p:spPr>
          <a:xfrm>
            <a:off x="-22578" y="-11289"/>
            <a:ext cx="9267200" cy="5143500"/>
          </a:xfrm>
          <a:prstGeom prst="rect">
            <a:avLst/>
          </a:prstGeom>
          <a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◍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55" r:id="rId3"/>
    <p:sldLayoutId id="2147483656" r:id="rId4"/>
    <p:sldLayoutId id="2147483659" r:id="rId5"/>
    <p:sldLayoutId id="2147483660" r:id="rId6"/>
    <p:sldLayoutId id="2147483662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egoe UI Black" panose="020B0A02040204020203" pitchFamily="34" charset="0"/>
          <a:ea typeface="Segoe UI Black" panose="020B0A020402040202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0.sv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7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5.svg"/><Relationship Id="rId5" Type="http://schemas.openxmlformats.org/officeDocument/2006/relationships/image" Target="../media/image10.sv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32.svg"/><Relationship Id="rId2" Type="http://schemas.openxmlformats.org/officeDocument/2006/relationships/image" Target="../media/image7.png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10.svg"/><Relationship Id="rId15" Type="http://schemas.openxmlformats.org/officeDocument/2006/relationships/image" Target="../media/image35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B8BC6-6338-4F57-9356-2F1CAB38EE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787339-D400-4925-889E-252E07556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" b="70670" l="1259" r="77692">
                        <a14:foregroundMark x1="26084" y1="2656" x2="12797" y2="6236"/>
                        <a14:foregroundMark x1="12797" y1="6236" x2="12797" y2="6236"/>
                        <a14:foregroundMark x1="8462" y1="16513" x2="3636" y2="33891"/>
                        <a14:foregroundMark x1="3636" y1="33891" x2="11958" y2="37529"/>
                        <a14:foregroundMark x1="11958" y1="37529" x2="12378" y2="37529"/>
                        <a14:foregroundMark x1="1259" y1="20092" x2="1259" y2="20092"/>
                        <a14:foregroundMark x1="3217" y1="36490" x2="3217" y2="36490"/>
                        <a14:foregroundMark x1="25664" y1="67379" x2="25664" y2="67379"/>
                        <a14:foregroundMark x1="29790" y1="69400" x2="29790" y2="69400"/>
                        <a14:foregroundMark x1="67692" y1="61836" x2="67692" y2="61836"/>
                        <a14:foregroundMark x1="77902" y1="28176" x2="77902" y2="28176"/>
                        <a14:foregroundMark x1="77902" y1="28176" x2="77902" y2="28176"/>
                        <a14:foregroundMark x1="70070" y1="67379" x2="70070" y2="67379"/>
                        <a14:foregroundMark x1="70070" y1="67379" x2="70070" y2="67379"/>
                        <a14:foregroundMark x1="68112" y1="63972" x2="68112" y2="63972"/>
                        <a14:foregroundMark x1="68112" y1="63972" x2="68112" y2="63972"/>
                        <a14:foregroundMark x1="68112" y1="63972" x2="68112" y2="63972"/>
                        <a14:foregroundMark x1="48252" y1="70785" x2="48252" y2="70785"/>
                        <a14:foregroundMark x1="27762" y1="346" x2="27762" y2="346"/>
                        <a14:foregroundMark x1="28182" y1="693" x2="28182" y2="693"/>
                        <a14:foregroundMark x1="28182" y1="693" x2="27762" y2="520"/>
                        <a14:foregroundMark x1="27483" y1="173" x2="27483" y2="173"/>
                        <a14:foregroundMark x1="28392" y1="346" x2="26643" y2="866"/>
                        <a14:foregroundMark x1="67343" y1="62009" x2="67343" y2="62009"/>
                        <a14:foregroundMark x1="67343" y1="62009" x2="67343" y2="64145"/>
                        <a14:foregroundMark x1="27273" y1="346" x2="27273" y2="346"/>
                        <a14:foregroundMark x1="27762" y1="173" x2="27762" y2="173"/>
                        <a14:foregroundMark x1="27762" y1="173" x2="27063" y2="1386"/>
                        <a14:foregroundMark x1="28182" y1="866" x2="28182" y2="173"/>
                        <a14:foregroundMark x1="67343" y1="60739" x2="67343" y2="63972"/>
                        <a14:foregroundMark x1="60420" y1="70439" x2="60420" y2="70439"/>
                        <a14:backgroundMark x1="70839" y1="60046" x2="70000" y2="63799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714" b="28526"/>
          <a:stretch>
            <a:fillRect/>
          </a:stretch>
        </p:blipFill>
        <p:spPr>
          <a:xfrm>
            <a:off x="222693" y="276244"/>
            <a:ext cx="4574889" cy="4754880"/>
          </a:xfrm>
          <a:custGeom>
            <a:avLst/>
            <a:gdLst>
              <a:gd name="connsiteX0" fmla="*/ 645785 w 4662868"/>
              <a:gd name="connsiteY0" fmla="*/ 0 h 4846320"/>
              <a:gd name="connsiteX1" fmla="*/ 1715779 w 4662868"/>
              <a:gd name="connsiteY1" fmla="*/ 0 h 4846320"/>
              <a:gd name="connsiteX2" fmla="*/ 2309812 w 4662868"/>
              <a:gd name="connsiteY2" fmla="*/ 652272 h 4846320"/>
              <a:gd name="connsiteX3" fmla="*/ 3333940 w 4662868"/>
              <a:gd name="connsiteY3" fmla="*/ 859536 h 4846320"/>
              <a:gd name="connsiteX4" fmla="*/ 4662868 w 4662868"/>
              <a:gd name="connsiteY4" fmla="*/ 1603248 h 4846320"/>
              <a:gd name="connsiteX5" fmla="*/ 4345876 w 4662868"/>
              <a:gd name="connsiteY5" fmla="*/ 2334768 h 4846320"/>
              <a:gd name="connsiteX6" fmla="*/ 4102036 w 4662868"/>
              <a:gd name="connsiteY6" fmla="*/ 3176016 h 4846320"/>
              <a:gd name="connsiteX7" fmla="*/ 4028884 w 4662868"/>
              <a:gd name="connsiteY7" fmla="*/ 3846576 h 4846320"/>
              <a:gd name="connsiteX8" fmla="*/ 4016692 w 4662868"/>
              <a:gd name="connsiteY8" fmla="*/ 4846320 h 4846320"/>
              <a:gd name="connsiteX9" fmla="*/ 1639252 w 4662868"/>
              <a:gd name="connsiteY9" fmla="*/ 4809744 h 4846320"/>
              <a:gd name="connsiteX10" fmla="*/ 1224724 w 4662868"/>
              <a:gd name="connsiteY10" fmla="*/ 4748784 h 4846320"/>
              <a:gd name="connsiteX11" fmla="*/ 883348 w 4662868"/>
              <a:gd name="connsiteY11" fmla="*/ 3407664 h 4846320"/>
              <a:gd name="connsiteX12" fmla="*/ 0 w 4662868"/>
              <a:gd name="connsiteY12" fmla="*/ 2667860 h 4846320"/>
              <a:gd name="connsiteX13" fmla="*/ 0 w 4662868"/>
              <a:gd name="connsiteY13" fmla="*/ 1087072 h 484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62868" h="4846320">
                <a:moveTo>
                  <a:pt x="645785" y="0"/>
                </a:moveTo>
                <a:lnTo>
                  <a:pt x="1715779" y="0"/>
                </a:lnTo>
                <a:lnTo>
                  <a:pt x="2309812" y="652272"/>
                </a:lnTo>
                <a:lnTo>
                  <a:pt x="3333940" y="859536"/>
                </a:lnTo>
                <a:lnTo>
                  <a:pt x="4662868" y="1603248"/>
                </a:lnTo>
                <a:lnTo>
                  <a:pt x="4345876" y="2334768"/>
                </a:lnTo>
                <a:lnTo>
                  <a:pt x="4102036" y="3176016"/>
                </a:lnTo>
                <a:lnTo>
                  <a:pt x="4028884" y="3846576"/>
                </a:lnTo>
                <a:lnTo>
                  <a:pt x="4016692" y="4846320"/>
                </a:lnTo>
                <a:lnTo>
                  <a:pt x="1639252" y="4809744"/>
                </a:lnTo>
                <a:lnTo>
                  <a:pt x="1224724" y="4748784"/>
                </a:lnTo>
                <a:lnTo>
                  <a:pt x="883348" y="3407664"/>
                </a:lnTo>
                <a:lnTo>
                  <a:pt x="0" y="2667860"/>
                </a:lnTo>
                <a:lnTo>
                  <a:pt x="0" y="1087072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4B8806-518A-46CD-ABC5-63598583D0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35" b="63275" l="76935" r="97144">
                        <a14:foregroundMark x1="79650" y1="40878" x2="79650" y2="40878"/>
                        <a14:foregroundMark x1="79580" y1="41109" x2="79580" y2="41109"/>
                        <a14:foregroundMark x1="79650" y1="40820" x2="79650" y2="40820"/>
                        <a14:foregroundMark x1="79441" y1="40878" x2="79441" y2="40878"/>
                        <a14:foregroundMark x1="79441" y1="41166" x2="79441" y2="41166"/>
                        <a14:foregroundMark x1="79580" y1="41339" x2="79580" y2="41109"/>
                        <a14:foregroundMark x1="90070" y1="45612" x2="90070" y2="45612"/>
                        <a14:foregroundMark x1="79510" y1="56062" x2="79510" y2="56062"/>
                        <a14:backgroundMark x1="91958" y1="49827" x2="91259" y2="51155"/>
                        <a14:backgroundMark x1="78531" y1="56409" x2="78531" y2="56409"/>
                        <a14:backgroundMark x1="79231" y1="55947" x2="79231" y2="55947"/>
                        <a14:backgroundMark x1="79231" y1="55831" x2="79231" y2="55831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09" t="38030" r="330" b="33920"/>
          <a:stretch>
            <a:fillRect/>
          </a:stretch>
        </p:blipFill>
        <p:spPr>
          <a:xfrm>
            <a:off x="4892445" y="2595788"/>
            <a:ext cx="1998424" cy="2687535"/>
          </a:xfrm>
          <a:custGeom>
            <a:avLst/>
            <a:gdLst>
              <a:gd name="connsiteX0" fmla="*/ 707136 w 1414272"/>
              <a:gd name="connsiteY0" fmla="*/ 0 h 1901952"/>
              <a:gd name="connsiteX1" fmla="*/ 1414272 w 1414272"/>
              <a:gd name="connsiteY1" fmla="*/ 950976 h 1901952"/>
              <a:gd name="connsiteX2" fmla="*/ 707136 w 1414272"/>
              <a:gd name="connsiteY2" fmla="*/ 1901952 h 1901952"/>
              <a:gd name="connsiteX3" fmla="*/ 0 w 1414272"/>
              <a:gd name="connsiteY3" fmla="*/ 950976 h 1901952"/>
              <a:gd name="connsiteX4" fmla="*/ 707136 w 1414272"/>
              <a:gd name="connsiteY4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272" h="1901952">
                <a:moveTo>
                  <a:pt x="707136" y="0"/>
                </a:moveTo>
                <a:cubicBezTo>
                  <a:pt x="1097676" y="0"/>
                  <a:pt x="1414272" y="425766"/>
                  <a:pt x="1414272" y="950976"/>
                </a:cubicBezTo>
                <a:cubicBezTo>
                  <a:pt x="1414272" y="1476186"/>
                  <a:pt x="1097676" y="1901952"/>
                  <a:pt x="707136" y="1901952"/>
                </a:cubicBezTo>
                <a:cubicBezTo>
                  <a:pt x="316596" y="1901952"/>
                  <a:pt x="0" y="1476186"/>
                  <a:pt x="0" y="950976"/>
                </a:cubicBezTo>
                <a:cubicBezTo>
                  <a:pt x="0" y="425766"/>
                  <a:pt x="316596" y="0"/>
                  <a:pt x="707136" y="0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C2E7FE-C0C7-4212-9EB6-6C85576501D0}"/>
              </a:ext>
            </a:extLst>
          </p:cNvPr>
          <p:cNvSpPr txBox="1"/>
          <p:nvPr/>
        </p:nvSpPr>
        <p:spPr>
          <a:xfrm>
            <a:off x="5205984" y="1178540"/>
            <a:ext cx="40384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Forward Service Corporation (FSC)</a:t>
            </a:r>
          </a:p>
          <a:p>
            <a:pPr>
              <a:spcAft>
                <a:spcPts val="300"/>
              </a:spcAft>
            </a:pP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EQUUS</a:t>
            </a:r>
          </a:p>
          <a:p>
            <a:pPr>
              <a:spcAft>
                <a:spcPts val="300"/>
              </a:spcAft>
            </a:pP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Workforce Connections, Inc. (WCI)</a:t>
            </a:r>
          </a:p>
          <a:p>
            <a:pPr>
              <a:spcAft>
                <a:spcPts val="300"/>
              </a:spcAft>
            </a:pP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Workforce Resources, Inc. (WRI)</a:t>
            </a:r>
          </a:p>
          <a:p>
            <a:pPr>
              <a:spcAft>
                <a:spcPts val="300"/>
              </a:spcAft>
            </a:pP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Milwaukee Area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68274D-8B88-48B5-864F-DB341D582026}"/>
              </a:ext>
            </a:extLst>
          </p:cNvPr>
          <p:cNvSpPr txBox="1"/>
          <p:nvPr/>
        </p:nvSpPr>
        <p:spPr>
          <a:xfrm>
            <a:off x="7263251" y="2834140"/>
            <a:ext cx="2584704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America Works</a:t>
            </a:r>
          </a:p>
          <a:p>
            <a:r>
              <a:rPr lang="en-US"/>
              <a:t>Maximus</a:t>
            </a:r>
          </a:p>
          <a:p>
            <a:r>
              <a:rPr lang="en-US"/>
              <a:t>Ross</a:t>
            </a:r>
          </a:p>
          <a:p>
            <a:r>
              <a:rPr lang="en-US"/>
              <a:t>UMOS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F4345C-5C99-455E-8F4F-7FAC7239059D}"/>
              </a:ext>
            </a:extLst>
          </p:cNvPr>
          <p:cNvSpPr/>
          <p:nvPr/>
        </p:nvSpPr>
        <p:spPr>
          <a:xfrm>
            <a:off x="4931634" y="2494700"/>
            <a:ext cx="274350" cy="228600"/>
          </a:xfrm>
          <a:prstGeom prst="rect">
            <a:avLst/>
          </a:prstGeom>
          <a:solidFill>
            <a:srgbClr val="B8EB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871CC3-C764-4FC3-BDA3-26569DEDC145}"/>
              </a:ext>
            </a:extLst>
          </p:cNvPr>
          <p:cNvSpPr/>
          <p:nvPr/>
        </p:nvSpPr>
        <p:spPr>
          <a:xfrm>
            <a:off x="4931634" y="1250600"/>
            <a:ext cx="274350" cy="228600"/>
          </a:xfrm>
          <a:prstGeom prst="rect">
            <a:avLst/>
          </a:prstGeom>
          <a:solidFill>
            <a:srgbClr val="FFFAB3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656986-A33F-4157-B418-0B172AC7E71A}"/>
              </a:ext>
            </a:extLst>
          </p:cNvPr>
          <p:cNvSpPr/>
          <p:nvPr/>
        </p:nvSpPr>
        <p:spPr>
          <a:xfrm>
            <a:off x="4931634" y="1561625"/>
            <a:ext cx="274350" cy="228600"/>
          </a:xfrm>
          <a:prstGeom prst="rect">
            <a:avLst/>
          </a:prstGeom>
          <a:solidFill>
            <a:srgbClr val="F9B3D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6BF1A9-72F2-45F8-937B-46ECB46EE16C}"/>
              </a:ext>
            </a:extLst>
          </p:cNvPr>
          <p:cNvSpPr/>
          <p:nvPr/>
        </p:nvSpPr>
        <p:spPr>
          <a:xfrm>
            <a:off x="4931634" y="2183675"/>
            <a:ext cx="274350" cy="228600"/>
          </a:xfrm>
          <a:prstGeom prst="rect">
            <a:avLst/>
          </a:prstGeom>
          <a:solidFill>
            <a:srgbClr val="F9BBB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6DE361-7E17-4856-855B-8B84F65454F0}"/>
              </a:ext>
            </a:extLst>
          </p:cNvPr>
          <p:cNvSpPr/>
          <p:nvPr/>
        </p:nvSpPr>
        <p:spPr>
          <a:xfrm>
            <a:off x="4931634" y="1872650"/>
            <a:ext cx="274350" cy="228600"/>
          </a:xfrm>
          <a:prstGeom prst="rect">
            <a:avLst/>
          </a:prstGeom>
          <a:solidFill>
            <a:srgbClr val="B3E4CA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A693B8-8C5B-4FC6-B9F3-9EAD69708AB8}"/>
              </a:ext>
            </a:extLst>
          </p:cNvPr>
          <p:cNvSpPr/>
          <p:nvPr/>
        </p:nvSpPr>
        <p:spPr>
          <a:xfrm>
            <a:off x="6981919" y="2892181"/>
            <a:ext cx="274350" cy="228600"/>
          </a:xfrm>
          <a:prstGeom prst="rect">
            <a:avLst/>
          </a:prstGeom>
          <a:solidFill>
            <a:srgbClr val="FCE6E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16EB6C-9848-4F40-A003-97F70A4D8E01}"/>
              </a:ext>
            </a:extLst>
          </p:cNvPr>
          <p:cNvSpPr/>
          <p:nvPr/>
        </p:nvSpPr>
        <p:spPr>
          <a:xfrm>
            <a:off x="6981919" y="3203206"/>
            <a:ext cx="274350" cy="228600"/>
          </a:xfrm>
          <a:prstGeom prst="rect">
            <a:avLst/>
          </a:prstGeom>
          <a:solidFill>
            <a:srgbClr val="ECEEC8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84B0C0-3F56-44F0-9425-A5296019AFDF}"/>
              </a:ext>
            </a:extLst>
          </p:cNvPr>
          <p:cNvSpPr/>
          <p:nvPr/>
        </p:nvSpPr>
        <p:spPr>
          <a:xfrm>
            <a:off x="6981919" y="3825256"/>
            <a:ext cx="274350" cy="228600"/>
          </a:xfrm>
          <a:prstGeom prst="rect">
            <a:avLst/>
          </a:prstGeom>
          <a:solidFill>
            <a:srgbClr val="B3D5E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55DB0B-1C96-4294-A5BB-E44251E23746}"/>
              </a:ext>
            </a:extLst>
          </p:cNvPr>
          <p:cNvSpPr/>
          <p:nvPr/>
        </p:nvSpPr>
        <p:spPr>
          <a:xfrm>
            <a:off x="6981919" y="3514231"/>
            <a:ext cx="274350" cy="228600"/>
          </a:xfrm>
          <a:prstGeom prst="rect">
            <a:avLst/>
          </a:prstGeom>
          <a:solidFill>
            <a:srgbClr val="F8E1B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268;p12">
            <a:extLst>
              <a:ext uri="{FF2B5EF4-FFF2-40B4-BE49-F238E27FC236}">
                <a16:creationId xmlns:a16="http://schemas.microsoft.com/office/drawing/2014/main" id="{7046B53A-1460-45B3-AFAA-BC24B5A70F47}"/>
              </a:ext>
            </a:extLst>
          </p:cNvPr>
          <p:cNvSpPr txBox="1">
            <a:spLocks/>
          </p:cNvSpPr>
          <p:nvPr/>
        </p:nvSpPr>
        <p:spPr>
          <a:xfrm>
            <a:off x="2604149" y="75800"/>
            <a:ext cx="6255037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>
                <a:solidFill>
                  <a:srgbClr val="3D342B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Use your stamp annotation tool to mark where your office is located on the map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D3784874-FBA6-4E30-B786-98ED292A4CE9}"/>
              </a:ext>
            </a:extLst>
          </p:cNvPr>
          <p:cNvSpPr/>
          <p:nvPr/>
        </p:nvSpPr>
        <p:spPr>
          <a:xfrm rot="14571205" flipH="1">
            <a:off x="4501778" y="3480475"/>
            <a:ext cx="289984" cy="1307503"/>
          </a:xfrm>
          <a:prstGeom prst="upArrow">
            <a:avLst>
              <a:gd name="adj1" fmla="val 34313"/>
              <a:gd name="adj2" fmla="val 96550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0BDF0B-4E7C-450A-89C0-D1D6E3ADA614}"/>
              </a:ext>
            </a:extLst>
          </p:cNvPr>
          <p:cNvSpPr txBox="1"/>
          <p:nvPr/>
        </p:nvSpPr>
        <p:spPr>
          <a:xfrm>
            <a:off x="6152689" y="3651327"/>
            <a:ext cx="83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solidFill>
                  <a:srgbClr val="3D342B"/>
                </a:solidFill>
                <a:latin typeface="+mj-lt"/>
                <a:cs typeface="Segoe UI Semilight" panose="020B0402040204020203" pitchFamily="34" charset="0"/>
              </a:rPr>
              <a:t>AMERICA WORKS</a:t>
            </a:r>
          </a:p>
        </p:txBody>
      </p:sp>
    </p:spTree>
    <p:extLst>
      <p:ext uri="{BB962C8B-B14F-4D97-AF65-F5344CB8AC3E}">
        <p14:creationId xmlns:p14="http://schemas.microsoft.com/office/powerpoint/2010/main" val="3641537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84CCAC-BACB-4E09-B7A5-425520E7C7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85" b="806"/>
          <a:stretch>
            <a:fillRect/>
          </a:stretch>
        </p:blipFill>
        <p:spPr>
          <a:xfrm>
            <a:off x="-22897" y="-10633"/>
            <a:ext cx="4443180" cy="3185320"/>
          </a:xfrm>
          <a:custGeom>
            <a:avLst/>
            <a:gdLst>
              <a:gd name="connsiteX0" fmla="*/ 0 w 4443180"/>
              <a:gd name="connsiteY0" fmla="*/ 0 h 3185320"/>
              <a:gd name="connsiteX1" fmla="*/ 3858092 w 4443180"/>
              <a:gd name="connsiteY1" fmla="*/ 0 h 3185320"/>
              <a:gd name="connsiteX2" fmla="*/ 4443180 w 4443180"/>
              <a:gd name="connsiteY2" fmla="*/ 793186 h 3185320"/>
              <a:gd name="connsiteX3" fmla="*/ 2747283 w 4443180"/>
              <a:gd name="connsiteY3" fmla="*/ 3185320 h 3185320"/>
              <a:gd name="connsiteX4" fmla="*/ 0 w 4443180"/>
              <a:gd name="connsiteY4" fmla="*/ 2322771 h 318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3180" h="3185320">
                <a:moveTo>
                  <a:pt x="0" y="0"/>
                </a:moveTo>
                <a:lnTo>
                  <a:pt x="3858092" y="0"/>
                </a:lnTo>
                <a:lnTo>
                  <a:pt x="4443180" y="793186"/>
                </a:lnTo>
                <a:lnTo>
                  <a:pt x="2747283" y="3185320"/>
                </a:lnTo>
                <a:lnTo>
                  <a:pt x="0" y="2322771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85BF6B-64FE-48D4-3825-6383109201CC}"/>
              </a:ext>
            </a:extLst>
          </p:cNvPr>
          <p:cNvSpPr txBox="1"/>
          <p:nvPr/>
        </p:nvSpPr>
        <p:spPr>
          <a:xfrm>
            <a:off x="473104" y="3401278"/>
            <a:ext cx="309928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spcAft>
                <a:spcPts val="3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Update email subject lines:</a:t>
            </a:r>
          </a:p>
          <a:p>
            <a:r>
              <a:rPr lang="en-US"/>
              <a:t>System Entry vs. HELP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FCE76-91EE-E310-E741-E11980F22A93}"/>
              </a:ext>
            </a:extLst>
          </p:cNvPr>
          <p:cNvSpPr txBox="1"/>
          <p:nvPr/>
        </p:nvSpPr>
        <p:spPr>
          <a:xfrm>
            <a:off x="3670900" y="1905558"/>
            <a:ext cx="2302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spcAft>
                <a:spcPts val="3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Use and update New Worker Guide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63FDA-8DB6-D087-E650-20B46D896AAE}"/>
              </a:ext>
            </a:extLst>
          </p:cNvPr>
          <p:cNvSpPr txBox="1"/>
          <p:nvPr/>
        </p:nvSpPr>
        <p:spPr>
          <a:xfrm>
            <a:off x="6523068" y="2450154"/>
            <a:ext cx="2116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spcAft>
                <a:spcPts val="3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Bookmark and save resources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DC54C5-9D2A-64BF-BBC5-3BA0892004DF}"/>
              </a:ext>
            </a:extLst>
          </p:cNvPr>
          <p:cNvSpPr txBox="1"/>
          <p:nvPr/>
        </p:nvSpPr>
        <p:spPr>
          <a:xfrm>
            <a:off x="3807692" y="3035142"/>
            <a:ext cx="2302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spcAft>
                <a:spcPts val="3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Include PIN and/or case numbers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DC9D19-56E2-451B-76E5-25EFD2E86383}"/>
              </a:ext>
            </a:extLst>
          </p:cNvPr>
          <p:cNvSpPr txBox="1"/>
          <p:nvPr/>
        </p:nvSpPr>
        <p:spPr>
          <a:xfrm>
            <a:off x="6952542" y="3614529"/>
            <a:ext cx="2302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spcAft>
                <a:spcPts val="3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Ask for help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88E49C-C890-5924-CA4D-B43F2799919B}"/>
              </a:ext>
            </a:extLst>
          </p:cNvPr>
          <p:cNvSpPr txBox="1"/>
          <p:nvPr/>
        </p:nvSpPr>
        <p:spPr>
          <a:xfrm>
            <a:off x="1163805" y="4287624"/>
            <a:ext cx="325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spcAft>
                <a:spcPts val="3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Organize training materials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28347E-CE59-B5C1-37FC-8A4C6E2B87B9}"/>
              </a:ext>
            </a:extLst>
          </p:cNvPr>
          <p:cNvSpPr txBox="1"/>
          <p:nvPr/>
        </p:nvSpPr>
        <p:spPr>
          <a:xfrm>
            <a:off x="4421064" y="1022301"/>
            <a:ext cx="2302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spcAft>
                <a:spcPts val="3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Quiet environment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C8DEA4-7205-DA1F-3AAD-3F93582EE7F4}"/>
              </a:ext>
            </a:extLst>
          </p:cNvPr>
          <p:cNvSpPr txBox="1"/>
          <p:nvPr/>
        </p:nvSpPr>
        <p:spPr>
          <a:xfrm>
            <a:off x="4822234" y="4287624"/>
            <a:ext cx="2797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spcAft>
                <a:spcPts val="3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Technology compatible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A3236A-48E9-6586-8E1D-561413B54AAE}"/>
              </a:ext>
            </a:extLst>
          </p:cNvPr>
          <p:cNvSpPr txBox="1"/>
          <p:nvPr/>
        </p:nvSpPr>
        <p:spPr>
          <a:xfrm>
            <a:off x="6622045" y="1478790"/>
            <a:ext cx="2302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spcAft>
                <a:spcPts val="3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Take your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A753AC-98E9-5123-283E-406695A7C838}"/>
              </a:ext>
            </a:extLst>
          </p:cNvPr>
          <p:cNvSpPr txBox="1"/>
          <p:nvPr/>
        </p:nvSpPr>
        <p:spPr>
          <a:xfrm>
            <a:off x="4751742" y="41658"/>
            <a:ext cx="3887628" cy="11262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accent1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algn="l"/>
            <a:r>
              <a:rPr lang="en-US" sz="3200"/>
              <a:t>Best Practices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9CE5CF6E-BF12-1BDD-36B1-024D71CBF8A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080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96E98E-EE1D-8BD2-FB5A-878A310DB9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8E7610-3ECF-A51F-303D-D13C2C23A9BB}"/>
              </a:ext>
            </a:extLst>
          </p:cNvPr>
          <p:cNvGrpSpPr/>
          <p:nvPr/>
        </p:nvGrpSpPr>
        <p:grpSpPr>
          <a:xfrm rot="465173">
            <a:off x="6375265" y="2477703"/>
            <a:ext cx="1951966" cy="1859015"/>
            <a:chOff x="4717064" y="554275"/>
            <a:chExt cx="1951966" cy="18590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id="{D3226D43-EFD0-B42E-07AD-B391A3BD3ED6}"/>
                </a:ext>
              </a:extLst>
            </p:cNvPr>
            <p:cNvSpPr/>
            <p:nvPr/>
          </p:nvSpPr>
          <p:spPr>
            <a:xfrm>
              <a:off x="4717064" y="554275"/>
              <a:ext cx="1951966" cy="1859015"/>
            </a:xfrm>
            <a:prstGeom prst="pentagon">
              <a:avLst/>
            </a:prstGeom>
            <a:solidFill>
              <a:schemeClr val="accent3">
                <a:alpha val="50000"/>
              </a:schemeClr>
            </a:solidFill>
            <a:ln>
              <a:solidFill>
                <a:srgbClr val="542A7E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Business woman counting three">
              <a:extLst>
                <a:ext uri="{FF2B5EF4-FFF2-40B4-BE49-F238E27FC236}">
                  <a16:creationId xmlns:a16="http://schemas.microsoft.com/office/drawing/2014/main" id="{A3C91398-E791-1D48-FB72-9FB6D8762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877" b="71168"/>
            <a:stretch>
              <a:fillRect/>
            </a:stretch>
          </p:blipFill>
          <p:spPr>
            <a:xfrm>
              <a:off x="4801682" y="930306"/>
              <a:ext cx="1782729" cy="1482984"/>
            </a:xfrm>
            <a:custGeom>
              <a:avLst/>
              <a:gdLst>
                <a:gd name="connsiteX0" fmla="*/ 395403 w 1782729"/>
                <a:gd name="connsiteY0" fmla="*/ 0 h 1482984"/>
                <a:gd name="connsiteX1" fmla="*/ 1429074 w 1782729"/>
                <a:gd name="connsiteY1" fmla="*/ 0 h 1482984"/>
                <a:gd name="connsiteX2" fmla="*/ 1782729 w 1782729"/>
                <a:gd name="connsiteY2" fmla="*/ 257303 h 1482984"/>
                <a:gd name="connsiteX3" fmla="*/ 1782729 w 1782729"/>
                <a:gd name="connsiteY3" fmla="*/ 659169 h 1482984"/>
                <a:gd name="connsiteX4" fmla="*/ 1515427 w 1782729"/>
                <a:gd name="connsiteY4" fmla="*/ 1482984 h 1482984"/>
                <a:gd name="connsiteX5" fmla="*/ 309049 w 1782729"/>
                <a:gd name="connsiteY5" fmla="*/ 1482984 h 1482984"/>
                <a:gd name="connsiteX6" fmla="*/ 170374 w 1782729"/>
                <a:gd name="connsiteY6" fmla="*/ 1055592 h 1482984"/>
                <a:gd name="connsiteX7" fmla="*/ 339413 w 1782729"/>
                <a:gd name="connsiteY7" fmla="*/ 534619 h 1482984"/>
                <a:gd name="connsiteX8" fmla="*/ 0 w 1782729"/>
                <a:gd name="connsiteY8" fmla="*/ 287677 h 148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2729" h="1482984">
                  <a:moveTo>
                    <a:pt x="395403" y="0"/>
                  </a:moveTo>
                  <a:lnTo>
                    <a:pt x="1429074" y="0"/>
                  </a:lnTo>
                  <a:lnTo>
                    <a:pt x="1782729" y="257303"/>
                  </a:lnTo>
                  <a:lnTo>
                    <a:pt x="1782729" y="659169"/>
                  </a:lnTo>
                  <a:lnTo>
                    <a:pt x="1515427" y="1482984"/>
                  </a:lnTo>
                  <a:lnTo>
                    <a:pt x="309049" y="1482984"/>
                  </a:lnTo>
                  <a:lnTo>
                    <a:pt x="170374" y="1055592"/>
                  </a:lnTo>
                  <a:lnTo>
                    <a:pt x="339413" y="534619"/>
                  </a:lnTo>
                  <a:lnTo>
                    <a:pt x="0" y="287677"/>
                  </a:lnTo>
                  <a:close/>
                </a:path>
              </a:pathLst>
            </a:cu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3751F2A-DE9E-7A7D-75CF-D2A80CF0108D}"/>
              </a:ext>
            </a:extLst>
          </p:cNvPr>
          <p:cNvSpPr txBox="1"/>
          <p:nvPr/>
        </p:nvSpPr>
        <p:spPr>
          <a:xfrm>
            <a:off x="3180411" y="1045644"/>
            <a:ext cx="545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2400"/>
              <a:t>Guides you through training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18FB39-514A-6EAB-D5ED-4FA5ABF85327}"/>
              </a:ext>
            </a:extLst>
          </p:cNvPr>
          <p:cNvSpPr txBox="1"/>
          <p:nvPr/>
        </p:nvSpPr>
        <p:spPr>
          <a:xfrm>
            <a:off x="3208037" y="500207"/>
            <a:ext cx="1665622" cy="4105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accent1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algn="l"/>
            <a:r>
              <a:rPr lang="en-US" dirty="0"/>
              <a:t>Carmen</a:t>
            </a:r>
          </a:p>
        </p:txBody>
      </p:sp>
      <p:sp>
        <p:nvSpPr>
          <p:cNvPr id="18" name="!Rectangle!">
            <a:extLst>
              <a:ext uri="{FF2B5EF4-FFF2-40B4-BE49-F238E27FC236}">
                <a16:creationId xmlns:a16="http://schemas.microsoft.com/office/drawing/2014/main" id="{84CFBAE6-9FA1-25C3-8762-DB4F88AAB52E}"/>
              </a:ext>
            </a:extLst>
          </p:cNvPr>
          <p:cNvSpPr/>
          <p:nvPr/>
        </p:nvSpPr>
        <p:spPr>
          <a:xfrm>
            <a:off x="3204653" y="933828"/>
            <a:ext cx="1920240" cy="9144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E1902D-2588-2DF1-8B49-691F5F565AF1}"/>
              </a:ext>
            </a:extLst>
          </p:cNvPr>
          <p:cNvSpPr txBox="1"/>
          <p:nvPr/>
        </p:nvSpPr>
        <p:spPr>
          <a:xfrm>
            <a:off x="2885206" y="3443211"/>
            <a:ext cx="329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US" sz="2400"/>
              <a:t>Practice on your own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E7F313-4254-AF2A-CF25-7FC7253DD588}"/>
              </a:ext>
            </a:extLst>
          </p:cNvPr>
          <p:cNvSpPr txBox="1"/>
          <p:nvPr/>
        </p:nvSpPr>
        <p:spPr>
          <a:xfrm>
            <a:off x="4519292" y="2895042"/>
            <a:ext cx="1665622" cy="4105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accent1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algn="r"/>
            <a:r>
              <a:rPr lang="en-US" dirty="0"/>
              <a:t>Haylee</a:t>
            </a:r>
          </a:p>
        </p:txBody>
      </p:sp>
      <p:sp>
        <p:nvSpPr>
          <p:cNvPr id="22" name="!Rectangle!">
            <a:extLst>
              <a:ext uri="{FF2B5EF4-FFF2-40B4-BE49-F238E27FC236}">
                <a16:creationId xmlns:a16="http://schemas.microsoft.com/office/drawing/2014/main" id="{822615D6-2BC1-256B-AD1A-C54ECDBA2564}"/>
              </a:ext>
            </a:extLst>
          </p:cNvPr>
          <p:cNvSpPr/>
          <p:nvPr/>
        </p:nvSpPr>
        <p:spPr>
          <a:xfrm>
            <a:off x="4240977" y="3328663"/>
            <a:ext cx="1920240" cy="9144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E2ED90-7233-46DB-1D07-9B75DCBE2256}"/>
              </a:ext>
            </a:extLst>
          </p:cNvPr>
          <p:cNvSpPr txBox="1"/>
          <p:nvPr/>
        </p:nvSpPr>
        <p:spPr>
          <a:xfrm>
            <a:off x="3180411" y="1595344"/>
            <a:ext cx="545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2400"/>
              <a:t>Step-by-step instructions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FA366B-351D-FE0A-BA52-EDDF6D5FCF5C}"/>
              </a:ext>
            </a:extLst>
          </p:cNvPr>
          <p:cNvSpPr txBox="1"/>
          <p:nvPr/>
        </p:nvSpPr>
        <p:spPr>
          <a:xfrm>
            <a:off x="2885206" y="3998217"/>
            <a:ext cx="329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US" sz="2400"/>
              <a:t>Builds on knowledge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AFF88-1B4D-2F8E-37DE-DC6781695F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754"/>
          <a:stretch/>
        </p:blipFill>
        <p:spPr>
          <a:xfrm>
            <a:off x="934317" y="812748"/>
            <a:ext cx="1950889" cy="2026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51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/>
      <p:bldP spid="20" grpId="0"/>
      <p:bldP spid="22" grpId="0" animBg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6220CC67-8F07-4202-9AB6-AB8D005181F3}"/>
              </a:ext>
            </a:extLst>
          </p:cNvPr>
          <p:cNvGrpSpPr/>
          <p:nvPr/>
        </p:nvGrpSpPr>
        <p:grpSpPr>
          <a:xfrm>
            <a:off x="1816060" y="114973"/>
            <a:ext cx="2313980" cy="1293756"/>
            <a:chOff x="2074547" y="272034"/>
            <a:chExt cx="2313980" cy="12937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0D295FC-126C-4E56-9BBA-84A37EA80C14}"/>
                </a:ext>
              </a:extLst>
            </p:cNvPr>
            <p:cNvSpPr/>
            <p:nvPr/>
          </p:nvSpPr>
          <p:spPr>
            <a:xfrm flipH="1" flipV="1">
              <a:off x="2074547" y="272034"/>
              <a:ext cx="2313980" cy="1293756"/>
            </a:xfrm>
            <a:custGeom>
              <a:avLst/>
              <a:gdLst>
                <a:gd name="connsiteX0" fmla="*/ 2313980 w 2313980"/>
                <a:gd name="connsiteY0" fmla="*/ 1293756 h 1293756"/>
                <a:gd name="connsiteX1" fmla="*/ 0 w 2313980"/>
                <a:gd name="connsiteY1" fmla="*/ 1293756 h 1293756"/>
                <a:gd name="connsiteX2" fmla="*/ 0 w 2313980"/>
                <a:gd name="connsiteY2" fmla="*/ 651495 h 1293756"/>
                <a:gd name="connsiteX3" fmla="*/ 593547 w 2313980"/>
                <a:gd name="connsiteY3" fmla="*/ 651495 h 1293756"/>
                <a:gd name="connsiteX4" fmla="*/ 593547 w 2313980"/>
                <a:gd name="connsiteY4" fmla="*/ 0 h 1293756"/>
                <a:gd name="connsiteX5" fmla="*/ 2311867 w 2313980"/>
                <a:gd name="connsiteY5" fmla="*/ 0 h 1293756"/>
                <a:gd name="connsiteX6" fmla="*/ 2311867 w 2313980"/>
                <a:gd name="connsiteY6" fmla="*/ 651495 h 1293756"/>
                <a:gd name="connsiteX7" fmla="*/ 2313980 w 2313980"/>
                <a:gd name="connsiteY7" fmla="*/ 651495 h 129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3980" h="1293756">
                  <a:moveTo>
                    <a:pt x="2313980" y="1293756"/>
                  </a:moveTo>
                  <a:lnTo>
                    <a:pt x="0" y="1293756"/>
                  </a:lnTo>
                  <a:lnTo>
                    <a:pt x="0" y="651495"/>
                  </a:lnTo>
                  <a:lnTo>
                    <a:pt x="593547" y="651495"/>
                  </a:lnTo>
                  <a:lnTo>
                    <a:pt x="593547" y="0"/>
                  </a:lnTo>
                  <a:lnTo>
                    <a:pt x="2311867" y="0"/>
                  </a:lnTo>
                  <a:lnTo>
                    <a:pt x="2311867" y="651495"/>
                  </a:lnTo>
                  <a:lnTo>
                    <a:pt x="2313980" y="651495"/>
                  </a:lnTo>
                  <a:close/>
                </a:path>
              </a:pathLst>
            </a:custGeom>
            <a:solidFill>
              <a:srgbClr val="C9AFE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852B50-2B92-4B40-BF1A-90C4DFA6CCDA}"/>
                </a:ext>
              </a:extLst>
            </p:cNvPr>
            <p:cNvSpPr txBox="1"/>
            <p:nvPr/>
          </p:nvSpPr>
          <p:spPr>
            <a:xfrm>
              <a:off x="2252550" y="439689"/>
              <a:ext cx="20053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spcAft>
                  <a:spcPts val="300"/>
                </a:spcAft>
                <a:defRPr sz="1800">
                  <a:solidFill>
                    <a:schemeClr val="bg2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defRPr>
              </a:lvl1pPr>
            </a:lstStyle>
            <a:p>
              <a:r>
                <a:rPr lang="en-US" sz="2000"/>
                <a:t>Reinforcing W-2 in the Classroom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39F3B78-463D-4444-B36C-C82054AFCB7F}"/>
              </a:ext>
            </a:extLst>
          </p:cNvPr>
          <p:cNvGrpSpPr/>
          <p:nvPr/>
        </p:nvGrpSpPr>
        <p:grpSpPr>
          <a:xfrm>
            <a:off x="5322193" y="2662135"/>
            <a:ext cx="1098839" cy="692497"/>
            <a:chOff x="5425441" y="2679959"/>
            <a:chExt cx="1127404" cy="692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2808BB6-D05E-473F-A0FB-343D34E63453}"/>
                </a:ext>
              </a:extLst>
            </p:cNvPr>
            <p:cNvSpPr/>
            <p:nvPr/>
          </p:nvSpPr>
          <p:spPr>
            <a:xfrm>
              <a:off x="5425441" y="2692279"/>
              <a:ext cx="954806" cy="64008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093C17-2F75-4312-9A64-E8D7E485A331}"/>
                </a:ext>
              </a:extLst>
            </p:cNvPr>
            <p:cNvSpPr txBox="1"/>
            <p:nvPr/>
          </p:nvSpPr>
          <p:spPr>
            <a:xfrm>
              <a:off x="5425441" y="2679959"/>
              <a:ext cx="1127404" cy="692497"/>
            </a:xfrm>
            <a:prstGeom prst="rect">
              <a:avLst/>
            </a:prstGeom>
            <a:solidFill>
              <a:srgbClr val="C9AFE2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spcAft>
                  <a:spcPts val="300"/>
                </a:spcAft>
                <a:defRPr sz="1800">
                  <a:solidFill>
                    <a:schemeClr val="bg2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defRPr>
              </a:lvl1pPr>
            </a:lstStyle>
            <a:p>
              <a:r>
                <a:rPr lang="en-US" sz="1300"/>
                <a:t>Reinforcing W-2 in the Classroom</a:t>
              </a:r>
            </a:p>
          </p:txBody>
        </p:sp>
      </p:grpSp>
      <p:sp>
        <p:nvSpPr>
          <p:cNvPr id="50" name="Google Shape;273;p13">
            <a:extLst>
              <a:ext uri="{FF2B5EF4-FFF2-40B4-BE49-F238E27FC236}">
                <a16:creationId xmlns:a16="http://schemas.microsoft.com/office/drawing/2014/main" id="{87360A3F-1E66-44BF-9553-64C4AA2480BB}"/>
              </a:ext>
            </a:extLst>
          </p:cNvPr>
          <p:cNvSpPr txBox="1">
            <a:spLocks/>
          </p:cNvSpPr>
          <p:nvPr/>
        </p:nvSpPr>
        <p:spPr>
          <a:xfrm>
            <a:off x="604287" y="1623936"/>
            <a:ext cx="3421382" cy="11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542A7E"/>
                </a:solidFill>
              </a:rPr>
              <a:t>FEP</a:t>
            </a:r>
          </a:p>
        </p:txBody>
      </p:sp>
      <p:sp>
        <p:nvSpPr>
          <p:cNvPr id="51" name="Google Shape;273;p13">
            <a:extLst>
              <a:ext uri="{FF2B5EF4-FFF2-40B4-BE49-F238E27FC236}">
                <a16:creationId xmlns:a16="http://schemas.microsoft.com/office/drawing/2014/main" id="{C02E0C11-4863-4BBE-A605-A91DB6244D2B}"/>
              </a:ext>
            </a:extLst>
          </p:cNvPr>
          <p:cNvSpPr txBox="1">
            <a:spLocks/>
          </p:cNvSpPr>
          <p:nvPr/>
        </p:nvSpPr>
        <p:spPr>
          <a:xfrm>
            <a:off x="6699465" y="1618259"/>
            <a:ext cx="2208318" cy="11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3200" dirty="0">
                <a:solidFill>
                  <a:srgbClr val="542A7E"/>
                </a:solidFill>
              </a:rPr>
              <a:t>Resource Specialist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5FFDCFA-7F8B-4F4D-8407-843039C7A5FB}"/>
              </a:ext>
            </a:extLst>
          </p:cNvPr>
          <p:cNvGrpSpPr/>
          <p:nvPr/>
        </p:nvGrpSpPr>
        <p:grpSpPr>
          <a:xfrm>
            <a:off x="4306076" y="237967"/>
            <a:ext cx="2519148" cy="707886"/>
            <a:chOff x="4323612" y="238265"/>
            <a:chExt cx="2519148" cy="7078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40B42F-0865-4E56-94BC-61B7C9B3023A}"/>
                </a:ext>
              </a:extLst>
            </p:cNvPr>
            <p:cNvSpPr/>
            <p:nvPr/>
          </p:nvSpPr>
          <p:spPr>
            <a:xfrm>
              <a:off x="4373880" y="259842"/>
              <a:ext cx="2468880" cy="640080"/>
            </a:xfrm>
            <a:prstGeom prst="rect">
              <a:avLst/>
            </a:prstGeom>
            <a:solidFill>
              <a:srgbClr val="FCE27C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077F59-F370-4FDB-BF01-381A915B4170}"/>
                </a:ext>
              </a:extLst>
            </p:cNvPr>
            <p:cNvSpPr txBox="1"/>
            <p:nvPr/>
          </p:nvSpPr>
          <p:spPr>
            <a:xfrm>
              <a:off x="4323612" y="238265"/>
              <a:ext cx="2468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spcAft>
                  <a:spcPts val="300"/>
                </a:spcAft>
                <a:defRPr sz="1800">
                  <a:solidFill>
                    <a:schemeClr val="bg2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defRPr>
              </a:lvl1pPr>
            </a:lstStyle>
            <a:p>
              <a:pPr algn="ctr"/>
              <a:r>
                <a:rPr lang="en-US" sz="2000"/>
                <a:t>W-2 NWT Completion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3DF4EC-C85D-43DC-888F-5ADE75A897C2}"/>
              </a:ext>
            </a:extLst>
          </p:cNvPr>
          <p:cNvGrpSpPr/>
          <p:nvPr/>
        </p:nvGrpSpPr>
        <p:grpSpPr>
          <a:xfrm>
            <a:off x="3701756" y="898220"/>
            <a:ext cx="2546604" cy="680542"/>
            <a:chOff x="3738372" y="876224"/>
            <a:chExt cx="2546604" cy="6805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59315A8-E4CE-4135-A3D6-70161B6CA8B4}"/>
                </a:ext>
              </a:extLst>
            </p:cNvPr>
            <p:cNvSpPr/>
            <p:nvPr/>
          </p:nvSpPr>
          <p:spPr>
            <a:xfrm>
              <a:off x="3803904" y="916686"/>
              <a:ext cx="2468880" cy="6400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1A4047-0EDA-4319-AE09-DBFAA22F0262}"/>
                </a:ext>
              </a:extLst>
            </p:cNvPr>
            <p:cNvSpPr txBox="1"/>
            <p:nvPr/>
          </p:nvSpPr>
          <p:spPr>
            <a:xfrm>
              <a:off x="3738372" y="876224"/>
              <a:ext cx="2546604" cy="677108"/>
            </a:xfrm>
            <a:prstGeom prst="rect">
              <a:avLst/>
            </a:prstGeom>
            <a:solidFill>
              <a:srgbClr val="CAFDCA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spcAft>
                  <a:spcPts val="300"/>
                </a:spcAft>
                <a:defRPr sz="1800">
                  <a:solidFill>
                    <a:schemeClr val="bg2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defRPr>
              </a:lvl1pPr>
            </a:lstStyle>
            <a:p>
              <a:pPr algn="ctr"/>
              <a:r>
                <a:rPr lang="en-US" sz="2000"/>
                <a:t>Ongoing Processes: </a:t>
              </a:r>
              <a:r>
                <a:rPr lang="en-US"/>
                <a:t>Parts 1-4; Reviews</a:t>
              </a:r>
              <a:endParaRPr lang="en-US" sz="200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518E2C3-C53B-4D6C-830F-D457CB11C7FA}"/>
              </a:ext>
            </a:extLst>
          </p:cNvPr>
          <p:cNvGrpSpPr/>
          <p:nvPr/>
        </p:nvGrpSpPr>
        <p:grpSpPr>
          <a:xfrm>
            <a:off x="2871218" y="1568361"/>
            <a:ext cx="2731008" cy="640080"/>
            <a:chOff x="2871218" y="1556004"/>
            <a:chExt cx="2731008" cy="640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46CD2B-BB67-4E3E-BFBD-1EA8C0ED8052}"/>
                </a:ext>
              </a:extLst>
            </p:cNvPr>
            <p:cNvSpPr/>
            <p:nvPr/>
          </p:nvSpPr>
          <p:spPr>
            <a:xfrm>
              <a:off x="3026664" y="1556004"/>
              <a:ext cx="2468880" cy="640080"/>
            </a:xfrm>
            <a:prstGeom prst="rect">
              <a:avLst/>
            </a:prstGeom>
            <a:solidFill>
              <a:srgbClr val="CAFDCA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662A15-84AE-4CF6-AEF8-45DA59401D9B}"/>
                </a:ext>
              </a:extLst>
            </p:cNvPr>
            <p:cNvSpPr txBox="1"/>
            <p:nvPr/>
          </p:nvSpPr>
          <p:spPr>
            <a:xfrm>
              <a:off x="2871218" y="1668586"/>
              <a:ext cx="2731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spcAft>
                  <a:spcPts val="300"/>
                </a:spcAft>
                <a:defRPr sz="1800">
                  <a:solidFill>
                    <a:schemeClr val="bg2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defRPr>
              </a:lvl1pPr>
            </a:lstStyle>
            <a:p>
              <a:pPr algn="ctr"/>
              <a:r>
                <a:rPr lang="en-US" sz="2000"/>
                <a:t>Employability Plans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990F19A-BCFE-4EDA-83C5-A19CB17049ED}"/>
              </a:ext>
            </a:extLst>
          </p:cNvPr>
          <p:cNvGrpSpPr/>
          <p:nvPr/>
        </p:nvGrpSpPr>
        <p:grpSpPr>
          <a:xfrm>
            <a:off x="2231136" y="2207679"/>
            <a:ext cx="2731008" cy="640080"/>
            <a:chOff x="2231136" y="2195322"/>
            <a:chExt cx="2731008" cy="640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93D952-E164-4ECF-90A9-486FD080CD0C}"/>
                </a:ext>
              </a:extLst>
            </p:cNvPr>
            <p:cNvSpPr/>
            <p:nvPr/>
          </p:nvSpPr>
          <p:spPr>
            <a:xfrm>
              <a:off x="2359152" y="2195322"/>
              <a:ext cx="2468880" cy="640080"/>
            </a:xfrm>
            <a:prstGeom prst="rect">
              <a:avLst/>
            </a:prstGeom>
            <a:solidFill>
              <a:srgbClr val="CAFDCA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B2E59F-7F49-4F6F-BB5D-E1143244D9BD}"/>
                </a:ext>
              </a:extLst>
            </p:cNvPr>
            <p:cNvSpPr txBox="1"/>
            <p:nvPr/>
          </p:nvSpPr>
          <p:spPr>
            <a:xfrm>
              <a:off x="2231136" y="2305885"/>
              <a:ext cx="2731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spcAft>
                  <a:spcPts val="300"/>
                </a:spcAft>
                <a:defRPr sz="1800">
                  <a:solidFill>
                    <a:schemeClr val="bg2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defRPr>
              </a:lvl1pPr>
            </a:lstStyle>
            <a:p>
              <a:pPr algn="ctr"/>
              <a:r>
                <a:rPr lang="en-US" sz="2000"/>
                <a:t>Assessment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03EF2A6-C236-4939-9AEC-38DCE8477741}"/>
              </a:ext>
            </a:extLst>
          </p:cNvPr>
          <p:cNvGrpSpPr/>
          <p:nvPr/>
        </p:nvGrpSpPr>
        <p:grpSpPr>
          <a:xfrm>
            <a:off x="1545336" y="2839974"/>
            <a:ext cx="2731008" cy="640080"/>
            <a:chOff x="1545336" y="2839974"/>
            <a:chExt cx="2731008" cy="640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38FEF7-1BB8-4121-811A-BC7BC3EC58FA}"/>
                </a:ext>
              </a:extLst>
            </p:cNvPr>
            <p:cNvSpPr/>
            <p:nvPr/>
          </p:nvSpPr>
          <p:spPr>
            <a:xfrm>
              <a:off x="1679448" y="2839974"/>
              <a:ext cx="2468880" cy="640080"/>
            </a:xfrm>
            <a:prstGeom prst="rect">
              <a:avLst/>
            </a:prstGeom>
            <a:solidFill>
              <a:srgbClr val="CAFDCA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AD6718-BF25-4BD6-A82E-ACF316328B0B}"/>
                </a:ext>
              </a:extLst>
            </p:cNvPr>
            <p:cNvSpPr txBox="1"/>
            <p:nvPr/>
          </p:nvSpPr>
          <p:spPr>
            <a:xfrm>
              <a:off x="1545336" y="2937583"/>
              <a:ext cx="2731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spcAft>
                  <a:spcPts val="300"/>
                </a:spcAft>
                <a:defRPr sz="1800">
                  <a:solidFill>
                    <a:schemeClr val="bg2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defRPr>
              </a:lvl1pPr>
            </a:lstStyle>
            <a:p>
              <a:pPr algn="ctr"/>
              <a:r>
                <a:rPr lang="en-US" sz="2000"/>
                <a:t>Eligibility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E1D6562-A6A5-4676-9C52-352EE04A9354}"/>
              </a:ext>
            </a:extLst>
          </p:cNvPr>
          <p:cNvGrpSpPr/>
          <p:nvPr/>
        </p:nvGrpSpPr>
        <p:grpSpPr>
          <a:xfrm>
            <a:off x="6557774" y="2837227"/>
            <a:ext cx="2377440" cy="707886"/>
            <a:chOff x="6557774" y="2824870"/>
            <a:chExt cx="2377440" cy="7078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4954F70-9297-4224-9C18-1FCE6457976D}"/>
                </a:ext>
              </a:extLst>
            </p:cNvPr>
            <p:cNvSpPr/>
            <p:nvPr/>
          </p:nvSpPr>
          <p:spPr>
            <a:xfrm>
              <a:off x="6557774" y="2849252"/>
              <a:ext cx="2377440" cy="640080"/>
            </a:xfrm>
            <a:prstGeom prst="rect">
              <a:avLst/>
            </a:prstGeom>
            <a:solidFill>
              <a:srgbClr val="FCE27C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348F87B-3D05-4F2A-A208-2EF1FBD0F737}"/>
                </a:ext>
              </a:extLst>
            </p:cNvPr>
            <p:cNvSpPr txBox="1"/>
            <p:nvPr/>
          </p:nvSpPr>
          <p:spPr>
            <a:xfrm>
              <a:off x="6614904" y="2824870"/>
              <a:ext cx="2122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spcAft>
                  <a:spcPts val="300"/>
                </a:spcAft>
                <a:defRPr sz="1800">
                  <a:solidFill>
                    <a:schemeClr val="bg2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defRPr>
              </a:lvl1pPr>
            </a:lstStyle>
            <a:p>
              <a:pPr algn="ctr"/>
              <a:r>
                <a:rPr lang="en-US" sz="2000"/>
                <a:t>W-2 NWT Completion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A058C25-5019-4889-92D3-681B35510FDA}"/>
              </a:ext>
            </a:extLst>
          </p:cNvPr>
          <p:cNvGrpSpPr/>
          <p:nvPr/>
        </p:nvGrpSpPr>
        <p:grpSpPr>
          <a:xfrm>
            <a:off x="5821700" y="3492441"/>
            <a:ext cx="2731008" cy="640080"/>
            <a:chOff x="5821700" y="3492441"/>
            <a:chExt cx="2731008" cy="640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55ADFC-3A67-4CB7-AF81-BF2DA719515B}"/>
                </a:ext>
              </a:extLst>
            </p:cNvPr>
            <p:cNvSpPr/>
            <p:nvPr/>
          </p:nvSpPr>
          <p:spPr>
            <a:xfrm>
              <a:off x="5998484" y="3492441"/>
              <a:ext cx="2377440" cy="640080"/>
            </a:xfrm>
            <a:prstGeom prst="rect">
              <a:avLst/>
            </a:prstGeom>
            <a:solidFill>
              <a:srgbClr val="FDC89B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C40DCEF-4EE3-4D79-8D0B-8DC93B35F282}"/>
                </a:ext>
              </a:extLst>
            </p:cNvPr>
            <p:cNvSpPr txBox="1"/>
            <p:nvPr/>
          </p:nvSpPr>
          <p:spPr>
            <a:xfrm>
              <a:off x="5821700" y="3612426"/>
              <a:ext cx="2731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spcAft>
                  <a:spcPts val="300"/>
                </a:spcAft>
                <a:defRPr sz="1800">
                  <a:solidFill>
                    <a:schemeClr val="bg2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defRPr>
              </a:lvl1pPr>
            </a:lstStyle>
            <a:p>
              <a:pPr algn="ctr"/>
              <a:r>
                <a:rPr lang="en-US" sz="2000"/>
                <a:t>Client Registration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CD7CED0-0848-4E6E-95D8-EC2832996990}"/>
              </a:ext>
            </a:extLst>
          </p:cNvPr>
          <p:cNvGrpSpPr/>
          <p:nvPr/>
        </p:nvGrpSpPr>
        <p:grpSpPr>
          <a:xfrm>
            <a:off x="5249400" y="4128440"/>
            <a:ext cx="2731008" cy="707886"/>
            <a:chOff x="5249400" y="4128440"/>
            <a:chExt cx="2731008" cy="7078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04E2EA-D630-43AE-A996-C0F70BAFE956}"/>
                </a:ext>
              </a:extLst>
            </p:cNvPr>
            <p:cNvSpPr/>
            <p:nvPr/>
          </p:nvSpPr>
          <p:spPr>
            <a:xfrm>
              <a:off x="5426184" y="4128440"/>
              <a:ext cx="2377440" cy="64008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FC42310-4FEE-4788-944F-280B7EDA4463}"/>
                </a:ext>
              </a:extLst>
            </p:cNvPr>
            <p:cNvSpPr txBox="1"/>
            <p:nvPr/>
          </p:nvSpPr>
          <p:spPr>
            <a:xfrm>
              <a:off x="5249400" y="4128440"/>
              <a:ext cx="2731008" cy="707886"/>
            </a:xfrm>
            <a:prstGeom prst="rect">
              <a:avLst/>
            </a:prstGeom>
            <a:solidFill>
              <a:srgbClr val="FDC89B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spcAft>
                  <a:spcPts val="300"/>
                </a:spcAft>
                <a:defRPr sz="1800">
                  <a:solidFill>
                    <a:schemeClr val="bg2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defRPr>
              </a:lvl1pPr>
            </a:lstStyle>
            <a:p>
              <a:pPr algn="ctr"/>
              <a:r>
                <a:rPr lang="en-US" sz="2000"/>
                <a:t>W-2 Policy and  Process Introduction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E81A97D-32C2-48AA-9265-8CB57B69E0CA}"/>
              </a:ext>
            </a:extLst>
          </p:cNvPr>
          <p:cNvGrpSpPr/>
          <p:nvPr/>
        </p:nvGrpSpPr>
        <p:grpSpPr>
          <a:xfrm>
            <a:off x="1011936" y="3477006"/>
            <a:ext cx="2468880" cy="640080"/>
            <a:chOff x="1011936" y="3477006"/>
            <a:chExt cx="2468880" cy="640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18E5C-F3A5-4A91-96A0-E2260ACEF12D}"/>
                </a:ext>
              </a:extLst>
            </p:cNvPr>
            <p:cNvSpPr/>
            <p:nvPr/>
          </p:nvSpPr>
          <p:spPr>
            <a:xfrm>
              <a:off x="1011936" y="3477006"/>
              <a:ext cx="2468880" cy="640080"/>
            </a:xfrm>
            <a:prstGeom prst="rect">
              <a:avLst/>
            </a:prstGeom>
            <a:solidFill>
              <a:srgbClr val="FDC89B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BDC432-72AD-49A8-913B-73538F617305}"/>
                </a:ext>
              </a:extLst>
            </p:cNvPr>
            <p:cNvSpPr txBox="1"/>
            <p:nvPr/>
          </p:nvSpPr>
          <p:spPr>
            <a:xfrm>
              <a:off x="1068312" y="3590401"/>
              <a:ext cx="2307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spcAft>
                  <a:spcPts val="300"/>
                </a:spcAft>
                <a:defRPr sz="1800">
                  <a:solidFill>
                    <a:schemeClr val="bg2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defRPr>
              </a:lvl1pPr>
            </a:lstStyle>
            <a:p>
              <a:pPr algn="ctr"/>
              <a:r>
                <a:rPr lang="en-US" sz="2000"/>
                <a:t>Client Registration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37E850-EAB8-480F-BD16-52B832651747}"/>
              </a:ext>
            </a:extLst>
          </p:cNvPr>
          <p:cNvGrpSpPr/>
          <p:nvPr/>
        </p:nvGrpSpPr>
        <p:grpSpPr>
          <a:xfrm>
            <a:off x="320040" y="4115261"/>
            <a:ext cx="2508504" cy="707886"/>
            <a:chOff x="320040" y="4115261"/>
            <a:chExt cx="2508504" cy="7078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4E5CEB9-ED63-45E1-815F-3F329521D729}"/>
                </a:ext>
              </a:extLst>
            </p:cNvPr>
            <p:cNvSpPr/>
            <p:nvPr/>
          </p:nvSpPr>
          <p:spPr>
            <a:xfrm>
              <a:off x="332232" y="4117086"/>
              <a:ext cx="2468880" cy="64008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FF1D8D-66CE-42AF-86AB-724A822617AD}"/>
                </a:ext>
              </a:extLst>
            </p:cNvPr>
            <p:cNvSpPr txBox="1"/>
            <p:nvPr/>
          </p:nvSpPr>
          <p:spPr>
            <a:xfrm>
              <a:off x="320040" y="4115261"/>
              <a:ext cx="2508504" cy="707886"/>
            </a:xfrm>
            <a:prstGeom prst="rect">
              <a:avLst/>
            </a:prstGeom>
            <a:solidFill>
              <a:srgbClr val="FDC89B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spcAft>
                  <a:spcPts val="300"/>
                </a:spcAft>
                <a:defRPr sz="2000">
                  <a:solidFill>
                    <a:schemeClr val="bg2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defRPr>
              </a:lvl1pPr>
            </a:lstStyle>
            <a:p>
              <a:r>
                <a:rPr lang="en-US"/>
                <a:t>W-2 Policy and  Process Introduction</a:t>
              </a:r>
            </a:p>
          </p:txBody>
        </p:sp>
      </p:grpSp>
      <p:sp>
        <p:nvSpPr>
          <p:cNvPr id="41" name="Slide Number Placeholder 1">
            <a:extLst>
              <a:ext uri="{FF2B5EF4-FFF2-40B4-BE49-F238E27FC236}">
                <a16:creationId xmlns:a16="http://schemas.microsoft.com/office/drawing/2014/main" id="{79143377-68F2-3D1B-EEC4-72D52D108EA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41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A5AC0-A2B2-A54F-E989-2870C29EE0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3A120-1145-837F-1D4B-C8E36AA82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3137">
            <a:off x="218905" y="290665"/>
            <a:ext cx="4795352" cy="4504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61B86-BAEB-3327-FCAC-A4F8BA5FB0BC}"/>
              </a:ext>
            </a:extLst>
          </p:cNvPr>
          <p:cNvSpPr txBox="1"/>
          <p:nvPr/>
        </p:nvSpPr>
        <p:spPr>
          <a:xfrm>
            <a:off x="5169664" y="498059"/>
            <a:ext cx="2793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2000"/>
              <a:t>Network with trainers and other new workers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E61FD-8ED0-53E7-2317-94FFC25940E2}"/>
              </a:ext>
            </a:extLst>
          </p:cNvPr>
          <p:cNvSpPr txBox="1"/>
          <p:nvPr/>
        </p:nvSpPr>
        <p:spPr>
          <a:xfrm>
            <a:off x="6487616" y="1575936"/>
            <a:ext cx="26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2000"/>
              <a:t>Discuss challenges and successes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BC2F3-4E26-8FA6-8616-21E474BF777B}"/>
              </a:ext>
            </a:extLst>
          </p:cNvPr>
          <p:cNvSpPr txBox="1"/>
          <p:nvPr/>
        </p:nvSpPr>
        <p:spPr>
          <a:xfrm>
            <a:off x="5395418" y="2653813"/>
            <a:ext cx="26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2000"/>
              <a:t>Open Q &amp;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430F67-7229-B934-9321-0E6BBA987BE1}"/>
              </a:ext>
            </a:extLst>
          </p:cNvPr>
          <p:cNvSpPr txBox="1"/>
          <p:nvPr/>
        </p:nvSpPr>
        <p:spPr>
          <a:xfrm>
            <a:off x="6855918" y="3423914"/>
            <a:ext cx="26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2000"/>
              <a:t>Practice self 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BE420-0A38-48E5-6A70-5E5D36FA73AA}"/>
              </a:ext>
            </a:extLst>
          </p:cNvPr>
          <p:cNvSpPr txBox="1"/>
          <p:nvPr/>
        </p:nvSpPr>
        <p:spPr>
          <a:xfrm>
            <a:off x="5395418" y="4194014"/>
            <a:ext cx="26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2000"/>
              <a:t>Rotation of topics</a:t>
            </a:r>
          </a:p>
        </p:txBody>
      </p:sp>
      <p:pic>
        <p:nvPicPr>
          <p:cNvPr id="12" name="Graphic 11" descr="Refresh with solid fill">
            <a:extLst>
              <a:ext uri="{FF2B5EF4-FFF2-40B4-BE49-F238E27FC236}">
                <a16:creationId xmlns:a16="http://schemas.microsoft.com/office/drawing/2014/main" id="{D6B2393C-4DFC-0FD1-584F-E65B94CE2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2860" y="4071547"/>
            <a:ext cx="640080" cy="640080"/>
          </a:xfrm>
          <a:prstGeom prst="rect">
            <a:avLst/>
          </a:prstGeom>
        </p:spPr>
      </p:pic>
      <p:pic>
        <p:nvPicPr>
          <p:cNvPr id="20" name="Graphic 19" descr="Social network with solid fill">
            <a:extLst>
              <a:ext uri="{FF2B5EF4-FFF2-40B4-BE49-F238E27FC236}">
                <a16:creationId xmlns:a16="http://schemas.microsoft.com/office/drawing/2014/main" id="{6E002B5B-6E75-3DD9-9FD2-159B4063C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2630" y="382985"/>
            <a:ext cx="914400" cy="914400"/>
          </a:xfrm>
          <a:prstGeom prst="rect">
            <a:avLst/>
          </a:prstGeom>
        </p:spPr>
      </p:pic>
      <p:pic>
        <p:nvPicPr>
          <p:cNvPr id="23" name="Graphic 22" descr="Chat outline">
            <a:extLst>
              <a:ext uri="{FF2B5EF4-FFF2-40B4-BE49-F238E27FC236}">
                <a16:creationId xmlns:a16="http://schemas.microsoft.com/office/drawing/2014/main" id="{FD2E7D76-F36C-1254-06EB-9CE461A0E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0734" y="1513722"/>
            <a:ext cx="914400" cy="914400"/>
          </a:xfrm>
          <a:prstGeom prst="rect">
            <a:avLst/>
          </a:prstGeom>
        </p:spPr>
      </p:pic>
      <p:pic>
        <p:nvPicPr>
          <p:cNvPr id="27" name="Graphic 26" descr="Care outline">
            <a:extLst>
              <a:ext uri="{FF2B5EF4-FFF2-40B4-BE49-F238E27FC236}">
                <a16:creationId xmlns:a16="http://schemas.microsoft.com/office/drawing/2014/main" id="{D231E771-8AFA-48B4-71AF-4680817ADF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30104" y="3200277"/>
            <a:ext cx="822960" cy="822960"/>
          </a:xfrm>
          <a:prstGeom prst="rect">
            <a:avLst/>
          </a:prstGeom>
        </p:spPr>
      </p:pic>
      <p:pic>
        <p:nvPicPr>
          <p:cNvPr id="29" name="Graphic 28" descr="Badge Question Mark outline">
            <a:extLst>
              <a:ext uri="{FF2B5EF4-FFF2-40B4-BE49-F238E27FC236}">
                <a16:creationId xmlns:a16="http://schemas.microsoft.com/office/drawing/2014/main" id="{583CDDF6-64FC-E996-C6E6-C5A2F2B305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87116" y="24028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1199E-D4B6-C206-B5AF-79C4E3F70A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Questions? 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9BCD0E4-A3DD-D299-6806-37D2D985D128}"/>
              </a:ext>
            </a:extLst>
          </p:cNvPr>
          <p:cNvSpPr txBox="1">
            <a:spLocks/>
          </p:cNvSpPr>
          <p:nvPr/>
        </p:nvSpPr>
        <p:spPr>
          <a:xfrm>
            <a:off x="4297650" y="4778750"/>
            <a:ext cx="548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57950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75706-3C23-7908-E67C-8E696963C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97"/>
          <a:stretch/>
        </p:blipFill>
        <p:spPr>
          <a:xfrm>
            <a:off x="145347" y="148610"/>
            <a:ext cx="2075311" cy="1554480"/>
          </a:xfrm>
          <a:prstGeom prst="rect">
            <a:avLst/>
          </a:prstGeom>
        </p:spPr>
      </p:pic>
      <p:pic>
        <p:nvPicPr>
          <p:cNvPr id="1026" name="Picture 2" descr="Kids Emotion Emotions - Free photo on Pixabay">
            <a:extLst>
              <a:ext uri="{FF2B5EF4-FFF2-40B4-BE49-F238E27FC236}">
                <a16:creationId xmlns:a16="http://schemas.microsoft.com/office/drawing/2014/main" id="{F74CB4D2-47E8-94FA-FDDD-6D28A5CA5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"/>
          <a:stretch/>
        </p:blipFill>
        <p:spPr bwMode="auto">
          <a:xfrm>
            <a:off x="6864211" y="148610"/>
            <a:ext cx="2204026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8A4F81-F70F-931D-73FF-70C1EA141D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38"/>
          <a:stretch/>
        </p:blipFill>
        <p:spPr>
          <a:xfrm>
            <a:off x="6852276" y="3423800"/>
            <a:ext cx="2215961" cy="1554480"/>
          </a:xfrm>
          <a:prstGeom prst="rect">
            <a:avLst/>
          </a:prstGeom>
        </p:spPr>
      </p:pic>
      <p:pic>
        <p:nvPicPr>
          <p:cNvPr id="1030" name="Picture 6" descr="Page 4 | royalty free black curly hair photos free download | Piqsels">
            <a:extLst>
              <a:ext uri="{FF2B5EF4-FFF2-40B4-BE49-F238E27FC236}">
                <a16:creationId xmlns:a16="http://schemas.microsoft.com/office/drawing/2014/main" id="{BFC7AAE1-7F2C-B055-D6E5-50CFA3654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" r="11967"/>
          <a:stretch/>
        </p:blipFill>
        <p:spPr bwMode="auto">
          <a:xfrm>
            <a:off x="2351195" y="148610"/>
            <a:ext cx="2220039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by Astonishment Emotions - Free photo on Pixabay">
            <a:extLst>
              <a:ext uri="{FF2B5EF4-FFF2-40B4-BE49-F238E27FC236}">
                <a16:creationId xmlns:a16="http://schemas.microsoft.com/office/drawing/2014/main" id="{2D7157D6-CDED-B2CD-527B-8CF78EB5A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9"/>
          <a:stretch/>
        </p:blipFill>
        <p:spPr bwMode="auto">
          <a:xfrm>
            <a:off x="145348" y="1794510"/>
            <a:ext cx="2075311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3E30D-464E-EEB1-6054-F0800B5387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211" y="1786205"/>
            <a:ext cx="2215960" cy="1554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22CC0B-536C-8410-B56E-E26C59BC7C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159"/>
          <a:stretch/>
        </p:blipFill>
        <p:spPr>
          <a:xfrm>
            <a:off x="4658363" y="1794510"/>
            <a:ext cx="2075312" cy="1554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401D9-02CC-EC1C-2AED-F0FFBB60F6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348" y="3423800"/>
            <a:ext cx="2075311" cy="1554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B036E2-9244-B561-5809-E8BA4114150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63"/>
          <a:stretch/>
        </p:blipFill>
        <p:spPr>
          <a:xfrm>
            <a:off x="2322396" y="1794510"/>
            <a:ext cx="2220039" cy="15544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36D39D7-ED62-E198-160C-78C523A6B5B3}"/>
              </a:ext>
            </a:extLst>
          </p:cNvPr>
          <p:cNvSpPr txBox="1"/>
          <p:nvPr/>
        </p:nvSpPr>
        <p:spPr>
          <a:xfrm>
            <a:off x="2296738" y="3687487"/>
            <a:ext cx="4441949" cy="905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3200">
                <a:solidFill>
                  <a:srgbClr val="542A7E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algn="ctr"/>
            <a:r>
              <a:rPr lang="en-US" sz="2400"/>
              <a:t>Use your stamp annotation tool to indicate how </a:t>
            </a:r>
          </a:p>
          <a:p>
            <a:pPr algn="ctr"/>
            <a:r>
              <a:rPr lang="en-US" sz="2400"/>
              <a:t>you are feeling about </a:t>
            </a:r>
          </a:p>
          <a:p>
            <a:pPr algn="ctr"/>
            <a:r>
              <a:rPr lang="en-US" sz="2400"/>
              <a:t>W-2 New Worker Training</a:t>
            </a:r>
          </a:p>
        </p:txBody>
      </p:sp>
      <p:pic>
        <p:nvPicPr>
          <p:cNvPr id="16" name="Picture 15" descr="2,183 Baby Head In Hands Stock Photos, Pictures &amp; Royalty-Free Images -  iStock">
            <a:extLst>
              <a:ext uri="{FF2B5EF4-FFF2-40B4-BE49-F238E27FC236}">
                <a16:creationId xmlns:a16="http://schemas.microsoft.com/office/drawing/2014/main" id="{3B144ADE-0244-B49C-255E-04A706AA3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6563" r="23175" b="23536"/>
          <a:stretch>
            <a:fillRect/>
          </a:stretch>
        </p:blipFill>
        <p:spPr bwMode="auto">
          <a:xfrm>
            <a:off x="4679878" y="146991"/>
            <a:ext cx="2075688" cy="1554480"/>
          </a:xfrm>
          <a:custGeom>
            <a:avLst/>
            <a:gdLst>
              <a:gd name="connsiteX0" fmla="*/ 0 w 2075688"/>
              <a:gd name="connsiteY0" fmla="*/ 0 h 1554480"/>
              <a:gd name="connsiteX1" fmla="*/ 2075688 w 2075688"/>
              <a:gd name="connsiteY1" fmla="*/ 0 h 1554480"/>
              <a:gd name="connsiteX2" fmla="*/ 2075688 w 2075688"/>
              <a:gd name="connsiteY2" fmla="*/ 1554480 h 1554480"/>
              <a:gd name="connsiteX3" fmla="*/ 0 w 2075688"/>
              <a:gd name="connsiteY3" fmla="*/ 155448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688" h="1554480">
                <a:moveTo>
                  <a:pt x="0" y="0"/>
                </a:moveTo>
                <a:lnTo>
                  <a:pt x="2075688" y="0"/>
                </a:lnTo>
                <a:lnTo>
                  <a:pt x="2075688" y="1554480"/>
                </a:lnTo>
                <a:lnTo>
                  <a:pt x="0" y="1554480"/>
                </a:lnTo>
                <a:close/>
              </a:path>
            </a:pathLst>
          </a:cu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6A019EAC-C0CA-A123-57F2-824FF87EC97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45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4B035B-1E44-42C2-B5FE-10D23BC626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C8F491-205B-41FB-BFA4-CACE22663F57}"/>
              </a:ext>
            </a:extLst>
          </p:cNvPr>
          <p:cNvSpPr txBox="1"/>
          <p:nvPr/>
        </p:nvSpPr>
        <p:spPr>
          <a:xfrm>
            <a:off x="3433165" y="2753512"/>
            <a:ext cx="227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2400"/>
              <a:t>Take Your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582D7-C3E4-49AA-9C25-0F93AD897FCA}"/>
              </a:ext>
            </a:extLst>
          </p:cNvPr>
          <p:cNvSpPr txBox="1"/>
          <p:nvPr/>
        </p:nvSpPr>
        <p:spPr>
          <a:xfrm>
            <a:off x="1109350" y="2753510"/>
            <a:ext cx="1512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2400"/>
              <a:t>Be Patient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CB220-B95A-4BA1-B90F-281C83A18533}"/>
              </a:ext>
            </a:extLst>
          </p:cNvPr>
          <p:cNvSpPr txBox="1"/>
          <p:nvPr/>
        </p:nvSpPr>
        <p:spPr>
          <a:xfrm>
            <a:off x="6364245" y="2753511"/>
            <a:ext cx="182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2400"/>
              <a:t>Ask for Help</a:t>
            </a:r>
          </a:p>
        </p:txBody>
      </p:sp>
      <p:sp>
        <p:nvSpPr>
          <p:cNvPr id="10" name="!Rectangle!">
            <a:extLst>
              <a:ext uri="{FF2B5EF4-FFF2-40B4-BE49-F238E27FC236}">
                <a16:creationId xmlns:a16="http://schemas.microsoft.com/office/drawing/2014/main" id="{DA31DCD4-A15D-44FB-B3D6-411863CB2EE5}"/>
              </a:ext>
            </a:extLst>
          </p:cNvPr>
          <p:cNvSpPr/>
          <p:nvPr/>
        </p:nvSpPr>
        <p:spPr>
          <a:xfrm>
            <a:off x="950954" y="2562352"/>
            <a:ext cx="1828800" cy="9144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Rectangle!">
            <a:extLst>
              <a:ext uri="{FF2B5EF4-FFF2-40B4-BE49-F238E27FC236}">
                <a16:creationId xmlns:a16="http://schemas.microsoft.com/office/drawing/2014/main" id="{9748DB84-160B-44D7-B462-D81D1396D904}"/>
              </a:ext>
            </a:extLst>
          </p:cNvPr>
          <p:cNvSpPr/>
          <p:nvPr/>
        </p:nvSpPr>
        <p:spPr>
          <a:xfrm>
            <a:off x="6364246" y="2571750"/>
            <a:ext cx="1828800" cy="9144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Rectangle!">
            <a:extLst>
              <a:ext uri="{FF2B5EF4-FFF2-40B4-BE49-F238E27FC236}">
                <a16:creationId xmlns:a16="http://schemas.microsoft.com/office/drawing/2014/main" id="{6A6FCDC3-F181-4A13-A46A-0C9E6CD6B89D}"/>
              </a:ext>
            </a:extLst>
          </p:cNvPr>
          <p:cNvSpPr/>
          <p:nvPr/>
        </p:nvSpPr>
        <p:spPr>
          <a:xfrm>
            <a:off x="3474720" y="2562352"/>
            <a:ext cx="2194560" cy="9144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elcome">
            <a:extLst>
              <a:ext uri="{FF2B5EF4-FFF2-40B4-BE49-F238E27FC236}">
                <a16:creationId xmlns:a16="http://schemas.microsoft.com/office/drawing/2014/main" id="{30FB5DD2-1C3E-4A7C-A94E-18B4961D3118}"/>
              </a:ext>
            </a:extLst>
          </p:cNvPr>
          <p:cNvSpPr txBox="1">
            <a:spLocks/>
          </p:cNvSpPr>
          <p:nvPr/>
        </p:nvSpPr>
        <p:spPr>
          <a:xfrm>
            <a:off x="1342195" y="3946791"/>
            <a:ext cx="645961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chemeClr val="bg1">
                    <a:lumMod val="9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Nixie One"/>
                <a:sym typeface="Nixie One"/>
              </a:defRPr>
            </a:lvl1pPr>
            <a:lvl2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/>
              <a:t>New Worker Orientation</a:t>
            </a:r>
          </a:p>
        </p:txBody>
      </p:sp>
      <p:pic>
        <p:nvPicPr>
          <p:cNvPr id="15" name="Graphic 14" descr="Questions outline">
            <a:extLst>
              <a:ext uri="{FF2B5EF4-FFF2-40B4-BE49-F238E27FC236}">
                <a16:creationId xmlns:a16="http://schemas.microsoft.com/office/drawing/2014/main" id="{F7ACD9BB-EFB6-B9B7-5248-7F50934E1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2845" y="1058989"/>
            <a:ext cx="1371600" cy="1371600"/>
          </a:xfrm>
          <a:prstGeom prst="rect">
            <a:avLst/>
          </a:prstGeom>
        </p:spPr>
      </p:pic>
      <p:pic>
        <p:nvPicPr>
          <p:cNvPr id="17" name="Graphic 16" descr="Clock outline">
            <a:extLst>
              <a:ext uri="{FF2B5EF4-FFF2-40B4-BE49-F238E27FC236}">
                <a16:creationId xmlns:a16="http://schemas.microsoft.com/office/drawing/2014/main" id="{0F172E9E-D034-B339-8B56-6F20F4BB98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6200" y="1058989"/>
            <a:ext cx="1371600" cy="1371600"/>
          </a:xfrm>
          <a:prstGeom prst="rect">
            <a:avLst/>
          </a:prstGeom>
        </p:spPr>
      </p:pic>
      <p:pic>
        <p:nvPicPr>
          <p:cNvPr id="11" name="Graphic 10" descr="Hourglass 30% outline">
            <a:extLst>
              <a:ext uri="{FF2B5EF4-FFF2-40B4-BE49-F238E27FC236}">
                <a16:creationId xmlns:a16="http://schemas.microsoft.com/office/drawing/2014/main" id="{83EF2355-AF52-778E-3F12-DF02E26331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9553" y="1058989"/>
            <a:ext cx="1371600" cy="1371600"/>
          </a:xfrm>
          <a:prstGeom prst="rect">
            <a:avLst/>
          </a:prstGeom>
        </p:spPr>
      </p:pic>
      <p:sp>
        <p:nvSpPr>
          <p:cNvPr id="18" name="Here for you">
            <a:extLst>
              <a:ext uri="{FF2B5EF4-FFF2-40B4-BE49-F238E27FC236}">
                <a16:creationId xmlns:a16="http://schemas.microsoft.com/office/drawing/2014/main" id="{7392E0C5-1E45-7C15-FC1E-3AF2195433CB}"/>
              </a:ext>
            </a:extLst>
          </p:cNvPr>
          <p:cNvSpPr txBox="1">
            <a:spLocks/>
          </p:cNvSpPr>
          <p:nvPr/>
        </p:nvSpPr>
        <p:spPr>
          <a:xfrm>
            <a:off x="1342195" y="3937393"/>
            <a:ext cx="645961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chemeClr val="bg1">
                    <a:lumMod val="9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Nixie One"/>
                <a:sym typeface="Nixie One"/>
              </a:defRPr>
            </a:lvl1pPr>
            <a:lvl2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/>
              <a:t>We’re Here for You!</a:t>
            </a:r>
          </a:p>
        </p:txBody>
      </p:sp>
    </p:spTree>
    <p:extLst>
      <p:ext uri="{BB962C8B-B14F-4D97-AF65-F5344CB8AC3E}">
        <p14:creationId xmlns:p14="http://schemas.microsoft.com/office/powerpoint/2010/main" val="890733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Welcome"/>
          <p:cNvSpPr txBox="1">
            <a:spLocks noGrp="1"/>
          </p:cNvSpPr>
          <p:nvPr>
            <p:ph type="ctrTitle"/>
          </p:nvPr>
        </p:nvSpPr>
        <p:spPr>
          <a:xfrm>
            <a:off x="2858988" y="1991850"/>
            <a:ext cx="3426023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</a:t>
            </a:r>
            <a:br>
              <a:rPr lang="en"/>
            </a:br>
            <a:r>
              <a:rPr lang="en"/>
              <a:t>to W-2 </a:t>
            </a:r>
            <a:br>
              <a:rPr lang="en"/>
            </a:br>
            <a:r>
              <a:rPr lang="en"/>
              <a:t>New Worker Training!</a:t>
            </a:r>
            <a:endParaRPr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A1A7273-7DB3-FFE6-05AA-4C60274419CE}"/>
              </a:ext>
            </a:extLst>
          </p:cNvPr>
          <p:cNvSpPr txBox="1">
            <a:spLocks/>
          </p:cNvSpPr>
          <p:nvPr/>
        </p:nvSpPr>
        <p:spPr>
          <a:xfrm>
            <a:off x="4297650" y="4778750"/>
            <a:ext cx="548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4B035B-1E44-42C2-B5FE-10D23BC626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C8F491-205B-41FB-BFA4-CACE22663F57}"/>
              </a:ext>
            </a:extLst>
          </p:cNvPr>
          <p:cNvSpPr txBox="1"/>
          <p:nvPr/>
        </p:nvSpPr>
        <p:spPr>
          <a:xfrm>
            <a:off x="3611880" y="1947823"/>
            <a:ext cx="1849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2400"/>
              <a:t>Computer Systems and Settings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582D7-C3E4-49AA-9C25-0F93AD897FCA}"/>
              </a:ext>
            </a:extLst>
          </p:cNvPr>
          <p:cNvSpPr txBox="1"/>
          <p:nvPr/>
        </p:nvSpPr>
        <p:spPr>
          <a:xfrm>
            <a:off x="1157377" y="1991944"/>
            <a:ext cx="2231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2400"/>
              <a:t>New Worker Training Guide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CB220-B95A-4BA1-B90F-281C83A18533}"/>
              </a:ext>
            </a:extLst>
          </p:cNvPr>
          <p:cNvSpPr txBox="1"/>
          <p:nvPr/>
        </p:nvSpPr>
        <p:spPr>
          <a:xfrm>
            <a:off x="6061956" y="1991944"/>
            <a:ext cx="200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2400"/>
              <a:t>Best Practices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536564-3884-4A8D-9E99-7B42874C3A5A}"/>
              </a:ext>
            </a:extLst>
          </p:cNvPr>
          <p:cNvSpPr txBox="1"/>
          <p:nvPr/>
        </p:nvSpPr>
        <p:spPr>
          <a:xfrm>
            <a:off x="1165188" y="1470288"/>
            <a:ext cx="1665622" cy="4105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accent1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algn="l"/>
            <a:r>
              <a:rPr lang="en-US"/>
              <a:t>Explore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33332E-C9E6-41F7-AA46-ED62553EABBC}"/>
              </a:ext>
            </a:extLst>
          </p:cNvPr>
          <p:cNvSpPr txBox="1"/>
          <p:nvPr/>
        </p:nvSpPr>
        <p:spPr>
          <a:xfrm>
            <a:off x="3611880" y="1471720"/>
            <a:ext cx="1665622" cy="4105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algn="l"/>
            <a:r>
              <a:rPr lang="en-US">
                <a:solidFill>
                  <a:schemeClr val="accent1">
                    <a:lumMod val="25000"/>
                  </a:schemeClr>
                </a:solidFill>
              </a:rPr>
              <a:t>Review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1BC3CF-D3C1-4A46-A9D9-734EA827B751}"/>
              </a:ext>
            </a:extLst>
          </p:cNvPr>
          <p:cNvSpPr txBox="1"/>
          <p:nvPr/>
        </p:nvSpPr>
        <p:spPr>
          <a:xfrm>
            <a:off x="6061956" y="1470288"/>
            <a:ext cx="1665622" cy="4105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algn="l"/>
            <a:r>
              <a:rPr lang="en-US">
                <a:solidFill>
                  <a:schemeClr val="accent1">
                    <a:lumMod val="25000"/>
                  </a:schemeClr>
                </a:solidFill>
              </a:rPr>
              <a:t>Discuss</a:t>
            </a:r>
          </a:p>
        </p:txBody>
      </p:sp>
      <p:sp>
        <p:nvSpPr>
          <p:cNvPr id="10" name="!Rectangle!">
            <a:extLst>
              <a:ext uri="{FF2B5EF4-FFF2-40B4-BE49-F238E27FC236}">
                <a16:creationId xmlns:a16="http://schemas.microsoft.com/office/drawing/2014/main" id="{DA31DCD4-A15D-44FB-B3D6-411863CB2EE5}"/>
              </a:ext>
            </a:extLst>
          </p:cNvPr>
          <p:cNvSpPr/>
          <p:nvPr/>
        </p:nvSpPr>
        <p:spPr>
          <a:xfrm>
            <a:off x="1161804" y="1903909"/>
            <a:ext cx="1920240" cy="9144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Rectangle!">
            <a:extLst>
              <a:ext uri="{FF2B5EF4-FFF2-40B4-BE49-F238E27FC236}">
                <a16:creationId xmlns:a16="http://schemas.microsoft.com/office/drawing/2014/main" id="{9748DB84-160B-44D7-B462-D81D1396D904}"/>
              </a:ext>
            </a:extLst>
          </p:cNvPr>
          <p:cNvSpPr/>
          <p:nvPr/>
        </p:nvSpPr>
        <p:spPr>
          <a:xfrm>
            <a:off x="6061956" y="1903909"/>
            <a:ext cx="1920240" cy="9144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Rectangle!">
            <a:extLst>
              <a:ext uri="{FF2B5EF4-FFF2-40B4-BE49-F238E27FC236}">
                <a16:creationId xmlns:a16="http://schemas.microsoft.com/office/drawing/2014/main" id="{6A6FCDC3-F181-4A13-A46A-0C9E6CD6B89D}"/>
              </a:ext>
            </a:extLst>
          </p:cNvPr>
          <p:cNvSpPr/>
          <p:nvPr/>
        </p:nvSpPr>
        <p:spPr>
          <a:xfrm>
            <a:off x="3611880" y="1903909"/>
            <a:ext cx="1920240" cy="9144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elcome">
            <a:extLst>
              <a:ext uri="{FF2B5EF4-FFF2-40B4-BE49-F238E27FC236}">
                <a16:creationId xmlns:a16="http://schemas.microsoft.com/office/drawing/2014/main" id="{30FB5DD2-1C3E-4A7C-A94E-18B4961D3118}"/>
              </a:ext>
            </a:extLst>
          </p:cNvPr>
          <p:cNvSpPr txBox="1">
            <a:spLocks/>
          </p:cNvSpPr>
          <p:nvPr/>
        </p:nvSpPr>
        <p:spPr>
          <a:xfrm>
            <a:off x="1342195" y="3946791"/>
            <a:ext cx="645961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chemeClr val="bg1">
                    <a:lumMod val="9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Nixie One"/>
                <a:sym typeface="Nixie One"/>
              </a:defRPr>
            </a:lvl1pPr>
            <a:lvl2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algn="ctr"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/>
              <a:t>New Worker Orientation</a:t>
            </a:r>
          </a:p>
        </p:txBody>
      </p:sp>
    </p:spTree>
    <p:extLst>
      <p:ext uri="{BB962C8B-B14F-4D97-AF65-F5344CB8AC3E}">
        <p14:creationId xmlns:p14="http://schemas.microsoft.com/office/powerpoint/2010/main" val="3389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762CC3-EC69-418E-AA10-4A7E4E5B4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!!NWT Guide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A345BB0-9F94-3DC0-BBCD-2C8CC5A902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49"/>
          <a:stretch>
            <a:fillRect/>
          </a:stretch>
        </p:blipFill>
        <p:spPr>
          <a:xfrm>
            <a:off x="1574079" y="578623"/>
            <a:ext cx="5995841" cy="4135822"/>
          </a:xfrm>
          <a:custGeom>
            <a:avLst/>
            <a:gdLst>
              <a:gd name="connsiteX0" fmla="*/ 0 w 5710402"/>
              <a:gd name="connsiteY0" fmla="*/ 0 h 3938931"/>
              <a:gd name="connsiteX1" fmla="*/ 5710402 w 5710402"/>
              <a:gd name="connsiteY1" fmla="*/ 0 h 3938931"/>
              <a:gd name="connsiteX2" fmla="*/ 5710402 w 5710402"/>
              <a:gd name="connsiteY2" fmla="*/ 3894507 h 3938931"/>
              <a:gd name="connsiteX3" fmla="*/ 5614239 w 5710402"/>
              <a:gd name="connsiteY3" fmla="*/ 3905552 h 3938931"/>
              <a:gd name="connsiteX4" fmla="*/ 5372058 w 5710402"/>
              <a:gd name="connsiteY4" fmla="*/ 3938931 h 3938931"/>
              <a:gd name="connsiteX5" fmla="*/ 5275186 w 5710402"/>
              <a:gd name="connsiteY5" fmla="*/ 3888862 h 3938931"/>
              <a:gd name="connsiteX6" fmla="*/ 5129878 w 5710402"/>
              <a:gd name="connsiteY6" fmla="*/ 3872172 h 3938931"/>
              <a:gd name="connsiteX7" fmla="*/ 4572864 w 5710402"/>
              <a:gd name="connsiteY7" fmla="*/ 3838792 h 3938931"/>
              <a:gd name="connsiteX8" fmla="*/ 4451773 w 5710402"/>
              <a:gd name="connsiteY8" fmla="*/ 3822102 h 3938931"/>
              <a:gd name="connsiteX9" fmla="*/ 4112721 w 5710402"/>
              <a:gd name="connsiteY9" fmla="*/ 3788722 h 3938931"/>
              <a:gd name="connsiteX10" fmla="*/ 3192436 w 5710402"/>
              <a:gd name="connsiteY10" fmla="*/ 3805413 h 3938931"/>
              <a:gd name="connsiteX11" fmla="*/ 2877602 w 5710402"/>
              <a:gd name="connsiteY11" fmla="*/ 3788722 h 3938931"/>
              <a:gd name="connsiteX12" fmla="*/ 2320589 w 5710402"/>
              <a:gd name="connsiteY12" fmla="*/ 3805413 h 3938931"/>
              <a:gd name="connsiteX13" fmla="*/ 2078408 w 5710402"/>
              <a:gd name="connsiteY13" fmla="*/ 3838792 h 3938931"/>
              <a:gd name="connsiteX14" fmla="*/ 1933101 w 5710402"/>
              <a:gd name="connsiteY14" fmla="*/ 3838792 h 3938931"/>
              <a:gd name="connsiteX15" fmla="*/ 1739356 w 5710402"/>
              <a:gd name="connsiteY15" fmla="*/ 3838792 h 3938931"/>
              <a:gd name="connsiteX16" fmla="*/ 1061252 w 5710402"/>
              <a:gd name="connsiteY16" fmla="*/ 3838792 h 3938931"/>
              <a:gd name="connsiteX17" fmla="*/ 964380 w 5710402"/>
              <a:gd name="connsiteY17" fmla="*/ 3872172 h 3938931"/>
              <a:gd name="connsiteX18" fmla="*/ 843290 w 5710402"/>
              <a:gd name="connsiteY18" fmla="*/ 3905552 h 3938931"/>
              <a:gd name="connsiteX19" fmla="*/ 286274 w 5710402"/>
              <a:gd name="connsiteY19" fmla="*/ 3872172 h 3938931"/>
              <a:gd name="connsiteX20" fmla="*/ 237839 w 5710402"/>
              <a:gd name="connsiteY20" fmla="*/ 3805413 h 3938931"/>
              <a:gd name="connsiteX21" fmla="*/ 140968 w 5710402"/>
              <a:gd name="connsiteY21" fmla="*/ 3721963 h 3938931"/>
              <a:gd name="connsiteX22" fmla="*/ 92532 w 5710402"/>
              <a:gd name="connsiteY22" fmla="*/ 3671893 h 3938931"/>
              <a:gd name="connsiteX23" fmla="*/ 16251 w 5710402"/>
              <a:gd name="connsiteY23" fmla="*/ 3684168 h 3938931"/>
              <a:gd name="connsiteX24" fmla="*/ 0 w 5710402"/>
              <a:gd name="connsiteY24" fmla="*/ 3689137 h 393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10402" h="3938931">
                <a:moveTo>
                  <a:pt x="0" y="0"/>
                </a:moveTo>
                <a:lnTo>
                  <a:pt x="5710402" y="0"/>
                </a:lnTo>
                <a:lnTo>
                  <a:pt x="5710402" y="3894507"/>
                </a:lnTo>
                <a:lnTo>
                  <a:pt x="5614239" y="3905552"/>
                </a:lnTo>
                <a:cubicBezTo>
                  <a:pt x="5533322" y="3916007"/>
                  <a:pt x="5372058" y="3938931"/>
                  <a:pt x="5372058" y="3938931"/>
                </a:cubicBezTo>
                <a:cubicBezTo>
                  <a:pt x="5339767" y="3922242"/>
                  <a:pt x="5312662" y="3899193"/>
                  <a:pt x="5275186" y="3888862"/>
                </a:cubicBezTo>
                <a:cubicBezTo>
                  <a:pt x="5229595" y="3876295"/>
                  <a:pt x="5178603" y="3876370"/>
                  <a:pt x="5129878" y="3872172"/>
                </a:cubicBezTo>
                <a:cubicBezTo>
                  <a:pt x="4963401" y="3857831"/>
                  <a:pt x="4734496" y="3847361"/>
                  <a:pt x="4572864" y="3838792"/>
                </a:cubicBezTo>
                <a:cubicBezTo>
                  <a:pt x="4532500" y="3833228"/>
                  <a:pt x="4492618" y="3825620"/>
                  <a:pt x="4451773" y="3822102"/>
                </a:cubicBezTo>
                <a:cubicBezTo>
                  <a:pt x="4112198" y="3792849"/>
                  <a:pt x="4283638" y="3827986"/>
                  <a:pt x="4112721" y="3788722"/>
                </a:cubicBezTo>
                <a:cubicBezTo>
                  <a:pt x="3805960" y="3794286"/>
                  <a:pt x="3499306" y="3805413"/>
                  <a:pt x="3192436" y="3805413"/>
                </a:cubicBezTo>
                <a:cubicBezTo>
                  <a:pt x="3087182" y="3805413"/>
                  <a:pt x="2982857" y="3788722"/>
                  <a:pt x="2877602" y="3788722"/>
                </a:cubicBezTo>
                <a:cubicBezTo>
                  <a:pt x="2691755" y="3788722"/>
                  <a:pt x="2506259" y="3799849"/>
                  <a:pt x="2320589" y="3805413"/>
                </a:cubicBezTo>
                <a:cubicBezTo>
                  <a:pt x="2236458" y="3819907"/>
                  <a:pt x="2167470" y="3833678"/>
                  <a:pt x="2078408" y="3838792"/>
                </a:cubicBezTo>
                <a:cubicBezTo>
                  <a:pt x="2030140" y="3841564"/>
                  <a:pt x="1981536" y="3838792"/>
                  <a:pt x="1933101" y="3838792"/>
                </a:cubicBezTo>
                <a:lnTo>
                  <a:pt x="1739356" y="3838792"/>
                </a:lnTo>
                <a:cubicBezTo>
                  <a:pt x="1452794" y="3820838"/>
                  <a:pt x="1381978" y="3807216"/>
                  <a:pt x="1061252" y="3838792"/>
                </a:cubicBezTo>
                <a:cubicBezTo>
                  <a:pt x="1025513" y="3842310"/>
                  <a:pt x="997372" y="3862068"/>
                  <a:pt x="964380" y="3872172"/>
                </a:cubicBezTo>
                <a:cubicBezTo>
                  <a:pt x="924655" y="3884339"/>
                  <a:pt x="883654" y="3894425"/>
                  <a:pt x="843290" y="3905552"/>
                </a:cubicBezTo>
                <a:cubicBezTo>
                  <a:pt x="657619" y="3894425"/>
                  <a:pt x="467502" y="3902146"/>
                  <a:pt x="286274" y="3872172"/>
                </a:cubicBezTo>
                <a:cubicBezTo>
                  <a:pt x="251170" y="3866365"/>
                  <a:pt x="257865" y="3826114"/>
                  <a:pt x="237839" y="3805413"/>
                </a:cubicBezTo>
                <a:cubicBezTo>
                  <a:pt x="209165" y="3775773"/>
                  <a:pt x="171982" y="3750461"/>
                  <a:pt x="140968" y="3721963"/>
                </a:cubicBezTo>
                <a:cubicBezTo>
                  <a:pt x="123504" y="3705916"/>
                  <a:pt x="108677" y="3688584"/>
                  <a:pt x="92532" y="3671893"/>
                </a:cubicBezTo>
                <a:cubicBezTo>
                  <a:pt x="68314" y="3677457"/>
                  <a:pt x="41678" y="3680077"/>
                  <a:pt x="16251" y="3684168"/>
                </a:cubicBezTo>
                <a:lnTo>
                  <a:pt x="0" y="3689137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5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D01F7A-F620-9570-A592-3A1AAD20AD1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297650" y="4791450"/>
            <a:ext cx="548700" cy="3648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!!NWT Guide">
            <a:extLst>
              <a:ext uri="{FF2B5EF4-FFF2-40B4-BE49-F238E27FC236}">
                <a16:creationId xmlns:a16="http://schemas.microsoft.com/office/drawing/2014/main" id="{7B7E8722-3D08-FD5B-3BF5-ED33FF1C73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8" r="2328"/>
          <a:stretch/>
        </p:blipFill>
        <p:spPr>
          <a:xfrm rot="312466">
            <a:off x="5679151" y="408342"/>
            <a:ext cx="3291501" cy="2396911"/>
          </a:xfrm>
          <a:custGeom>
            <a:avLst/>
            <a:gdLst>
              <a:gd name="connsiteX0" fmla="*/ 0 w 4116571"/>
              <a:gd name="connsiteY0" fmla="*/ 0 h 2997739"/>
              <a:gd name="connsiteX1" fmla="*/ 4116571 w 4116571"/>
              <a:gd name="connsiteY1" fmla="*/ 0 h 2997739"/>
              <a:gd name="connsiteX2" fmla="*/ 4116571 w 4116571"/>
              <a:gd name="connsiteY2" fmla="*/ 2965714 h 2997739"/>
              <a:gd name="connsiteX3" fmla="*/ 4047248 w 4116571"/>
              <a:gd name="connsiteY3" fmla="*/ 2973676 h 2997739"/>
              <a:gd name="connsiteX4" fmla="*/ 3872662 w 4116571"/>
              <a:gd name="connsiteY4" fmla="*/ 2997739 h 2997739"/>
              <a:gd name="connsiteX5" fmla="*/ 3802828 w 4116571"/>
              <a:gd name="connsiteY5" fmla="*/ 2961645 h 2997739"/>
              <a:gd name="connsiteX6" fmla="*/ 3698077 w 4116571"/>
              <a:gd name="connsiteY6" fmla="*/ 2949613 h 2997739"/>
              <a:gd name="connsiteX7" fmla="*/ 3296531 w 4116571"/>
              <a:gd name="connsiteY7" fmla="*/ 2925550 h 2997739"/>
              <a:gd name="connsiteX8" fmla="*/ 3209238 w 4116571"/>
              <a:gd name="connsiteY8" fmla="*/ 2913518 h 2997739"/>
              <a:gd name="connsiteX9" fmla="*/ 2964819 w 4116571"/>
              <a:gd name="connsiteY9" fmla="*/ 2889455 h 2997739"/>
              <a:gd name="connsiteX10" fmla="*/ 2301395 w 4116571"/>
              <a:gd name="connsiteY10" fmla="*/ 2901487 h 2997739"/>
              <a:gd name="connsiteX11" fmla="*/ 2074434 w 4116571"/>
              <a:gd name="connsiteY11" fmla="*/ 2889455 h 2997739"/>
              <a:gd name="connsiteX12" fmla="*/ 1672889 w 4116571"/>
              <a:gd name="connsiteY12" fmla="*/ 2901487 h 2997739"/>
              <a:gd name="connsiteX13" fmla="*/ 1498303 w 4116571"/>
              <a:gd name="connsiteY13" fmla="*/ 2925550 h 2997739"/>
              <a:gd name="connsiteX14" fmla="*/ 1393553 w 4116571"/>
              <a:gd name="connsiteY14" fmla="*/ 2925550 h 2997739"/>
              <a:gd name="connsiteX15" fmla="*/ 1253884 w 4116571"/>
              <a:gd name="connsiteY15" fmla="*/ 2925550 h 2997739"/>
              <a:gd name="connsiteX16" fmla="*/ 765046 w 4116571"/>
              <a:gd name="connsiteY16" fmla="*/ 2925550 h 2997739"/>
              <a:gd name="connsiteX17" fmla="*/ 695212 w 4116571"/>
              <a:gd name="connsiteY17" fmla="*/ 2949613 h 2997739"/>
              <a:gd name="connsiteX18" fmla="*/ 607919 w 4116571"/>
              <a:gd name="connsiteY18" fmla="*/ 2973676 h 2997739"/>
              <a:gd name="connsiteX19" fmla="*/ 206372 w 4116571"/>
              <a:gd name="connsiteY19" fmla="*/ 2949613 h 2997739"/>
              <a:gd name="connsiteX20" fmla="*/ 171456 w 4116571"/>
              <a:gd name="connsiteY20" fmla="*/ 2901487 h 2997739"/>
              <a:gd name="connsiteX21" fmla="*/ 101622 w 4116571"/>
              <a:gd name="connsiteY21" fmla="*/ 2841329 h 2997739"/>
              <a:gd name="connsiteX22" fmla="*/ 66705 w 4116571"/>
              <a:gd name="connsiteY22" fmla="*/ 2805234 h 2997739"/>
              <a:gd name="connsiteX23" fmla="*/ 11715 w 4116571"/>
              <a:gd name="connsiteY23" fmla="*/ 2814083 h 2997739"/>
              <a:gd name="connsiteX24" fmla="*/ 0 w 4116571"/>
              <a:gd name="connsiteY24" fmla="*/ 2817665 h 29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16571" h="2997739">
                <a:moveTo>
                  <a:pt x="0" y="0"/>
                </a:moveTo>
                <a:lnTo>
                  <a:pt x="4116571" y="0"/>
                </a:lnTo>
                <a:lnTo>
                  <a:pt x="4116571" y="2965714"/>
                </a:lnTo>
                <a:lnTo>
                  <a:pt x="4047248" y="2973676"/>
                </a:lnTo>
                <a:cubicBezTo>
                  <a:pt x="3988916" y="2981213"/>
                  <a:pt x="3872662" y="2997739"/>
                  <a:pt x="3872662" y="2997739"/>
                </a:cubicBezTo>
                <a:cubicBezTo>
                  <a:pt x="3849384" y="2985708"/>
                  <a:pt x="3829844" y="2969092"/>
                  <a:pt x="3802828" y="2961645"/>
                </a:cubicBezTo>
                <a:cubicBezTo>
                  <a:pt x="3769962" y="2952585"/>
                  <a:pt x="3733202" y="2952639"/>
                  <a:pt x="3698077" y="2949613"/>
                </a:cubicBezTo>
                <a:cubicBezTo>
                  <a:pt x="3578065" y="2939275"/>
                  <a:pt x="3413050" y="2931727"/>
                  <a:pt x="3296531" y="2925550"/>
                </a:cubicBezTo>
                <a:cubicBezTo>
                  <a:pt x="3267433" y="2921539"/>
                  <a:pt x="3238683" y="2916054"/>
                  <a:pt x="3209238" y="2913518"/>
                </a:cubicBezTo>
                <a:cubicBezTo>
                  <a:pt x="2964442" y="2892430"/>
                  <a:pt x="3088031" y="2917760"/>
                  <a:pt x="2964819" y="2889455"/>
                </a:cubicBezTo>
                <a:cubicBezTo>
                  <a:pt x="2743678" y="2893466"/>
                  <a:pt x="2522614" y="2901487"/>
                  <a:pt x="2301395" y="2901487"/>
                </a:cubicBezTo>
                <a:cubicBezTo>
                  <a:pt x="2225518" y="2901487"/>
                  <a:pt x="2150311" y="2889455"/>
                  <a:pt x="2074434" y="2889455"/>
                </a:cubicBezTo>
                <a:cubicBezTo>
                  <a:pt x="1940459" y="2889455"/>
                  <a:pt x="1806737" y="2897476"/>
                  <a:pt x="1672889" y="2901487"/>
                </a:cubicBezTo>
                <a:cubicBezTo>
                  <a:pt x="1612240" y="2911936"/>
                  <a:pt x="1562507" y="2921863"/>
                  <a:pt x="1498303" y="2925550"/>
                </a:cubicBezTo>
                <a:cubicBezTo>
                  <a:pt x="1463507" y="2927548"/>
                  <a:pt x="1428469" y="2925550"/>
                  <a:pt x="1393553" y="2925550"/>
                </a:cubicBezTo>
                <a:lnTo>
                  <a:pt x="1253884" y="2925550"/>
                </a:lnTo>
                <a:cubicBezTo>
                  <a:pt x="1047304" y="2912607"/>
                  <a:pt x="996254" y="2902787"/>
                  <a:pt x="765046" y="2925550"/>
                </a:cubicBezTo>
                <a:cubicBezTo>
                  <a:pt x="739282" y="2928086"/>
                  <a:pt x="718995" y="2942329"/>
                  <a:pt x="695212" y="2949613"/>
                </a:cubicBezTo>
                <a:cubicBezTo>
                  <a:pt x="666574" y="2958384"/>
                  <a:pt x="637017" y="2965655"/>
                  <a:pt x="607919" y="2973676"/>
                </a:cubicBezTo>
                <a:cubicBezTo>
                  <a:pt x="474071" y="2965655"/>
                  <a:pt x="337017" y="2971221"/>
                  <a:pt x="206372" y="2949613"/>
                </a:cubicBezTo>
                <a:cubicBezTo>
                  <a:pt x="181066" y="2945427"/>
                  <a:pt x="185892" y="2916410"/>
                  <a:pt x="171456" y="2901487"/>
                </a:cubicBezTo>
                <a:cubicBezTo>
                  <a:pt x="150785" y="2880120"/>
                  <a:pt x="123980" y="2861873"/>
                  <a:pt x="101622" y="2841329"/>
                </a:cubicBezTo>
                <a:cubicBezTo>
                  <a:pt x="89033" y="2829761"/>
                  <a:pt x="78344" y="2817266"/>
                  <a:pt x="66705" y="2805234"/>
                </a:cubicBezTo>
                <a:cubicBezTo>
                  <a:pt x="49247" y="2809245"/>
                  <a:pt x="30045" y="2811134"/>
                  <a:pt x="11715" y="2814083"/>
                </a:cubicBezTo>
                <a:lnTo>
                  <a:pt x="0" y="281766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urple" descr="Marker with solid fill">
            <a:extLst>
              <a:ext uri="{FF2B5EF4-FFF2-40B4-BE49-F238E27FC236}">
                <a16:creationId xmlns:a16="http://schemas.microsoft.com/office/drawing/2014/main" id="{9B79FFFD-968D-5F24-3304-64E036AAB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" y="2482297"/>
            <a:ext cx="13716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urple2" descr="Marker with solid fill">
            <a:extLst>
              <a:ext uri="{FF2B5EF4-FFF2-40B4-BE49-F238E27FC236}">
                <a16:creationId xmlns:a16="http://schemas.microsoft.com/office/drawing/2014/main" id="{21F78040-2A63-E8B5-25A3-C75E8E1BD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2976" y="-131338"/>
            <a:ext cx="1371600" cy="1371600"/>
          </a:xfrm>
          <a:prstGeom prst="rect">
            <a:avLst/>
          </a:prstGeom>
        </p:spPr>
      </p:pic>
      <p:pic>
        <p:nvPicPr>
          <p:cNvPr id="7" name="Yellow" descr="Marker with solid fill">
            <a:extLst>
              <a:ext uri="{FF2B5EF4-FFF2-40B4-BE49-F238E27FC236}">
                <a16:creationId xmlns:a16="http://schemas.microsoft.com/office/drawing/2014/main" id="{BBE57789-467B-EB4C-32B7-1B96F254B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4228" y="2312504"/>
            <a:ext cx="1371600" cy="1371600"/>
          </a:xfrm>
          <a:prstGeom prst="rect">
            <a:avLst/>
          </a:prstGeom>
        </p:spPr>
      </p:pic>
      <p:pic>
        <p:nvPicPr>
          <p:cNvPr id="8" name="Orange" descr="Marker with solid fill">
            <a:extLst>
              <a:ext uri="{FF2B5EF4-FFF2-40B4-BE49-F238E27FC236}">
                <a16:creationId xmlns:a16="http://schemas.microsoft.com/office/drawing/2014/main" id="{BE391D7F-A6CF-7717-F8F5-E76243C66D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8151" y="1033669"/>
            <a:ext cx="1371600" cy="1371600"/>
          </a:xfrm>
          <a:prstGeom prst="rect">
            <a:avLst/>
          </a:prstGeom>
        </p:spPr>
      </p:pic>
      <p:pic>
        <p:nvPicPr>
          <p:cNvPr id="9" name="Green" descr="Marker with solid fill">
            <a:extLst>
              <a:ext uri="{FF2B5EF4-FFF2-40B4-BE49-F238E27FC236}">
                <a16:creationId xmlns:a16="http://schemas.microsoft.com/office/drawing/2014/main" id="{E5997B79-3049-06BB-736F-6391266BDB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67024" y="215427"/>
            <a:ext cx="1371600" cy="1371600"/>
          </a:xfrm>
          <a:prstGeom prst="rect">
            <a:avLst/>
          </a:prstGeom>
        </p:spPr>
      </p:pic>
      <p:pic>
        <p:nvPicPr>
          <p:cNvPr id="11" name="CWW Logo">
            <a:extLst>
              <a:ext uri="{FF2B5EF4-FFF2-40B4-BE49-F238E27FC236}">
                <a16:creationId xmlns:a16="http://schemas.microsoft.com/office/drawing/2014/main" id="{A17B2681-B955-A620-98F6-E99DD70097B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93" t="4132" r="-1" b="12833"/>
          <a:stretch/>
        </p:blipFill>
        <p:spPr>
          <a:xfrm>
            <a:off x="5333608" y="3549426"/>
            <a:ext cx="3624993" cy="790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WWP Logo">
            <a:extLst>
              <a:ext uri="{FF2B5EF4-FFF2-40B4-BE49-F238E27FC236}">
                <a16:creationId xmlns:a16="http://schemas.microsoft.com/office/drawing/2014/main" id="{B6C11E56-CFF7-4D58-44F5-8052746191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0576" y="3426687"/>
            <a:ext cx="2711056" cy="103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TT Learning Center">
            <a:extLst>
              <a:ext uri="{FF2B5EF4-FFF2-40B4-BE49-F238E27FC236}">
                <a16:creationId xmlns:a16="http://schemas.microsoft.com/office/drawing/2014/main" id="{E20797FD-9EAC-6908-F73C-BCE9531573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3751" y="3575010"/>
            <a:ext cx="3769509" cy="7175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Quia Logo">
            <a:extLst>
              <a:ext uri="{FF2B5EF4-FFF2-40B4-BE49-F238E27FC236}">
                <a16:creationId xmlns:a16="http://schemas.microsoft.com/office/drawing/2014/main" id="{5227E1A6-E912-1A80-3868-EE686220C75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4667" b="4667"/>
          <a:stretch/>
        </p:blipFill>
        <p:spPr>
          <a:xfrm>
            <a:off x="5803981" y="3276968"/>
            <a:ext cx="2268777" cy="1176621"/>
          </a:xfrm>
          <a:custGeom>
            <a:avLst/>
            <a:gdLst>
              <a:gd name="connsiteX0" fmla="*/ 925310 w 2121485"/>
              <a:gd name="connsiteY0" fmla="*/ 2326 h 1100233"/>
              <a:gd name="connsiteX1" fmla="*/ 1140090 w 2121485"/>
              <a:gd name="connsiteY1" fmla="*/ 23767 h 1100233"/>
              <a:gd name="connsiteX2" fmla="*/ 2118464 w 2121485"/>
              <a:gd name="connsiteY2" fmla="*/ 709567 h 1100233"/>
              <a:gd name="connsiteX3" fmla="*/ 981397 w 2121485"/>
              <a:gd name="connsiteY3" fmla="*/ 1076467 h 1100233"/>
              <a:gd name="connsiteX4" fmla="*/ 3022 w 2121485"/>
              <a:gd name="connsiteY4" fmla="*/ 390667 h 1100233"/>
              <a:gd name="connsiteX5" fmla="*/ 925310 w 2121485"/>
              <a:gd name="connsiteY5" fmla="*/ 2326 h 110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1485" h="1100233">
                <a:moveTo>
                  <a:pt x="925310" y="2326"/>
                </a:moveTo>
                <a:cubicBezTo>
                  <a:pt x="995222" y="5694"/>
                  <a:pt x="1067069" y="12759"/>
                  <a:pt x="1140090" y="23767"/>
                </a:cubicBezTo>
                <a:cubicBezTo>
                  <a:pt x="1724253" y="111829"/>
                  <a:pt x="2162286" y="418871"/>
                  <a:pt x="2118464" y="709567"/>
                </a:cubicBezTo>
                <a:cubicBezTo>
                  <a:pt x="2074642" y="1000263"/>
                  <a:pt x="1565561" y="1164529"/>
                  <a:pt x="981397" y="1076467"/>
                </a:cubicBezTo>
                <a:cubicBezTo>
                  <a:pt x="397233" y="988405"/>
                  <a:pt x="-40800" y="681363"/>
                  <a:pt x="3022" y="390667"/>
                </a:cubicBezTo>
                <a:cubicBezTo>
                  <a:pt x="41367" y="136309"/>
                  <a:pt x="435925" y="-21253"/>
                  <a:pt x="925310" y="2326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Classroom">
            <a:extLst>
              <a:ext uri="{FF2B5EF4-FFF2-40B4-BE49-F238E27FC236}">
                <a16:creationId xmlns:a16="http://schemas.microsoft.com/office/drawing/2014/main" id="{8216DF97-D079-31E0-5D05-4ADB2919706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4204" b="22128"/>
          <a:stretch/>
        </p:blipFill>
        <p:spPr>
          <a:xfrm>
            <a:off x="5413450" y="3149600"/>
            <a:ext cx="2989670" cy="164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6" name="Purple Glow" descr="Marker with solid fill">
            <a:extLst>
              <a:ext uri="{FF2B5EF4-FFF2-40B4-BE49-F238E27FC236}">
                <a16:creationId xmlns:a16="http://schemas.microsoft.com/office/drawing/2014/main" id="{F27D72D7-6BFB-DF9B-2149-BF32477A3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19" y="2487168"/>
            <a:ext cx="1371600" cy="1371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Yellow Glow" descr="Marker with solid fill">
            <a:extLst>
              <a:ext uri="{FF2B5EF4-FFF2-40B4-BE49-F238E27FC236}">
                <a16:creationId xmlns:a16="http://schemas.microsoft.com/office/drawing/2014/main" id="{B783866E-C02A-A716-199F-29B81E6783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75805" y="2323080"/>
            <a:ext cx="1371600" cy="13716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1" name="Orange Glow" descr="Marker with solid fill">
            <a:extLst>
              <a:ext uri="{FF2B5EF4-FFF2-40B4-BE49-F238E27FC236}">
                <a16:creationId xmlns:a16="http://schemas.microsoft.com/office/drawing/2014/main" id="{EA3D4136-7385-A5A8-34D5-D3707869B7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8151" y="1033424"/>
            <a:ext cx="1371600" cy="13716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Green Glow" descr="Marker with solid fill">
            <a:extLst>
              <a:ext uri="{FF2B5EF4-FFF2-40B4-BE49-F238E27FC236}">
                <a16:creationId xmlns:a16="http://schemas.microsoft.com/office/drawing/2014/main" id="{F681E9B8-38F9-FBF6-B9D0-F018FF504B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67024" y="204851"/>
            <a:ext cx="1371600" cy="13716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3" name="Purple2 Glow" descr="Marker with solid fill">
            <a:extLst>
              <a:ext uri="{FF2B5EF4-FFF2-40B4-BE49-F238E27FC236}">
                <a16:creationId xmlns:a16="http://schemas.microsoft.com/office/drawing/2014/main" id="{58208584-DB80-FA9D-4231-9FCFC583C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0181" y="-143561"/>
            <a:ext cx="1371600" cy="1371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54077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D01F7A-F620-9570-A592-3A1AAD20AD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" name="Purple" descr="Marker with solid fill">
            <a:extLst>
              <a:ext uri="{FF2B5EF4-FFF2-40B4-BE49-F238E27FC236}">
                <a16:creationId xmlns:a16="http://schemas.microsoft.com/office/drawing/2014/main" id="{9B79FFFD-968D-5F24-3304-64E036AAB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" y="2482297"/>
            <a:ext cx="13716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urple2" descr="Marker with solid fill">
            <a:extLst>
              <a:ext uri="{FF2B5EF4-FFF2-40B4-BE49-F238E27FC236}">
                <a16:creationId xmlns:a16="http://schemas.microsoft.com/office/drawing/2014/main" id="{21F78040-2A63-E8B5-25A3-C75E8E1BD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2976" y="-131338"/>
            <a:ext cx="1371600" cy="1371600"/>
          </a:xfrm>
          <a:prstGeom prst="rect">
            <a:avLst/>
          </a:prstGeom>
        </p:spPr>
      </p:pic>
      <p:pic>
        <p:nvPicPr>
          <p:cNvPr id="7" name="Yellow" descr="Marker with solid fill">
            <a:extLst>
              <a:ext uri="{FF2B5EF4-FFF2-40B4-BE49-F238E27FC236}">
                <a16:creationId xmlns:a16="http://schemas.microsoft.com/office/drawing/2014/main" id="{BBE57789-467B-EB4C-32B7-1B96F254B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4228" y="2312504"/>
            <a:ext cx="1371600" cy="1371600"/>
          </a:xfrm>
          <a:prstGeom prst="rect">
            <a:avLst/>
          </a:prstGeom>
        </p:spPr>
      </p:pic>
      <p:pic>
        <p:nvPicPr>
          <p:cNvPr id="8" name="Orange" descr="Marker with solid fill">
            <a:extLst>
              <a:ext uri="{FF2B5EF4-FFF2-40B4-BE49-F238E27FC236}">
                <a16:creationId xmlns:a16="http://schemas.microsoft.com/office/drawing/2014/main" id="{BE391D7F-A6CF-7717-F8F5-E76243C66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8151" y="1033669"/>
            <a:ext cx="1371600" cy="1371600"/>
          </a:xfrm>
          <a:prstGeom prst="rect">
            <a:avLst/>
          </a:prstGeom>
        </p:spPr>
      </p:pic>
      <p:pic>
        <p:nvPicPr>
          <p:cNvPr id="9" name="Green" descr="Marker with solid fill">
            <a:extLst>
              <a:ext uri="{FF2B5EF4-FFF2-40B4-BE49-F238E27FC236}">
                <a16:creationId xmlns:a16="http://schemas.microsoft.com/office/drawing/2014/main" id="{E5997B79-3049-06BB-736F-6391266BDB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7024" y="215427"/>
            <a:ext cx="1371600" cy="1371600"/>
          </a:xfrm>
          <a:prstGeom prst="rect">
            <a:avLst/>
          </a:prstGeom>
        </p:spPr>
      </p:pic>
      <p:pic>
        <p:nvPicPr>
          <p:cNvPr id="16" name="Purple Glow" descr="Marker with solid fill">
            <a:extLst>
              <a:ext uri="{FF2B5EF4-FFF2-40B4-BE49-F238E27FC236}">
                <a16:creationId xmlns:a16="http://schemas.microsoft.com/office/drawing/2014/main" id="{F27D72D7-6BFB-DF9B-2149-BF32477A3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19" y="2487168"/>
            <a:ext cx="1371600" cy="1371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TT Learning Center">
            <a:extLst>
              <a:ext uri="{FF2B5EF4-FFF2-40B4-BE49-F238E27FC236}">
                <a16:creationId xmlns:a16="http://schemas.microsoft.com/office/drawing/2014/main" id="{BBA19A8E-0C1B-A0D8-3E90-1B7B19B7F9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6944" y="643373"/>
            <a:ext cx="3392932" cy="6459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phic 9" descr="Document with solid fill">
            <a:extLst>
              <a:ext uri="{FF2B5EF4-FFF2-40B4-BE49-F238E27FC236}">
                <a16:creationId xmlns:a16="http://schemas.microsoft.com/office/drawing/2014/main" id="{1C62E434-1532-6FD3-D743-F1D0E9E695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99216" y="3223039"/>
            <a:ext cx="1371600" cy="1371600"/>
          </a:xfrm>
          <a:prstGeom prst="rect">
            <a:avLst/>
          </a:prstGeom>
        </p:spPr>
      </p:pic>
      <p:pic>
        <p:nvPicPr>
          <p:cNvPr id="17" name="Graphic 16" descr="Internet with solid fill">
            <a:extLst>
              <a:ext uri="{FF2B5EF4-FFF2-40B4-BE49-F238E27FC236}">
                <a16:creationId xmlns:a16="http://schemas.microsoft.com/office/drawing/2014/main" id="{7A193616-E2B7-EC5D-A642-AAD36B6739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06552" y="1523721"/>
            <a:ext cx="1554480" cy="155448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7FE47D-DC8F-5D0D-0D2E-386CFB2B075C}"/>
              </a:ext>
            </a:extLst>
          </p:cNvPr>
          <p:cNvSpPr txBox="1"/>
          <p:nvPr/>
        </p:nvSpPr>
        <p:spPr>
          <a:xfrm>
            <a:off x="6277522" y="1885462"/>
            <a:ext cx="26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2000"/>
              <a:t>Computer Based Training (CBT)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38DE94-BA55-C05A-50FA-F7B64A7B0208}"/>
              </a:ext>
            </a:extLst>
          </p:cNvPr>
          <p:cNvSpPr txBox="1"/>
          <p:nvPr/>
        </p:nvSpPr>
        <p:spPr>
          <a:xfrm>
            <a:off x="4949330" y="3361660"/>
            <a:ext cx="265638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US" sz="2000"/>
              <a:t>Documents </a:t>
            </a:r>
          </a:p>
          <a:p>
            <a:pPr algn="r"/>
            <a:r>
              <a:rPr lang="en-US" sz="2000"/>
              <a:t>Reference Guides</a:t>
            </a:r>
          </a:p>
          <a:p>
            <a:pPr algn="r"/>
            <a:r>
              <a:rPr lang="en-US" sz="2000"/>
              <a:t>Desk Aids</a:t>
            </a:r>
          </a:p>
        </p:txBody>
      </p:sp>
    </p:spTree>
    <p:extLst>
      <p:ext uri="{BB962C8B-B14F-4D97-AF65-F5344CB8AC3E}">
        <p14:creationId xmlns:p14="http://schemas.microsoft.com/office/powerpoint/2010/main" val="91825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D01F7A-F620-9570-A592-3A1AAD20AD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Purple" descr="Marker with solid fill">
            <a:extLst>
              <a:ext uri="{FF2B5EF4-FFF2-40B4-BE49-F238E27FC236}">
                <a16:creationId xmlns:a16="http://schemas.microsoft.com/office/drawing/2014/main" id="{9B79FFFD-968D-5F24-3304-64E036AAB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" y="2482297"/>
            <a:ext cx="13716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urple2" descr="Marker with solid fill">
            <a:extLst>
              <a:ext uri="{FF2B5EF4-FFF2-40B4-BE49-F238E27FC236}">
                <a16:creationId xmlns:a16="http://schemas.microsoft.com/office/drawing/2014/main" id="{21F78040-2A63-E8B5-25A3-C75E8E1BD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2976" y="-131338"/>
            <a:ext cx="1371600" cy="1371600"/>
          </a:xfrm>
          <a:prstGeom prst="rect">
            <a:avLst/>
          </a:prstGeom>
        </p:spPr>
      </p:pic>
      <p:pic>
        <p:nvPicPr>
          <p:cNvPr id="7" name="Yellow" descr="Marker with solid fill">
            <a:extLst>
              <a:ext uri="{FF2B5EF4-FFF2-40B4-BE49-F238E27FC236}">
                <a16:creationId xmlns:a16="http://schemas.microsoft.com/office/drawing/2014/main" id="{BBE57789-467B-EB4C-32B7-1B96F254B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4228" y="2312504"/>
            <a:ext cx="1371600" cy="1371600"/>
          </a:xfrm>
          <a:prstGeom prst="rect">
            <a:avLst/>
          </a:prstGeom>
        </p:spPr>
      </p:pic>
      <p:pic>
        <p:nvPicPr>
          <p:cNvPr id="8" name="Orange" descr="Marker with solid fill">
            <a:extLst>
              <a:ext uri="{FF2B5EF4-FFF2-40B4-BE49-F238E27FC236}">
                <a16:creationId xmlns:a16="http://schemas.microsoft.com/office/drawing/2014/main" id="{BE391D7F-A6CF-7717-F8F5-E76243C66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8151" y="1033669"/>
            <a:ext cx="1371600" cy="1371600"/>
          </a:xfrm>
          <a:prstGeom prst="rect">
            <a:avLst/>
          </a:prstGeom>
        </p:spPr>
      </p:pic>
      <p:pic>
        <p:nvPicPr>
          <p:cNvPr id="9" name="Green" descr="Marker with solid fill">
            <a:extLst>
              <a:ext uri="{FF2B5EF4-FFF2-40B4-BE49-F238E27FC236}">
                <a16:creationId xmlns:a16="http://schemas.microsoft.com/office/drawing/2014/main" id="{E5997B79-3049-06BB-736F-6391266BDB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7024" y="215427"/>
            <a:ext cx="1371600" cy="1371600"/>
          </a:xfrm>
          <a:prstGeom prst="rect">
            <a:avLst/>
          </a:prstGeom>
        </p:spPr>
      </p:pic>
      <p:pic>
        <p:nvPicPr>
          <p:cNvPr id="20" name="Yellow Glow" descr="Marker with solid fill">
            <a:extLst>
              <a:ext uri="{FF2B5EF4-FFF2-40B4-BE49-F238E27FC236}">
                <a16:creationId xmlns:a16="http://schemas.microsoft.com/office/drawing/2014/main" id="{B783866E-C02A-A716-199F-29B81E678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5805" y="2323080"/>
            <a:ext cx="1371600" cy="13716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Graphic 13" descr="Browser window with solid fill">
            <a:extLst>
              <a:ext uri="{FF2B5EF4-FFF2-40B4-BE49-F238E27FC236}">
                <a16:creationId xmlns:a16="http://schemas.microsoft.com/office/drawing/2014/main" id="{52D404A0-9E53-739E-C658-54C6939787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63603" y="3268605"/>
            <a:ext cx="1371600" cy="1371600"/>
          </a:xfrm>
          <a:prstGeom prst="rect">
            <a:avLst/>
          </a:prstGeom>
        </p:spPr>
      </p:pic>
      <p:pic>
        <p:nvPicPr>
          <p:cNvPr id="18" name="Graphic 17" descr="Checklist with solid fill">
            <a:extLst>
              <a:ext uri="{FF2B5EF4-FFF2-40B4-BE49-F238E27FC236}">
                <a16:creationId xmlns:a16="http://schemas.microsoft.com/office/drawing/2014/main" id="{C76ABC5B-B8E3-8529-EA02-D0F2CEBE91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04495" y="1827199"/>
            <a:ext cx="1371600" cy="1371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BBFCC38-E3B0-ECD6-4252-C00295AF3B0F}"/>
              </a:ext>
            </a:extLst>
          </p:cNvPr>
          <p:cNvSpPr txBox="1"/>
          <p:nvPr/>
        </p:nvSpPr>
        <p:spPr>
          <a:xfrm>
            <a:off x="5935874" y="2174238"/>
            <a:ext cx="26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2000"/>
              <a:t>Quizzes outside Learning Center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5EC1FE-6123-DC8F-E3D1-3165220B7C9A}"/>
              </a:ext>
            </a:extLst>
          </p:cNvPr>
          <p:cNvSpPr txBox="1"/>
          <p:nvPr/>
        </p:nvSpPr>
        <p:spPr>
          <a:xfrm>
            <a:off x="5384251" y="3566825"/>
            <a:ext cx="207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US" sz="2000"/>
              <a:t>Link opens new window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445F0-D005-541E-2F62-543EE3B627B6}"/>
              </a:ext>
            </a:extLst>
          </p:cNvPr>
          <p:cNvSpPr txBox="1"/>
          <p:nvPr/>
        </p:nvSpPr>
        <p:spPr>
          <a:xfrm>
            <a:off x="7540879" y="3793440"/>
            <a:ext cx="90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US" sz="2800" b="1"/>
              <a:t>80%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3D7AEBDC-FF34-A788-BD61-A8F54A7BAA7D}"/>
              </a:ext>
            </a:extLst>
          </p:cNvPr>
          <p:cNvSpPr/>
          <p:nvPr/>
        </p:nvSpPr>
        <p:spPr>
          <a:xfrm flipH="1">
            <a:off x="8410564" y="3797109"/>
            <a:ext cx="169502" cy="394027"/>
          </a:xfrm>
          <a:prstGeom prst="upArrow">
            <a:avLst>
              <a:gd name="adj1" fmla="val 34313"/>
              <a:gd name="adj2" fmla="val 96550"/>
            </a:avLst>
          </a:prstGeom>
          <a:solidFill>
            <a:srgbClr val="2E2E3E"/>
          </a:solidFill>
          <a:ln w="1428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Quia User Guide: Administrator Features">
            <a:extLst>
              <a:ext uri="{FF2B5EF4-FFF2-40B4-BE49-F238E27FC236}">
                <a16:creationId xmlns:a16="http://schemas.microsoft.com/office/drawing/2014/main" id="{6243263F-B8AF-D2C9-BFF3-30D6EC14E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55" y="357394"/>
            <a:ext cx="23812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1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D01F7A-F620-9570-A592-3A1AAD20AD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Purple" descr="Marker with solid fill">
            <a:extLst>
              <a:ext uri="{FF2B5EF4-FFF2-40B4-BE49-F238E27FC236}">
                <a16:creationId xmlns:a16="http://schemas.microsoft.com/office/drawing/2014/main" id="{9B79FFFD-968D-5F24-3304-64E036AAB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" y="2482297"/>
            <a:ext cx="13716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urple2" descr="Marker with solid fill">
            <a:extLst>
              <a:ext uri="{FF2B5EF4-FFF2-40B4-BE49-F238E27FC236}">
                <a16:creationId xmlns:a16="http://schemas.microsoft.com/office/drawing/2014/main" id="{21F78040-2A63-E8B5-25A3-C75E8E1BD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2976" y="-131338"/>
            <a:ext cx="1371600" cy="1371600"/>
          </a:xfrm>
          <a:prstGeom prst="rect">
            <a:avLst/>
          </a:prstGeom>
        </p:spPr>
      </p:pic>
      <p:pic>
        <p:nvPicPr>
          <p:cNvPr id="7" name="Yellow" descr="Marker with solid fill">
            <a:extLst>
              <a:ext uri="{FF2B5EF4-FFF2-40B4-BE49-F238E27FC236}">
                <a16:creationId xmlns:a16="http://schemas.microsoft.com/office/drawing/2014/main" id="{BBE57789-467B-EB4C-32B7-1B96F254B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4228" y="2312504"/>
            <a:ext cx="1371600" cy="1371600"/>
          </a:xfrm>
          <a:prstGeom prst="rect">
            <a:avLst/>
          </a:prstGeom>
        </p:spPr>
      </p:pic>
      <p:pic>
        <p:nvPicPr>
          <p:cNvPr id="8" name="Orange" descr="Marker with solid fill">
            <a:extLst>
              <a:ext uri="{FF2B5EF4-FFF2-40B4-BE49-F238E27FC236}">
                <a16:creationId xmlns:a16="http://schemas.microsoft.com/office/drawing/2014/main" id="{BE391D7F-A6CF-7717-F8F5-E76243C66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8151" y="1033669"/>
            <a:ext cx="1371600" cy="1371600"/>
          </a:xfrm>
          <a:prstGeom prst="rect">
            <a:avLst/>
          </a:prstGeom>
        </p:spPr>
      </p:pic>
      <p:pic>
        <p:nvPicPr>
          <p:cNvPr id="9" name="Green" descr="Marker with solid fill">
            <a:extLst>
              <a:ext uri="{FF2B5EF4-FFF2-40B4-BE49-F238E27FC236}">
                <a16:creationId xmlns:a16="http://schemas.microsoft.com/office/drawing/2014/main" id="{E5997B79-3049-06BB-736F-6391266BDB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7024" y="215427"/>
            <a:ext cx="1371600" cy="1371600"/>
          </a:xfrm>
          <a:prstGeom prst="rect">
            <a:avLst/>
          </a:prstGeom>
        </p:spPr>
      </p:pic>
      <p:pic>
        <p:nvPicPr>
          <p:cNvPr id="11" name="CWW Logo">
            <a:extLst>
              <a:ext uri="{FF2B5EF4-FFF2-40B4-BE49-F238E27FC236}">
                <a16:creationId xmlns:a16="http://schemas.microsoft.com/office/drawing/2014/main" id="{A17B2681-B955-A620-98F6-E99DD70097B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93" t="4132" r="-1" b="12833"/>
          <a:stretch/>
        </p:blipFill>
        <p:spPr>
          <a:xfrm>
            <a:off x="5790803" y="443461"/>
            <a:ext cx="3145932" cy="6861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Orange Glow" descr="Marker with solid fill">
            <a:extLst>
              <a:ext uri="{FF2B5EF4-FFF2-40B4-BE49-F238E27FC236}">
                <a16:creationId xmlns:a16="http://schemas.microsoft.com/office/drawing/2014/main" id="{EA3D4136-7385-A5A8-34D5-D3707869B7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8151" y="1033424"/>
            <a:ext cx="1371600" cy="13716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WWP Logo">
            <a:extLst>
              <a:ext uri="{FF2B5EF4-FFF2-40B4-BE49-F238E27FC236}">
                <a16:creationId xmlns:a16="http://schemas.microsoft.com/office/drawing/2014/main" id="{1C4852F3-E68F-A3C1-012B-A7FA8A8C9E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3260" y="3308121"/>
            <a:ext cx="2011680" cy="768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6AD10AE-24AB-1800-73C0-2661504C8177}"/>
              </a:ext>
            </a:extLst>
          </p:cNvPr>
          <p:cNvSpPr txBox="1"/>
          <p:nvPr/>
        </p:nvSpPr>
        <p:spPr>
          <a:xfrm>
            <a:off x="5055828" y="4066214"/>
            <a:ext cx="3821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US" sz="2000" b="1"/>
              <a:t>Participant focused</a:t>
            </a:r>
            <a:r>
              <a:rPr lang="en-US" sz="2000"/>
              <a:t> – assessment, goals, activities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12DD72-CAC0-D037-6132-11DB027778A5}"/>
              </a:ext>
            </a:extLst>
          </p:cNvPr>
          <p:cNvSpPr txBox="1"/>
          <p:nvPr/>
        </p:nvSpPr>
        <p:spPr>
          <a:xfrm>
            <a:off x="5984576" y="1164049"/>
            <a:ext cx="2950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US" sz="2000" b="1"/>
              <a:t>Case related</a:t>
            </a:r>
            <a:r>
              <a:rPr lang="en-US" sz="2000"/>
              <a:t> – application, eligibility</a:t>
            </a:r>
          </a:p>
        </p:txBody>
      </p:sp>
      <p:pic>
        <p:nvPicPr>
          <p:cNvPr id="14" name="Graphic 13" descr="Keyboard with solid fill">
            <a:extLst>
              <a:ext uri="{FF2B5EF4-FFF2-40B4-BE49-F238E27FC236}">
                <a16:creationId xmlns:a16="http://schemas.microsoft.com/office/drawing/2014/main" id="{420EA4BD-82D9-E73C-3C71-F332B228B4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58542" y="1815061"/>
            <a:ext cx="1371600" cy="1371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2ED35EC-32FE-7972-C940-A3A4F534FDBF}"/>
              </a:ext>
            </a:extLst>
          </p:cNvPr>
          <p:cNvSpPr txBox="1"/>
          <p:nvPr/>
        </p:nvSpPr>
        <p:spPr>
          <a:xfrm>
            <a:off x="6193139" y="2298837"/>
            <a:ext cx="2950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2000"/>
              <a:t>Hands-on experience</a:t>
            </a:r>
          </a:p>
        </p:txBody>
      </p:sp>
      <p:pic>
        <p:nvPicPr>
          <p:cNvPr id="22" name="Green Glow" descr="Marker with solid fill">
            <a:extLst>
              <a:ext uri="{FF2B5EF4-FFF2-40B4-BE49-F238E27FC236}">
                <a16:creationId xmlns:a16="http://schemas.microsoft.com/office/drawing/2014/main" id="{72A882D8-93EE-3059-58F9-CAE3300A77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7024" y="204851"/>
            <a:ext cx="1371600" cy="13716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6993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D01F7A-F620-9570-A592-3A1AAD20AD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Purple" descr="Marker with solid fill">
            <a:extLst>
              <a:ext uri="{FF2B5EF4-FFF2-40B4-BE49-F238E27FC236}">
                <a16:creationId xmlns:a16="http://schemas.microsoft.com/office/drawing/2014/main" id="{9B79FFFD-968D-5F24-3304-64E036AAB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" y="2482297"/>
            <a:ext cx="13716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urple2" descr="Marker with solid fill">
            <a:extLst>
              <a:ext uri="{FF2B5EF4-FFF2-40B4-BE49-F238E27FC236}">
                <a16:creationId xmlns:a16="http://schemas.microsoft.com/office/drawing/2014/main" id="{21F78040-2A63-E8B5-25A3-C75E8E1BD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2976" y="-131338"/>
            <a:ext cx="1371600" cy="1371600"/>
          </a:xfrm>
          <a:prstGeom prst="rect">
            <a:avLst/>
          </a:prstGeom>
        </p:spPr>
      </p:pic>
      <p:pic>
        <p:nvPicPr>
          <p:cNvPr id="7" name="Yellow" descr="Marker with solid fill">
            <a:extLst>
              <a:ext uri="{FF2B5EF4-FFF2-40B4-BE49-F238E27FC236}">
                <a16:creationId xmlns:a16="http://schemas.microsoft.com/office/drawing/2014/main" id="{BBE57789-467B-EB4C-32B7-1B96F254B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4228" y="2312504"/>
            <a:ext cx="1371600" cy="1371600"/>
          </a:xfrm>
          <a:prstGeom prst="rect">
            <a:avLst/>
          </a:prstGeom>
        </p:spPr>
      </p:pic>
      <p:pic>
        <p:nvPicPr>
          <p:cNvPr id="8" name="Orange" descr="Marker with solid fill">
            <a:extLst>
              <a:ext uri="{FF2B5EF4-FFF2-40B4-BE49-F238E27FC236}">
                <a16:creationId xmlns:a16="http://schemas.microsoft.com/office/drawing/2014/main" id="{BE391D7F-A6CF-7717-F8F5-E76243C66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8151" y="1033669"/>
            <a:ext cx="1371600" cy="1371600"/>
          </a:xfrm>
          <a:prstGeom prst="rect">
            <a:avLst/>
          </a:prstGeom>
        </p:spPr>
      </p:pic>
      <p:pic>
        <p:nvPicPr>
          <p:cNvPr id="9" name="Green" descr="Marker with solid fill">
            <a:extLst>
              <a:ext uri="{FF2B5EF4-FFF2-40B4-BE49-F238E27FC236}">
                <a16:creationId xmlns:a16="http://schemas.microsoft.com/office/drawing/2014/main" id="{E5997B79-3049-06BB-736F-6391266BDB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7024" y="215427"/>
            <a:ext cx="1371600" cy="1371600"/>
          </a:xfrm>
          <a:prstGeom prst="rect">
            <a:avLst/>
          </a:prstGeom>
        </p:spPr>
      </p:pic>
      <p:pic>
        <p:nvPicPr>
          <p:cNvPr id="15" name="Classroom">
            <a:extLst>
              <a:ext uri="{FF2B5EF4-FFF2-40B4-BE49-F238E27FC236}">
                <a16:creationId xmlns:a16="http://schemas.microsoft.com/office/drawing/2014/main" id="{8216DF97-D079-31E0-5D05-4ADB2919706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4204" b="22128"/>
          <a:stretch/>
        </p:blipFill>
        <p:spPr>
          <a:xfrm>
            <a:off x="5887878" y="589792"/>
            <a:ext cx="2854128" cy="1567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23" name="Purple2 Glow" descr="Marker with solid fill">
            <a:extLst>
              <a:ext uri="{FF2B5EF4-FFF2-40B4-BE49-F238E27FC236}">
                <a16:creationId xmlns:a16="http://schemas.microsoft.com/office/drawing/2014/main" id="{58208584-DB80-FA9D-4231-9FCFC583C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0181" y="-143561"/>
            <a:ext cx="1371600" cy="1371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Graphic 3" descr="Monthly calendar with solid fill">
            <a:extLst>
              <a:ext uri="{FF2B5EF4-FFF2-40B4-BE49-F238E27FC236}">
                <a16:creationId xmlns:a16="http://schemas.microsoft.com/office/drawing/2014/main" id="{72B24316-6E88-2164-0AC3-333A9557EA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51952" y="2009576"/>
            <a:ext cx="945442" cy="945442"/>
          </a:xfrm>
          <a:prstGeom prst="rect">
            <a:avLst/>
          </a:prstGeom>
        </p:spPr>
      </p:pic>
      <p:pic>
        <p:nvPicPr>
          <p:cNvPr id="11" name="Graphic 10" descr="Online meeting with solid fill">
            <a:extLst>
              <a:ext uri="{FF2B5EF4-FFF2-40B4-BE49-F238E27FC236}">
                <a16:creationId xmlns:a16="http://schemas.microsoft.com/office/drawing/2014/main" id="{1E0B9C82-9B54-FE97-65B2-6543E47CED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93517" y="2989963"/>
            <a:ext cx="1497645" cy="1497645"/>
          </a:xfrm>
          <a:prstGeom prst="rect">
            <a:avLst/>
          </a:prstGeom>
        </p:spPr>
      </p:pic>
      <p:pic>
        <p:nvPicPr>
          <p:cNvPr id="13" name="Graphic 12" descr="Classroom with solid fill">
            <a:extLst>
              <a:ext uri="{FF2B5EF4-FFF2-40B4-BE49-F238E27FC236}">
                <a16:creationId xmlns:a16="http://schemas.microsoft.com/office/drawing/2014/main" id="{6792C04D-8B48-4FD4-470F-C0704CB1BB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80830" y="3043021"/>
            <a:ext cx="1371600" cy="1371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05C7F0-5AFD-2516-608E-B9CCE85AF2DA}"/>
              </a:ext>
            </a:extLst>
          </p:cNvPr>
          <p:cNvSpPr txBox="1"/>
          <p:nvPr/>
        </p:nvSpPr>
        <p:spPr>
          <a:xfrm>
            <a:off x="5539007" y="2373529"/>
            <a:ext cx="3683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2000" b="1"/>
              <a:t>Required</a:t>
            </a:r>
            <a:r>
              <a:rPr lang="en-US" sz="2000"/>
              <a:t> – within 12 months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C0790-00F4-4341-4564-CC55C00537B7}"/>
              </a:ext>
            </a:extLst>
          </p:cNvPr>
          <p:cNvSpPr txBox="1"/>
          <p:nvPr/>
        </p:nvSpPr>
        <p:spPr>
          <a:xfrm>
            <a:off x="5704327" y="4333726"/>
            <a:ext cx="104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2000"/>
              <a:t>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21CCDF-B6C8-135E-78A3-E601F2A2E4FF}"/>
              </a:ext>
            </a:extLst>
          </p:cNvPr>
          <p:cNvSpPr txBox="1"/>
          <p:nvPr/>
        </p:nvSpPr>
        <p:spPr>
          <a:xfrm>
            <a:off x="7487378" y="4289384"/>
            <a:ext cx="1630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3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2000"/>
              <a:t>In-person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3D36B8-6F04-04FA-5318-11BA1B55A4A9}"/>
              </a:ext>
            </a:extLst>
          </p:cNvPr>
          <p:cNvSpPr txBox="1"/>
          <p:nvPr/>
        </p:nvSpPr>
        <p:spPr>
          <a:xfrm>
            <a:off x="5959165" y="209609"/>
            <a:ext cx="278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spcAft>
                <a:spcPts val="3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b="1"/>
              <a:t>Complete in Classroom</a:t>
            </a:r>
          </a:p>
        </p:txBody>
      </p:sp>
    </p:spTree>
    <p:extLst>
      <p:ext uri="{BB962C8B-B14F-4D97-AF65-F5344CB8AC3E}">
        <p14:creationId xmlns:p14="http://schemas.microsoft.com/office/powerpoint/2010/main" val="422891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Hecate template">
  <a:themeElements>
    <a:clrScheme name="Custom 4">
      <a:dk1>
        <a:srgbClr val="410433"/>
      </a:dk1>
      <a:lt1>
        <a:srgbClr val="FFFFFF"/>
      </a:lt1>
      <a:dk2>
        <a:srgbClr val="9C9194"/>
      </a:dk2>
      <a:lt2>
        <a:srgbClr val="EBE7E4"/>
      </a:lt2>
      <a:accent1>
        <a:srgbClr val="F2F2F2"/>
      </a:accent1>
      <a:accent2>
        <a:srgbClr val="9966CC"/>
      </a:accent2>
      <a:accent3>
        <a:srgbClr val="FFCC00"/>
      </a:accent3>
      <a:accent4>
        <a:srgbClr val="FF963C"/>
      </a:accent4>
      <a:accent5>
        <a:srgbClr val="99FF99"/>
      </a:accent5>
      <a:accent6>
        <a:srgbClr val="FAC12B"/>
      </a:accent6>
      <a:hlink>
        <a:srgbClr val="9966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ACA5D01-308A-4727-BF79-071CE2F5074F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DDDE21F6138042B4D560351A3144C3" ma:contentTypeVersion="4" ma:contentTypeDescription="Create a new document." ma:contentTypeScope="" ma:versionID="04108ffa42fd6509260b64c5d9c7a105">
  <xsd:schema xmlns:xsd="http://www.w3.org/2001/XMLSchema" xmlns:xs="http://www.w3.org/2001/XMLSchema" xmlns:p="http://schemas.microsoft.com/office/2006/metadata/properties" xmlns:ns2="ba3af884-3b04-4641-ab31-7cdccc8f1681" targetNamespace="http://schemas.microsoft.com/office/2006/metadata/properties" ma:root="true" ma:fieldsID="769d802420d311b49155382fa7c1813d" ns2:_="">
    <xsd:import namespace="ba3af884-3b04-4641-ab31-7cdccc8f1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af884-3b04-4641-ab31-7cdccc8f1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A7B03E-A127-4837-8EEC-7FFB97EDBB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011E84-1632-43A6-8B61-0ABDE050BBAA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ba3af884-3b04-4641-ab31-7cdccc8f168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9918CDF-F7CD-4B38-B1DA-C2F809B59112}">
  <ds:schemaRefs>
    <ds:schemaRef ds:uri="ba3af884-3b04-4641-ab31-7cdccc8f16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291</Words>
  <Application>Microsoft Office PowerPoint</Application>
  <PresentationFormat>On-screen Show (16:9)</PresentationFormat>
  <Paragraphs>94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Inconsolata</vt:lpstr>
      <vt:lpstr>Nixie One</vt:lpstr>
      <vt:lpstr>Segoe UI Black</vt:lpstr>
      <vt:lpstr>Segoe UI Semilight</vt:lpstr>
      <vt:lpstr>Tahoma</vt:lpstr>
      <vt:lpstr>Hecate template</vt:lpstr>
      <vt:lpstr>PowerPoint Presentation</vt:lpstr>
      <vt:lpstr>Welcome  to W-2  New Worker Training!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Kelsey Chappa</dc:creator>
  <cp:lastModifiedBy>Frankie Copsey</cp:lastModifiedBy>
  <cp:revision>3</cp:revision>
  <dcterms:modified xsi:type="dcterms:W3CDTF">2023-01-03T17:46:16Z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0x010100A8DDDE21F6138042B4D560351A3144C3</vt:lpwstr>
  </property>
</Properties>
</file>