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2" r:id="rId1"/>
  </p:sldMasterIdLst>
  <p:notesMasterIdLst>
    <p:notesMasterId r:id="rId30"/>
  </p:notesMasterIdLst>
  <p:sldIdLst>
    <p:sldId id="256" r:id="rId2"/>
    <p:sldId id="280" r:id="rId3"/>
    <p:sldId id="281" r:id="rId4"/>
    <p:sldId id="259" r:id="rId5"/>
    <p:sldId id="258" r:id="rId6"/>
    <p:sldId id="257" r:id="rId7"/>
    <p:sldId id="260" r:id="rId8"/>
    <p:sldId id="286" r:id="rId9"/>
    <p:sldId id="261" r:id="rId10"/>
    <p:sldId id="262" r:id="rId11"/>
    <p:sldId id="263" r:id="rId12"/>
    <p:sldId id="264" r:id="rId13"/>
    <p:sldId id="282" r:id="rId14"/>
    <p:sldId id="277" r:id="rId15"/>
    <p:sldId id="283" r:id="rId16"/>
    <p:sldId id="266" r:id="rId17"/>
    <p:sldId id="267" r:id="rId18"/>
    <p:sldId id="284" r:id="rId19"/>
    <p:sldId id="269" r:id="rId20"/>
    <p:sldId id="270" r:id="rId21"/>
    <p:sldId id="271" r:id="rId22"/>
    <p:sldId id="272" r:id="rId23"/>
    <p:sldId id="287" r:id="rId24"/>
    <p:sldId id="273" r:id="rId25"/>
    <p:sldId id="288" r:id="rId26"/>
    <p:sldId id="274" r:id="rId27"/>
    <p:sldId id="278"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ghes, Deborah A - DCF" initials="HDA-D" lastIdx="7" clrIdx="0">
    <p:extLst>
      <p:ext uri="{19B8F6BF-5375-455C-9EA6-DF929625EA0E}">
        <p15:presenceInfo xmlns:p15="http://schemas.microsoft.com/office/powerpoint/2012/main" userId="S-1-5-21-1656521779-2365707116-392524534-227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4F7"/>
    <a:srgbClr val="9AA8C7"/>
    <a:srgbClr val="DCA983"/>
    <a:srgbClr val="DA9CC7"/>
    <a:srgbClr val="B6C68B"/>
    <a:srgbClr val="B8BB7B"/>
    <a:srgbClr val="D993A1"/>
    <a:srgbClr val="6D1786"/>
    <a:srgbClr val="771C8D"/>
    <a:srgbClr val="6E18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94660"/>
  </p:normalViewPr>
  <p:slideViewPr>
    <p:cSldViewPr snapToGrid="0">
      <p:cViewPr varScale="1">
        <p:scale>
          <a:sx n="79" d="100"/>
          <a:sy n="79" d="100"/>
        </p:scale>
        <p:origin x="84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909FFD-12E5-4C73-AB00-2EAF8D2108BD}" type="doc">
      <dgm:prSet loTypeId="urn:microsoft.com/office/officeart/2011/layout/CircleProcess" loCatId="process" qsTypeId="urn:microsoft.com/office/officeart/2005/8/quickstyle/simple5" qsCatId="simple" csTypeId="urn:microsoft.com/office/officeart/2005/8/colors/colorful3" csCatId="colorful" phldr="1"/>
      <dgm:spPr/>
      <dgm:t>
        <a:bodyPr/>
        <a:lstStyle/>
        <a:p>
          <a:endParaRPr lang="en-US"/>
        </a:p>
      </dgm:t>
    </dgm:pt>
    <dgm:pt modelId="{454E81ED-336A-48E8-B3B2-9D732B94A5EA}">
      <dgm:prSet phldrT="[Text]"/>
      <dgm:spPr/>
      <dgm:t>
        <a:bodyPr/>
        <a:lstStyle/>
        <a:p>
          <a:r>
            <a:rPr lang="en-US" dirty="0"/>
            <a:t>Know When</a:t>
          </a:r>
        </a:p>
      </dgm:t>
    </dgm:pt>
    <dgm:pt modelId="{0FC68C30-FCC4-43B4-B156-B133F3935C7F}" type="parTrans" cxnId="{1CC3332E-E7BA-493F-99BD-0DC49D45B168}">
      <dgm:prSet/>
      <dgm:spPr/>
      <dgm:t>
        <a:bodyPr/>
        <a:lstStyle/>
        <a:p>
          <a:endParaRPr lang="en-US"/>
        </a:p>
      </dgm:t>
    </dgm:pt>
    <dgm:pt modelId="{CCA65275-42C0-41A3-BDF9-A7E33A0DC1AB}" type="sibTrans" cxnId="{1CC3332E-E7BA-493F-99BD-0DC49D45B168}">
      <dgm:prSet/>
      <dgm:spPr/>
      <dgm:t>
        <a:bodyPr/>
        <a:lstStyle/>
        <a:p>
          <a:endParaRPr lang="en-US"/>
        </a:p>
      </dgm:t>
    </dgm:pt>
    <dgm:pt modelId="{A3D92F08-6A32-4B15-8FEA-BC111266F9EE}">
      <dgm:prSet phldrT="[Text]"/>
      <dgm:spPr/>
      <dgm:t>
        <a:bodyPr/>
        <a:lstStyle/>
        <a:p>
          <a:r>
            <a:rPr lang="en-US" dirty="0"/>
            <a:t>Know Who</a:t>
          </a:r>
        </a:p>
      </dgm:t>
    </dgm:pt>
    <dgm:pt modelId="{3A898BB2-DF4C-4BE9-92E2-02AC1CB97DBE}" type="parTrans" cxnId="{72D4020F-2578-4E71-89AD-6E7E63B41B12}">
      <dgm:prSet/>
      <dgm:spPr/>
      <dgm:t>
        <a:bodyPr/>
        <a:lstStyle/>
        <a:p>
          <a:endParaRPr lang="en-US"/>
        </a:p>
      </dgm:t>
    </dgm:pt>
    <dgm:pt modelId="{0EE04056-BB55-478D-8430-E3330AC8C66F}" type="sibTrans" cxnId="{72D4020F-2578-4E71-89AD-6E7E63B41B12}">
      <dgm:prSet/>
      <dgm:spPr/>
      <dgm:t>
        <a:bodyPr/>
        <a:lstStyle/>
        <a:p>
          <a:endParaRPr lang="en-US"/>
        </a:p>
      </dgm:t>
    </dgm:pt>
    <dgm:pt modelId="{BA0ED51A-0CF1-401B-B07E-55EFDA38C3D5}">
      <dgm:prSet phldrT="[Text]"/>
      <dgm:spPr/>
      <dgm:t>
        <a:bodyPr/>
        <a:lstStyle/>
        <a:p>
          <a:r>
            <a:rPr lang="en-US" dirty="0"/>
            <a:t>Know How</a:t>
          </a:r>
        </a:p>
      </dgm:t>
    </dgm:pt>
    <dgm:pt modelId="{0B294FF5-59E8-4985-8A35-F69AA23C13D4}" type="parTrans" cxnId="{4D896B43-5DAC-4F31-9421-193951442B21}">
      <dgm:prSet/>
      <dgm:spPr/>
      <dgm:t>
        <a:bodyPr/>
        <a:lstStyle/>
        <a:p>
          <a:endParaRPr lang="en-US"/>
        </a:p>
      </dgm:t>
    </dgm:pt>
    <dgm:pt modelId="{57607DD6-3C6E-4C6D-9D65-BCAE8E694886}" type="sibTrans" cxnId="{4D896B43-5DAC-4F31-9421-193951442B21}">
      <dgm:prSet/>
      <dgm:spPr/>
      <dgm:t>
        <a:bodyPr/>
        <a:lstStyle/>
        <a:p>
          <a:endParaRPr lang="en-US"/>
        </a:p>
      </dgm:t>
    </dgm:pt>
    <dgm:pt modelId="{879485F5-81BB-4E13-ABFE-2D70047AF815}">
      <dgm:prSet phldrT="[Text]"/>
      <dgm:spPr/>
      <dgm:t>
        <a:bodyPr/>
        <a:lstStyle/>
        <a:p>
          <a:r>
            <a:rPr lang="en-US" dirty="0"/>
            <a:t>Know Type</a:t>
          </a:r>
        </a:p>
      </dgm:t>
    </dgm:pt>
    <dgm:pt modelId="{5C5F7DDC-E012-498F-B7BC-A507F24B6978}" type="parTrans" cxnId="{A6406AD8-C17C-458D-9B1F-A103923D3317}">
      <dgm:prSet/>
      <dgm:spPr/>
      <dgm:t>
        <a:bodyPr/>
        <a:lstStyle/>
        <a:p>
          <a:endParaRPr lang="en-US"/>
        </a:p>
      </dgm:t>
    </dgm:pt>
    <dgm:pt modelId="{8307BC23-E76F-434C-8CC2-D0A284CFA745}" type="sibTrans" cxnId="{A6406AD8-C17C-458D-9B1F-A103923D3317}">
      <dgm:prSet/>
      <dgm:spPr/>
      <dgm:t>
        <a:bodyPr/>
        <a:lstStyle/>
        <a:p>
          <a:endParaRPr lang="en-US"/>
        </a:p>
      </dgm:t>
    </dgm:pt>
    <dgm:pt modelId="{4AEAB679-DC19-4863-9622-472DF439C1A0}" type="pres">
      <dgm:prSet presAssocID="{D4909FFD-12E5-4C73-AB00-2EAF8D2108BD}" presName="Name0" presStyleCnt="0">
        <dgm:presLayoutVars>
          <dgm:chMax val="11"/>
          <dgm:chPref val="11"/>
          <dgm:dir/>
          <dgm:resizeHandles/>
        </dgm:presLayoutVars>
      </dgm:prSet>
      <dgm:spPr/>
    </dgm:pt>
    <dgm:pt modelId="{30E0BCEA-D2C4-451E-AEDB-34F35F39B128}" type="pres">
      <dgm:prSet presAssocID="{879485F5-81BB-4E13-ABFE-2D70047AF815}" presName="Accent4" presStyleCnt="0"/>
      <dgm:spPr/>
    </dgm:pt>
    <dgm:pt modelId="{5A83C79B-64DF-4D3B-B30C-2A0F05CD7EFA}" type="pres">
      <dgm:prSet presAssocID="{879485F5-81BB-4E13-ABFE-2D70047AF815}" presName="Accent" presStyleLbl="node1" presStyleIdx="0" presStyleCnt="4"/>
      <dgm:spPr/>
    </dgm:pt>
    <dgm:pt modelId="{FFBA7B3C-75E5-4DDD-B830-08F8CA58D5D1}" type="pres">
      <dgm:prSet presAssocID="{879485F5-81BB-4E13-ABFE-2D70047AF815}" presName="ParentBackground4" presStyleCnt="0"/>
      <dgm:spPr/>
    </dgm:pt>
    <dgm:pt modelId="{C29461E9-7870-49A5-B8A0-AD7AF6454FE0}" type="pres">
      <dgm:prSet presAssocID="{879485F5-81BB-4E13-ABFE-2D70047AF815}" presName="ParentBackground" presStyleLbl="fgAcc1" presStyleIdx="0" presStyleCnt="4"/>
      <dgm:spPr/>
    </dgm:pt>
    <dgm:pt modelId="{0D7C4DF6-3D01-49FB-986D-D0190B41F83F}" type="pres">
      <dgm:prSet presAssocID="{879485F5-81BB-4E13-ABFE-2D70047AF815}" presName="Parent4" presStyleLbl="revTx" presStyleIdx="0" presStyleCnt="0">
        <dgm:presLayoutVars>
          <dgm:chMax val="1"/>
          <dgm:chPref val="1"/>
          <dgm:bulletEnabled val="1"/>
        </dgm:presLayoutVars>
      </dgm:prSet>
      <dgm:spPr/>
    </dgm:pt>
    <dgm:pt modelId="{D9B26D0F-2671-4429-AF4E-FADCB91F00BA}" type="pres">
      <dgm:prSet presAssocID="{BA0ED51A-0CF1-401B-B07E-55EFDA38C3D5}" presName="Accent3" presStyleCnt="0"/>
      <dgm:spPr/>
    </dgm:pt>
    <dgm:pt modelId="{160F2335-DDB3-4219-A7E9-7B8E02DB2FE3}" type="pres">
      <dgm:prSet presAssocID="{BA0ED51A-0CF1-401B-B07E-55EFDA38C3D5}" presName="Accent" presStyleLbl="node1" presStyleIdx="1" presStyleCnt="4"/>
      <dgm:spPr/>
    </dgm:pt>
    <dgm:pt modelId="{88F5DAD8-BCA8-4203-A67C-5FCEFFDD34FB}" type="pres">
      <dgm:prSet presAssocID="{BA0ED51A-0CF1-401B-B07E-55EFDA38C3D5}" presName="ParentBackground3" presStyleCnt="0"/>
      <dgm:spPr/>
    </dgm:pt>
    <dgm:pt modelId="{EC92AB32-6B2C-4DAA-994B-640C78CB7E4D}" type="pres">
      <dgm:prSet presAssocID="{BA0ED51A-0CF1-401B-B07E-55EFDA38C3D5}" presName="ParentBackground" presStyleLbl="fgAcc1" presStyleIdx="1" presStyleCnt="4"/>
      <dgm:spPr/>
    </dgm:pt>
    <dgm:pt modelId="{8891C2F7-CE14-447D-82BA-B1678F59D0DE}" type="pres">
      <dgm:prSet presAssocID="{BA0ED51A-0CF1-401B-B07E-55EFDA38C3D5}" presName="Parent3" presStyleLbl="revTx" presStyleIdx="0" presStyleCnt="0">
        <dgm:presLayoutVars>
          <dgm:chMax val="1"/>
          <dgm:chPref val="1"/>
          <dgm:bulletEnabled val="1"/>
        </dgm:presLayoutVars>
      </dgm:prSet>
      <dgm:spPr/>
    </dgm:pt>
    <dgm:pt modelId="{8DD5D5B4-C692-4BE5-ADAD-960018CC16C9}" type="pres">
      <dgm:prSet presAssocID="{A3D92F08-6A32-4B15-8FEA-BC111266F9EE}" presName="Accent2" presStyleCnt="0"/>
      <dgm:spPr/>
    </dgm:pt>
    <dgm:pt modelId="{03FD4D6C-CE4A-4D0C-8C77-6A487F9C9BBC}" type="pres">
      <dgm:prSet presAssocID="{A3D92F08-6A32-4B15-8FEA-BC111266F9EE}" presName="Accent" presStyleLbl="node1" presStyleIdx="2" presStyleCnt="4"/>
      <dgm:spPr/>
    </dgm:pt>
    <dgm:pt modelId="{DFEF0100-A91D-4F7F-AFF0-26648617B778}" type="pres">
      <dgm:prSet presAssocID="{A3D92F08-6A32-4B15-8FEA-BC111266F9EE}" presName="ParentBackground2" presStyleCnt="0"/>
      <dgm:spPr/>
    </dgm:pt>
    <dgm:pt modelId="{A70AE025-1543-43B9-9451-B572229D9A77}" type="pres">
      <dgm:prSet presAssocID="{A3D92F08-6A32-4B15-8FEA-BC111266F9EE}" presName="ParentBackground" presStyleLbl="fgAcc1" presStyleIdx="2" presStyleCnt="4"/>
      <dgm:spPr/>
    </dgm:pt>
    <dgm:pt modelId="{F6C43558-357B-4C4E-9D68-35763061FB5F}" type="pres">
      <dgm:prSet presAssocID="{A3D92F08-6A32-4B15-8FEA-BC111266F9EE}" presName="Parent2" presStyleLbl="revTx" presStyleIdx="0" presStyleCnt="0">
        <dgm:presLayoutVars>
          <dgm:chMax val="1"/>
          <dgm:chPref val="1"/>
          <dgm:bulletEnabled val="1"/>
        </dgm:presLayoutVars>
      </dgm:prSet>
      <dgm:spPr/>
    </dgm:pt>
    <dgm:pt modelId="{93822016-ACF7-4E6A-B92B-AF15333A45BC}" type="pres">
      <dgm:prSet presAssocID="{454E81ED-336A-48E8-B3B2-9D732B94A5EA}" presName="Accent1" presStyleCnt="0"/>
      <dgm:spPr/>
    </dgm:pt>
    <dgm:pt modelId="{7BB4D2D5-59F9-4328-BCA7-308E097024CA}" type="pres">
      <dgm:prSet presAssocID="{454E81ED-336A-48E8-B3B2-9D732B94A5EA}" presName="Accent" presStyleLbl="node1" presStyleIdx="3" presStyleCnt="4"/>
      <dgm:spPr/>
    </dgm:pt>
    <dgm:pt modelId="{8306B272-C338-4A89-A856-E20470BBA7FE}" type="pres">
      <dgm:prSet presAssocID="{454E81ED-336A-48E8-B3B2-9D732B94A5EA}" presName="ParentBackground1" presStyleCnt="0"/>
      <dgm:spPr/>
    </dgm:pt>
    <dgm:pt modelId="{34243D93-A190-4DC8-B79F-E3790E4F7E52}" type="pres">
      <dgm:prSet presAssocID="{454E81ED-336A-48E8-B3B2-9D732B94A5EA}" presName="ParentBackground" presStyleLbl="fgAcc1" presStyleIdx="3" presStyleCnt="4"/>
      <dgm:spPr/>
    </dgm:pt>
    <dgm:pt modelId="{879BD8FF-CF3A-4F0A-8585-EF09EF30DDCE}" type="pres">
      <dgm:prSet presAssocID="{454E81ED-336A-48E8-B3B2-9D732B94A5EA}" presName="Parent1" presStyleLbl="revTx" presStyleIdx="0" presStyleCnt="0">
        <dgm:presLayoutVars>
          <dgm:chMax val="1"/>
          <dgm:chPref val="1"/>
          <dgm:bulletEnabled val="1"/>
        </dgm:presLayoutVars>
      </dgm:prSet>
      <dgm:spPr/>
    </dgm:pt>
  </dgm:ptLst>
  <dgm:cxnLst>
    <dgm:cxn modelId="{72D4020F-2578-4E71-89AD-6E7E63B41B12}" srcId="{D4909FFD-12E5-4C73-AB00-2EAF8D2108BD}" destId="{A3D92F08-6A32-4B15-8FEA-BC111266F9EE}" srcOrd="1" destOrd="0" parTransId="{3A898BB2-DF4C-4BE9-92E2-02AC1CB97DBE}" sibTransId="{0EE04056-BB55-478D-8430-E3330AC8C66F}"/>
    <dgm:cxn modelId="{9C94B319-5458-4BA3-B0FC-9A2629A7127D}" type="presOf" srcId="{879485F5-81BB-4E13-ABFE-2D70047AF815}" destId="{C29461E9-7870-49A5-B8A0-AD7AF6454FE0}" srcOrd="0" destOrd="0" presId="urn:microsoft.com/office/officeart/2011/layout/CircleProcess"/>
    <dgm:cxn modelId="{C7ED1921-0FF0-4591-8086-BEEA4E9FC1A4}" type="presOf" srcId="{454E81ED-336A-48E8-B3B2-9D732B94A5EA}" destId="{34243D93-A190-4DC8-B79F-E3790E4F7E52}" srcOrd="0" destOrd="0" presId="urn:microsoft.com/office/officeart/2011/layout/CircleProcess"/>
    <dgm:cxn modelId="{1CC3332E-E7BA-493F-99BD-0DC49D45B168}" srcId="{D4909FFD-12E5-4C73-AB00-2EAF8D2108BD}" destId="{454E81ED-336A-48E8-B3B2-9D732B94A5EA}" srcOrd="0" destOrd="0" parTransId="{0FC68C30-FCC4-43B4-B156-B133F3935C7F}" sibTransId="{CCA65275-42C0-41A3-BDF9-A7E33A0DC1AB}"/>
    <dgm:cxn modelId="{4D896B43-5DAC-4F31-9421-193951442B21}" srcId="{D4909FFD-12E5-4C73-AB00-2EAF8D2108BD}" destId="{BA0ED51A-0CF1-401B-B07E-55EFDA38C3D5}" srcOrd="2" destOrd="0" parTransId="{0B294FF5-59E8-4985-8A35-F69AA23C13D4}" sibTransId="{57607DD6-3C6E-4C6D-9D65-BCAE8E694886}"/>
    <dgm:cxn modelId="{16789743-505D-402C-9BE0-792C585BD1F1}" type="presOf" srcId="{879485F5-81BB-4E13-ABFE-2D70047AF815}" destId="{0D7C4DF6-3D01-49FB-986D-D0190B41F83F}" srcOrd="1" destOrd="0" presId="urn:microsoft.com/office/officeart/2011/layout/CircleProcess"/>
    <dgm:cxn modelId="{BA097977-2761-4856-81CF-A2923E15304F}" type="presOf" srcId="{BA0ED51A-0CF1-401B-B07E-55EFDA38C3D5}" destId="{EC92AB32-6B2C-4DAA-994B-640C78CB7E4D}" srcOrd="0" destOrd="0" presId="urn:microsoft.com/office/officeart/2011/layout/CircleProcess"/>
    <dgm:cxn modelId="{ECB57B81-296B-4FBB-ABDB-F31A2DDABA4A}" type="presOf" srcId="{BA0ED51A-0CF1-401B-B07E-55EFDA38C3D5}" destId="{8891C2F7-CE14-447D-82BA-B1678F59D0DE}" srcOrd="1" destOrd="0" presId="urn:microsoft.com/office/officeart/2011/layout/CircleProcess"/>
    <dgm:cxn modelId="{582EC49A-B06D-47BC-93A8-E6ABBC046406}" type="presOf" srcId="{D4909FFD-12E5-4C73-AB00-2EAF8D2108BD}" destId="{4AEAB679-DC19-4863-9622-472DF439C1A0}" srcOrd="0" destOrd="0" presId="urn:microsoft.com/office/officeart/2011/layout/CircleProcess"/>
    <dgm:cxn modelId="{50E072C9-DC67-4A24-A822-E76EAA995377}" type="presOf" srcId="{A3D92F08-6A32-4B15-8FEA-BC111266F9EE}" destId="{A70AE025-1543-43B9-9451-B572229D9A77}" srcOrd="0" destOrd="0" presId="urn:microsoft.com/office/officeart/2011/layout/CircleProcess"/>
    <dgm:cxn modelId="{952F63CF-F19A-4F02-A003-1041A1CFBC38}" type="presOf" srcId="{454E81ED-336A-48E8-B3B2-9D732B94A5EA}" destId="{879BD8FF-CF3A-4F0A-8585-EF09EF30DDCE}" srcOrd="1" destOrd="0" presId="urn:microsoft.com/office/officeart/2011/layout/CircleProcess"/>
    <dgm:cxn modelId="{5517D6D5-FFFB-499D-8101-EA2CE72D5735}" type="presOf" srcId="{A3D92F08-6A32-4B15-8FEA-BC111266F9EE}" destId="{F6C43558-357B-4C4E-9D68-35763061FB5F}" srcOrd="1" destOrd="0" presId="urn:microsoft.com/office/officeart/2011/layout/CircleProcess"/>
    <dgm:cxn modelId="{A6406AD8-C17C-458D-9B1F-A103923D3317}" srcId="{D4909FFD-12E5-4C73-AB00-2EAF8D2108BD}" destId="{879485F5-81BB-4E13-ABFE-2D70047AF815}" srcOrd="3" destOrd="0" parTransId="{5C5F7DDC-E012-498F-B7BC-A507F24B6978}" sibTransId="{8307BC23-E76F-434C-8CC2-D0A284CFA745}"/>
    <dgm:cxn modelId="{6A9F3ABB-D587-4115-B29B-605A5EBBB60A}" type="presParOf" srcId="{4AEAB679-DC19-4863-9622-472DF439C1A0}" destId="{30E0BCEA-D2C4-451E-AEDB-34F35F39B128}" srcOrd="0" destOrd="0" presId="urn:microsoft.com/office/officeart/2011/layout/CircleProcess"/>
    <dgm:cxn modelId="{FB4376F4-DE77-4C8F-B20F-26941C4716B3}" type="presParOf" srcId="{30E0BCEA-D2C4-451E-AEDB-34F35F39B128}" destId="{5A83C79B-64DF-4D3B-B30C-2A0F05CD7EFA}" srcOrd="0" destOrd="0" presId="urn:microsoft.com/office/officeart/2011/layout/CircleProcess"/>
    <dgm:cxn modelId="{749F78EB-4DE4-4FAF-B393-C358D4E68801}" type="presParOf" srcId="{4AEAB679-DC19-4863-9622-472DF439C1A0}" destId="{FFBA7B3C-75E5-4DDD-B830-08F8CA58D5D1}" srcOrd="1" destOrd="0" presId="urn:microsoft.com/office/officeart/2011/layout/CircleProcess"/>
    <dgm:cxn modelId="{EA8CC7A3-3D26-4573-B9C7-29373013E1A8}" type="presParOf" srcId="{FFBA7B3C-75E5-4DDD-B830-08F8CA58D5D1}" destId="{C29461E9-7870-49A5-B8A0-AD7AF6454FE0}" srcOrd="0" destOrd="0" presId="urn:microsoft.com/office/officeart/2011/layout/CircleProcess"/>
    <dgm:cxn modelId="{E1598560-AAAD-4064-8A31-419F1024B40C}" type="presParOf" srcId="{4AEAB679-DC19-4863-9622-472DF439C1A0}" destId="{0D7C4DF6-3D01-49FB-986D-D0190B41F83F}" srcOrd="2" destOrd="0" presId="urn:microsoft.com/office/officeart/2011/layout/CircleProcess"/>
    <dgm:cxn modelId="{38E095E2-AA35-4A74-B591-71E4D2C875D9}" type="presParOf" srcId="{4AEAB679-DC19-4863-9622-472DF439C1A0}" destId="{D9B26D0F-2671-4429-AF4E-FADCB91F00BA}" srcOrd="3" destOrd="0" presId="urn:microsoft.com/office/officeart/2011/layout/CircleProcess"/>
    <dgm:cxn modelId="{7B92FEBA-811E-4BDD-9D90-3F740939833B}" type="presParOf" srcId="{D9B26D0F-2671-4429-AF4E-FADCB91F00BA}" destId="{160F2335-DDB3-4219-A7E9-7B8E02DB2FE3}" srcOrd="0" destOrd="0" presId="urn:microsoft.com/office/officeart/2011/layout/CircleProcess"/>
    <dgm:cxn modelId="{C39134F0-4C4A-4955-BB6B-CD38A7200371}" type="presParOf" srcId="{4AEAB679-DC19-4863-9622-472DF439C1A0}" destId="{88F5DAD8-BCA8-4203-A67C-5FCEFFDD34FB}" srcOrd="4" destOrd="0" presId="urn:microsoft.com/office/officeart/2011/layout/CircleProcess"/>
    <dgm:cxn modelId="{59F32B18-5969-45EA-8117-9AC3FD606028}" type="presParOf" srcId="{88F5DAD8-BCA8-4203-A67C-5FCEFFDD34FB}" destId="{EC92AB32-6B2C-4DAA-994B-640C78CB7E4D}" srcOrd="0" destOrd="0" presId="urn:microsoft.com/office/officeart/2011/layout/CircleProcess"/>
    <dgm:cxn modelId="{B7EE0B27-A873-4900-8A2C-CD84D71006FF}" type="presParOf" srcId="{4AEAB679-DC19-4863-9622-472DF439C1A0}" destId="{8891C2F7-CE14-447D-82BA-B1678F59D0DE}" srcOrd="5" destOrd="0" presId="urn:microsoft.com/office/officeart/2011/layout/CircleProcess"/>
    <dgm:cxn modelId="{2C8195BC-8588-4A23-9E00-274FE01DDE59}" type="presParOf" srcId="{4AEAB679-DC19-4863-9622-472DF439C1A0}" destId="{8DD5D5B4-C692-4BE5-ADAD-960018CC16C9}" srcOrd="6" destOrd="0" presId="urn:microsoft.com/office/officeart/2011/layout/CircleProcess"/>
    <dgm:cxn modelId="{D809CD5B-8BAD-452C-9E32-165DA4B0F09B}" type="presParOf" srcId="{8DD5D5B4-C692-4BE5-ADAD-960018CC16C9}" destId="{03FD4D6C-CE4A-4D0C-8C77-6A487F9C9BBC}" srcOrd="0" destOrd="0" presId="urn:microsoft.com/office/officeart/2011/layout/CircleProcess"/>
    <dgm:cxn modelId="{17928135-DE9F-47CE-BFF9-72A7E5FD63AB}" type="presParOf" srcId="{4AEAB679-DC19-4863-9622-472DF439C1A0}" destId="{DFEF0100-A91D-4F7F-AFF0-26648617B778}" srcOrd="7" destOrd="0" presId="urn:microsoft.com/office/officeart/2011/layout/CircleProcess"/>
    <dgm:cxn modelId="{00584C66-5A7B-4514-A751-9FF27753B9B2}" type="presParOf" srcId="{DFEF0100-A91D-4F7F-AFF0-26648617B778}" destId="{A70AE025-1543-43B9-9451-B572229D9A77}" srcOrd="0" destOrd="0" presId="urn:microsoft.com/office/officeart/2011/layout/CircleProcess"/>
    <dgm:cxn modelId="{5580B0BA-6008-4376-A88C-0424D70D53C4}" type="presParOf" srcId="{4AEAB679-DC19-4863-9622-472DF439C1A0}" destId="{F6C43558-357B-4C4E-9D68-35763061FB5F}" srcOrd="8" destOrd="0" presId="urn:microsoft.com/office/officeart/2011/layout/CircleProcess"/>
    <dgm:cxn modelId="{F83E723A-E317-4540-B3DD-F5A72EC79F91}" type="presParOf" srcId="{4AEAB679-DC19-4863-9622-472DF439C1A0}" destId="{93822016-ACF7-4E6A-B92B-AF15333A45BC}" srcOrd="9" destOrd="0" presId="urn:microsoft.com/office/officeart/2011/layout/CircleProcess"/>
    <dgm:cxn modelId="{7A39A50F-BBE8-4701-AB81-B0DDD88FECDC}" type="presParOf" srcId="{93822016-ACF7-4E6A-B92B-AF15333A45BC}" destId="{7BB4D2D5-59F9-4328-BCA7-308E097024CA}" srcOrd="0" destOrd="0" presId="urn:microsoft.com/office/officeart/2011/layout/CircleProcess"/>
    <dgm:cxn modelId="{80B8A11F-98DD-4620-8BD9-949263F09041}" type="presParOf" srcId="{4AEAB679-DC19-4863-9622-472DF439C1A0}" destId="{8306B272-C338-4A89-A856-E20470BBA7FE}" srcOrd="10" destOrd="0" presId="urn:microsoft.com/office/officeart/2011/layout/CircleProcess"/>
    <dgm:cxn modelId="{F7D3F83B-DC52-4492-BEAF-81D8ED7B02CD}" type="presParOf" srcId="{8306B272-C338-4A89-A856-E20470BBA7FE}" destId="{34243D93-A190-4DC8-B79F-E3790E4F7E52}" srcOrd="0" destOrd="0" presId="urn:microsoft.com/office/officeart/2011/layout/CircleProcess"/>
    <dgm:cxn modelId="{41369600-72AB-44B2-BC97-EE96CCF124B9}" type="presParOf" srcId="{4AEAB679-DC19-4863-9622-472DF439C1A0}" destId="{879BD8FF-CF3A-4F0A-8585-EF09EF30DDCE}"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3C79B-64DF-4D3B-B30C-2A0F05CD7EFA}">
      <dsp:nvSpPr>
        <dsp:cNvPr id="0" name=""/>
        <dsp:cNvSpPr/>
      </dsp:nvSpPr>
      <dsp:spPr>
        <a:xfrm>
          <a:off x="8073562" y="2061723"/>
          <a:ext cx="2416239" cy="2416362"/>
        </a:xfrm>
        <a:prstGeom prst="ellipse">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C29461E9-7870-49A5-B8A0-AD7AF6454FE0}">
      <dsp:nvSpPr>
        <dsp:cNvPr id="0" name=""/>
        <dsp:cNvSpPr/>
      </dsp:nvSpPr>
      <dsp:spPr>
        <a:xfrm>
          <a:off x="8154380" y="2142283"/>
          <a:ext cx="2255639" cy="2255243"/>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Know Type</a:t>
          </a:r>
        </a:p>
      </dsp:txBody>
      <dsp:txXfrm>
        <a:off x="8476614" y="2464521"/>
        <a:ext cx="1611171" cy="1610767"/>
      </dsp:txXfrm>
    </dsp:sp>
    <dsp:sp modelId="{160F2335-DDB3-4219-A7E9-7B8E02DB2FE3}">
      <dsp:nvSpPr>
        <dsp:cNvPr id="0" name=""/>
        <dsp:cNvSpPr/>
      </dsp:nvSpPr>
      <dsp:spPr>
        <a:xfrm rot="2700000">
          <a:off x="5566125" y="2061553"/>
          <a:ext cx="2416278" cy="2416278"/>
        </a:xfrm>
        <a:prstGeom prst="teardrop">
          <a:avLst>
            <a:gd name="adj" fmla="val 100000"/>
          </a:avLst>
        </a:prstGeom>
        <a:blipFill rotWithShape="1">
          <a:blip xmlns:r="http://schemas.openxmlformats.org/officeDocument/2006/relationships" r:embed="rId1">
            <a:duotone>
              <a:schemeClr val="accent3">
                <a:hueOff val="5552374"/>
                <a:satOff val="172"/>
                <a:lumOff val="-7124"/>
                <a:alphaOff val="0"/>
                <a:shade val="36000"/>
                <a:satMod val="120000"/>
              </a:schemeClr>
              <a:schemeClr val="accent3">
                <a:hueOff val="5552374"/>
                <a:satOff val="172"/>
                <a:lumOff val="-7124"/>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EC92AB32-6B2C-4DAA-994B-640C78CB7E4D}">
      <dsp:nvSpPr>
        <dsp:cNvPr id="0" name=""/>
        <dsp:cNvSpPr/>
      </dsp:nvSpPr>
      <dsp:spPr>
        <a:xfrm>
          <a:off x="5657323" y="2142283"/>
          <a:ext cx="2255639" cy="2255243"/>
        </a:xfrm>
        <a:prstGeom prst="ellipse">
          <a:avLst/>
        </a:prstGeom>
        <a:solidFill>
          <a:schemeClr val="lt1">
            <a:alpha val="90000"/>
            <a:hueOff val="0"/>
            <a:satOff val="0"/>
            <a:lumOff val="0"/>
            <a:alphaOff val="0"/>
          </a:schemeClr>
        </a:solidFill>
        <a:ln w="6350" cap="flat" cmpd="sng" algn="ctr">
          <a:solidFill>
            <a:schemeClr val="accent3">
              <a:hueOff val="5552374"/>
              <a:satOff val="172"/>
              <a:lumOff val="-7124"/>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Know How</a:t>
          </a:r>
        </a:p>
      </dsp:txBody>
      <dsp:txXfrm>
        <a:off x="5979557" y="2464521"/>
        <a:ext cx="1611171" cy="1610767"/>
      </dsp:txXfrm>
    </dsp:sp>
    <dsp:sp modelId="{03FD4D6C-CE4A-4D0C-8C77-6A487F9C9BBC}">
      <dsp:nvSpPr>
        <dsp:cNvPr id="0" name=""/>
        <dsp:cNvSpPr/>
      </dsp:nvSpPr>
      <dsp:spPr>
        <a:xfrm rot="2700000">
          <a:off x="3079429" y="2061553"/>
          <a:ext cx="2416278" cy="2416278"/>
        </a:xfrm>
        <a:prstGeom prst="teardrop">
          <a:avLst>
            <a:gd name="adj" fmla="val 100000"/>
          </a:avLst>
        </a:prstGeom>
        <a:blipFill rotWithShape="1">
          <a:blip xmlns:r="http://schemas.openxmlformats.org/officeDocument/2006/relationships" r:embed="rId1">
            <a:duotone>
              <a:schemeClr val="accent3">
                <a:hueOff val="11104748"/>
                <a:satOff val="344"/>
                <a:lumOff val="-14249"/>
                <a:alphaOff val="0"/>
                <a:shade val="36000"/>
                <a:satMod val="120000"/>
              </a:schemeClr>
              <a:schemeClr val="accent3">
                <a:hueOff val="11104748"/>
                <a:satOff val="344"/>
                <a:lumOff val="-14249"/>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A70AE025-1543-43B9-9451-B572229D9A77}">
      <dsp:nvSpPr>
        <dsp:cNvPr id="0" name=""/>
        <dsp:cNvSpPr/>
      </dsp:nvSpPr>
      <dsp:spPr>
        <a:xfrm>
          <a:off x="3160266" y="2142283"/>
          <a:ext cx="2255639" cy="2255243"/>
        </a:xfrm>
        <a:prstGeom prst="ellipse">
          <a:avLst/>
        </a:prstGeom>
        <a:solidFill>
          <a:schemeClr val="lt1">
            <a:alpha val="90000"/>
            <a:hueOff val="0"/>
            <a:satOff val="0"/>
            <a:lumOff val="0"/>
            <a:alphaOff val="0"/>
          </a:schemeClr>
        </a:solidFill>
        <a:ln w="6350" cap="flat" cmpd="sng" algn="ctr">
          <a:solidFill>
            <a:schemeClr val="accent3">
              <a:hueOff val="11104748"/>
              <a:satOff val="344"/>
              <a:lumOff val="-14249"/>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Know Who</a:t>
          </a:r>
        </a:p>
      </dsp:txBody>
      <dsp:txXfrm>
        <a:off x="3482501" y="2464521"/>
        <a:ext cx="1611171" cy="1610767"/>
      </dsp:txXfrm>
    </dsp:sp>
    <dsp:sp modelId="{7BB4D2D5-59F9-4328-BCA7-308E097024CA}">
      <dsp:nvSpPr>
        <dsp:cNvPr id="0" name=""/>
        <dsp:cNvSpPr/>
      </dsp:nvSpPr>
      <dsp:spPr>
        <a:xfrm rot="2700000">
          <a:off x="582372" y="2061553"/>
          <a:ext cx="2416278" cy="2416278"/>
        </a:xfrm>
        <a:prstGeom prst="teardrop">
          <a:avLst>
            <a:gd name="adj" fmla="val 100000"/>
          </a:avLst>
        </a:prstGeom>
        <a:blipFill rotWithShape="1">
          <a:blip xmlns:r="http://schemas.openxmlformats.org/officeDocument/2006/relationships" r:embed="rId1">
            <a:duotone>
              <a:schemeClr val="accent3">
                <a:hueOff val="16657121"/>
                <a:satOff val="516"/>
                <a:lumOff val="-21373"/>
                <a:alphaOff val="0"/>
                <a:shade val="36000"/>
                <a:satMod val="120000"/>
              </a:schemeClr>
              <a:schemeClr val="accent3">
                <a:hueOff val="16657121"/>
                <a:satOff val="516"/>
                <a:lumOff val="-21373"/>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34243D93-A190-4DC8-B79F-E3790E4F7E52}">
      <dsp:nvSpPr>
        <dsp:cNvPr id="0" name=""/>
        <dsp:cNvSpPr/>
      </dsp:nvSpPr>
      <dsp:spPr>
        <a:xfrm>
          <a:off x="663210" y="2142283"/>
          <a:ext cx="2255639" cy="2255243"/>
        </a:xfrm>
        <a:prstGeom prst="ellipse">
          <a:avLst/>
        </a:prstGeom>
        <a:solidFill>
          <a:schemeClr val="lt1">
            <a:alpha val="90000"/>
            <a:hueOff val="0"/>
            <a:satOff val="0"/>
            <a:lumOff val="0"/>
            <a:alphaOff val="0"/>
          </a:schemeClr>
        </a:solidFill>
        <a:ln w="6350" cap="flat" cmpd="sng" algn="ctr">
          <a:solidFill>
            <a:schemeClr val="accent3">
              <a:hueOff val="16657121"/>
              <a:satOff val="516"/>
              <a:lumOff val="-21373"/>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Know When</a:t>
          </a:r>
        </a:p>
      </dsp:txBody>
      <dsp:txXfrm>
        <a:off x="985444" y="2464521"/>
        <a:ext cx="1611171" cy="161076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8249A-ABD3-4F8A-B1C0-096B462EE680}" type="datetimeFigureOut">
              <a:rPr lang="en-US" smtClean="0"/>
              <a:t>6/24/2021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227C3-3826-4B20-B130-0EC5324FBA4A}" type="slidenum">
              <a:rPr lang="en-US" smtClean="0"/>
              <a:t>‹#›</a:t>
            </a:fld>
            <a:endParaRPr lang="en-US"/>
          </a:p>
        </p:txBody>
      </p:sp>
    </p:spTree>
    <p:extLst>
      <p:ext uri="{BB962C8B-B14F-4D97-AF65-F5344CB8AC3E}">
        <p14:creationId xmlns:p14="http://schemas.microsoft.com/office/powerpoint/2010/main" val="355668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06/24/21</a:t>
            </a:r>
            <a:endParaRPr lang="en-US" dirty="0"/>
          </a:p>
        </p:txBody>
      </p:sp>
      <p:sp>
        <p:nvSpPr>
          <p:cNvPr id="5" name="Footer Placeholder 4"/>
          <p:cNvSpPr>
            <a:spLocks noGrp="1"/>
          </p:cNvSpPr>
          <p:nvPr>
            <p:ph type="ftr" sz="quarter" idx="11"/>
          </p:nvPr>
        </p:nvSpPr>
        <p:spPr/>
        <p:txBody>
          <a:bodyPr/>
          <a:lstStyle/>
          <a:p>
            <a:r>
              <a:rPr lang="en-US"/>
              <a:t>DFES/Partner Training Team</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F66C7F4F-7A58-456A-AC51-51E43BD5D209}" type="slidenum">
              <a:rPr lang="en-US" smtClean="0"/>
              <a:t>‹#›</a:t>
            </a:fld>
            <a:endParaRPr lang="en-US"/>
          </a:p>
        </p:txBody>
      </p:sp>
      <p:sp>
        <p:nvSpPr>
          <p:cNvPr id="13" name="PG Number Placeholder">
            <a:extLst>
              <a:ext uri="{FF2B5EF4-FFF2-40B4-BE49-F238E27FC236}">
                <a16:creationId xmlns:a16="http://schemas.microsoft.com/office/drawing/2014/main" id="{B5D4EB13-9D77-4690-9AA3-95B941EC349C}"/>
              </a:ext>
            </a:extLst>
          </p:cNvPr>
          <p:cNvSpPr>
            <a:spLocks noGrp="1"/>
          </p:cNvSpPr>
          <p:nvPr>
            <p:ph type="body" sz="quarter" idx="13" hasCustomPrompt="1"/>
          </p:nvPr>
        </p:nvSpPr>
        <p:spPr>
          <a:xfrm>
            <a:off x="11404451" y="6236532"/>
            <a:ext cx="477837" cy="474663"/>
          </a:xfrm>
        </p:spPr>
        <p:txBody>
          <a:bodyPr anchor="ctr">
            <a:noAutofit/>
          </a:bodyPr>
          <a:lstStyle>
            <a:lvl1pPr marL="0" indent="0" algn="ctr">
              <a:buNone/>
              <a:defRPr sz="2000" b="1">
                <a:ln>
                  <a:noFill/>
                </a:ln>
                <a:solidFill>
                  <a:schemeClr val="bg1"/>
                </a:solidFill>
                <a:latin typeface="+mj-lt"/>
              </a:defRPr>
            </a:lvl1pPr>
            <a:lvl2pPr marL="274320" indent="0">
              <a:buNone/>
              <a:defRPr sz="2000" b="1">
                <a:ln>
                  <a:noFill/>
                </a:ln>
                <a:solidFill>
                  <a:schemeClr val="bg1"/>
                </a:solidFill>
                <a:latin typeface="+mj-lt"/>
              </a:defRPr>
            </a:lvl2pPr>
            <a:lvl3pPr marL="548640" indent="0">
              <a:buNone/>
              <a:defRPr sz="2000" b="1">
                <a:ln>
                  <a:noFill/>
                </a:ln>
                <a:solidFill>
                  <a:schemeClr val="bg1"/>
                </a:solidFill>
                <a:latin typeface="+mj-lt"/>
              </a:defRPr>
            </a:lvl3pPr>
            <a:lvl4pPr marL="822960" indent="0">
              <a:buNone/>
              <a:defRPr sz="2000" b="1">
                <a:ln>
                  <a:noFill/>
                </a:ln>
                <a:solidFill>
                  <a:schemeClr val="bg1"/>
                </a:solidFill>
                <a:latin typeface="+mj-lt"/>
              </a:defRPr>
            </a:lvl4pPr>
            <a:lvl5pPr marL="1097280" indent="0">
              <a:buNone/>
              <a:defRPr sz="2000" b="1">
                <a:ln>
                  <a:noFill/>
                </a:ln>
                <a:solidFill>
                  <a:schemeClr val="bg1"/>
                </a:solidFill>
                <a:latin typeface="+mj-lt"/>
              </a:defRPr>
            </a:lvl5pPr>
          </a:lstStyle>
          <a:p>
            <a:pPr lvl="0"/>
            <a:r>
              <a:rPr lang="en-US" dirty="0"/>
              <a:t>#</a:t>
            </a:r>
          </a:p>
        </p:txBody>
      </p:sp>
    </p:spTree>
    <p:extLst>
      <p:ext uri="{BB962C8B-B14F-4D97-AF65-F5344CB8AC3E}">
        <p14:creationId xmlns:p14="http://schemas.microsoft.com/office/powerpoint/2010/main" val="2306050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06/24/21</a:t>
            </a:r>
          </a:p>
        </p:txBody>
      </p:sp>
      <p:sp>
        <p:nvSpPr>
          <p:cNvPr id="5" name="Footer Placeholder 4"/>
          <p:cNvSpPr>
            <a:spLocks noGrp="1"/>
          </p:cNvSpPr>
          <p:nvPr>
            <p:ph type="ftr" sz="quarter" idx="11"/>
          </p:nvPr>
        </p:nvSpPr>
        <p:spPr/>
        <p:txBody>
          <a:bodyPr/>
          <a:lstStyle/>
          <a:p>
            <a:r>
              <a:rPr lang="en-US"/>
              <a:t>DFES/Partner Training Team</a:t>
            </a:r>
          </a:p>
        </p:txBody>
      </p:sp>
      <p:sp>
        <p:nvSpPr>
          <p:cNvPr id="6" name="Slide Number Placeholder 5"/>
          <p:cNvSpPr>
            <a:spLocks noGrp="1"/>
          </p:cNvSpPr>
          <p:nvPr>
            <p:ph type="sldNum" sz="quarter" idx="12"/>
          </p:nvPr>
        </p:nvSpPr>
        <p:spPr/>
        <p:txBody>
          <a:bodyPr/>
          <a:lstStyle/>
          <a:p>
            <a:fld id="{F66C7F4F-7A58-456A-AC51-51E43BD5D209}" type="slidenum">
              <a:rPr lang="en-US" smtClean="0"/>
              <a:t>‹#›</a:t>
            </a:fld>
            <a:endParaRPr lang="en-US"/>
          </a:p>
        </p:txBody>
      </p:sp>
      <p:sp>
        <p:nvSpPr>
          <p:cNvPr id="7" name="PG Number Placeholder">
            <a:extLst>
              <a:ext uri="{FF2B5EF4-FFF2-40B4-BE49-F238E27FC236}">
                <a16:creationId xmlns:a16="http://schemas.microsoft.com/office/drawing/2014/main" id="{7B4EE542-2540-4288-882C-F79EFF11E9A0}"/>
              </a:ext>
            </a:extLst>
          </p:cNvPr>
          <p:cNvSpPr>
            <a:spLocks noGrp="1"/>
          </p:cNvSpPr>
          <p:nvPr>
            <p:ph type="body" sz="quarter" idx="13" hasCustomPrompt="1"/>
          </p:nvPr>
        </p:nvSpPr>
        <p:spPr>
          <a:xfrm>
            <a:off x="11404451" y="6236532"/>
            <a:ext cx="477837" cy="474663"/>
          </a:xfrm>
        </p:spPr>
        <p:txBody>
          <a:bodyPr anchor="ctr">
            <a:noAutofit/>
          </a:bodyPr>
          <a:lstStyle>
            <a:lvl1pPr marL="0" indent="0" algn="ctr">
              <a:buNone/>
              <a:defRPr sz="2000" b="1">
                <a:ln>
                  <a:noFill/>
                </a:ln>
                <a:solidFill>
                  <a:schemeClr val="bg1"/>
                </a:solidFill>
                <a:latin typeface="+mj-lt"/>
              </a:defRPr>
            </a:lvl1pPr>
            <a:lvl2pPr marL="274320" indent="0">
              <a:buNone/>
              <a:defRPr sz="2000" b="1">
                <a:ln>
                  <a:noFill/>
                </a:ln>
                <a:solidFill>
                  <a:schemeClr val="bg1"/>
                </a:solidFill>
                <a:latin typeface="+mj-lt"/>
              </a:defRPr>
            </a:lvl2pPr>
            <a:lvl3pPr marL="548640" indent="0">
              <a:buNone/>
              <a:defRPr sz="2000" b="1">
                <a:ln>
                  <a:noFill/>
                </a:ln>
                <a:solidFill>
                  <a:schemeClr val="bg1"/>
                </a:solidFill>
                <a:latin typeface="+mj-lt"/>
              </a:defRPr>
            </a:lvl3pPr>
            <a:lvl4pPr marL="822960" indent="0">
              <a:buNone/>
              <a:defRPr sz="2000" b="1">
                <a:ln>
                  <a:noFill/>
                </a:ln>
                <a:solidFill>
                  <a:schemeClr val="bg1"/>
                </a:solidFill>
                <a:latin typeface="+mj-lt"/>
              </a:defRPr>
            </a:lvl4pPr>
            <a:lvl5pPr marL="1097280" indent="0">
              <a:buNone/>
              <a:defRPr sz="2000" b="1">
                <a:ln>
                  <a:noFill/>
                </a:ln>
                <a:solidFill>
                  <a:schemeClr val="bg1"/>
                </a:solidFill>
                <a:latin typeface="+mj-lt"/>
              </a:defRPr>
            </a:lvl5pPr>
          </a:lstStyle>
          <a:p>
            <a:pPr lvl="0"/>
            <a:r>
              <a:rPr lang="en-US" dirty="0"/>
              <a:t>#</a:t>
            </a:r>
          </a:p>
        </p:txBody>
      </p:sp>
    </p:spTree>
    <p:extLst>
      <p:ext uri="{BB962C8B-B14F-4D97-AF65-F5344CB8AC3E}">
        <p14:creationId xmlns:p14="http://schemas.microsoft.com/office/powerpoint/2010/main" val="68326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06/24/21</a:t>
            </a:r>
          </a:p>
        </p:txBody>
      </p:sp>
      <p:sp>
        <p:nvSpPr>
          <p:cNvPr id="5" name="Footer Placeholder 4"/>
          <p:cNvSpPr>
            <a:spLocks noGrp="1"/>
          </p:cNvSpPr>
          <p:nvPr>
            <p:ph type="ftr" sz="quarter" idx="11"/>
          </p:nvPr>
        </p:nvSpPr>
        <p:spPr/>
        <p:txBody>
          <a:bodyPr/>
          <a:lstStyle/>
          <a:p>
            <a:r>
              <a:rPr lang="en-US"/>
              <a:t>DFES/Partner Training Team</a:t>
            </a:r>
          </a:p>
        </p:txBody>
      </p:sp>
      <p:sp>
        <p:nvSpPr>
          <p:cNvPr id="6" name="Slide Number Placeholder 5"/>
          <p:cNvSpPr>
            <a:spLocks noGrp="1"/>
          </p:cNvSpPr>
          <p:nvPr>
            <p:ph type="sldNum" sz="quarter" idx="12"/>
          </p:nvPr>
        </p:nvSpPr>
        <p:spPr/>
        <p:txBody>
          <a:bodyPr/>
          <a:lstStyle/>
          <a:p>
            <a:fld id="{F66C7F4F-7A58-456A-AC51-51E43BD5D209}" type="slidenum">
              <a:rPr lang="en-US" smtClean="0"/>
              <a:t>‹#›</a:t>
            </a:fld>
            <a:endParaRPr lang="en-US"/>
          </a:p>
        </p:txBody>
      </p:sp>
    </p:spTree>
    <p:extLst>
      <p:ext uri="{BB962C8B-B14F-4D97-AF65-F5344CB8AC3E}">
        <p14:creationId xmlns:p14="http://schemas.microsoft.com/office/powerpoint/2010/main" val="293058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06/24/21</a:t>
            </a:r>
            <a:endParaRPr lang="en-US" dirty="0"/>
          </a:p>
        </p:txBody>
      </p:sp>
      <p:sp>
        <p:nvSpPr>
          <p:cNvPr id="5" name="Footer Placeholder 4"/>
          <p:cNvSpPr>
            <a:spLocks noGrp="1"/>
          </p:cNvSpPr>
          <p:nvPr>
            <p:ph type="ftr" sz="quarter" idx="11"/>
          </p:nvPr>
        </p:nvSpPr>
        <p:spPr/>
        <p:txBody>
          <a:bodyPr/>
          <a:lstStyle/>
          <a:p>
            <a:r>
              <a:rPr lang="en-US"/>
              <a:t>DFES/Partner Training Team</a:t>
            </a:r>
          </a:p>
        </p:txBody>
      </p:sp>
      <p:sp>
        <p:nvSpPr>
          <p:cNvPr id="6" name="Slide Number Placeholder 5"/>
          <p:cNvSpPr>
            <a:spLocks noGrp="1"/>
          </p:cNvSpPr>
          <p:nvPr>
            <p:ph type="sldNum" sz="quarter" idx="12"/>
          </p:nvPr>
        </p:nvSpPr>
        <p:spPr/>
        <p:txBody>
          <a:bodyPr/>
          <a:lstStyle/>
          <a:p>
            <a:fld id="{F66C7F4F-7A58-456A-AC51-51E43BD5D209}" type="slidenum">
              <a:rPr lang="en-US" smtClean="0"/>
              <a:t>‹#›</a:t>
            </a:fld>
            <a:endParaRPr lang="en-US"/>
          </a:p>
        </p:txBody>
      </p:sp>
      <p:sp>
        <p:nvSpPr>
          <p:cNvPr id="8" name="PG Number Placeholder">
            <a:extLst>
              <a:ext uri="{FF2B5EF4-FFF2-40B4-BE49-F238E27FC236}">
                <a16:creationId xmlns:a16="http://schemas.microsoft.com/office/drawing/2014/main" id="{CD09B310-3F13-468F-9C9E-D276C8895316}"/>
              </a:ext>
            </a:extLst>
          </p:cNvPr>
          <p:cNvSpPr>
            <a:spLocks noGrp="1"/>
          </p:cNvSpPr>
          <p:nvPr>
            <p:ph type="body" sz="quarter" idx="13" hasCustomPrompt="1"/>
          </p:nvPr>
        </p:nvSpPr>
        <p:spPr>
          <a:xfrm>
            <a:off x="11404451" y="6236532"/>
            <a:ext cx="477837" cy="474663"/>
          </a:xfrm>
        </p:spPr>
        <p:txBody>
          <a:bodyPr anchor="ctr">
            <a:noAutofit/>
          </a:bodyPr>
          <a:lstStyle>
            <a:lvl1pPr marL="0" indent="0" algn="ctr">
              <a:buNone/>
              <a:defRPr sz="2000" b="1">
                <a:ln>
                  <a:noFill/>
                </a:ln>
                <a:solidFill>
                  <a:schemeClr val="bg1"/>
                </a:solidFill>
                <a:latin typeface="+mj-lt"/>
              </a:defRPr>
            </a:lvl1pPr>
            <a:lvl2pPr marL="274320" indent="0">
              <a:buNone/>
              <a:defRPr sz="2000" b="1">
                <a:ln>
                  <a:noFill/>
                </a:ln>
                <a:solidFill>
                  <a:schemeClr val="bg1"/>
                </a:solidFill>
                <a:latin typeface="+mj-lt"/>
              </a:defRPr>
            </a:lvl2pPr>
            <a:lvl3pPr marL="548640" indent="0">
              <a:buNone/>
              <a:defRPr sz="2000" b="1">
                <a:ln>
                  <a:noFill/>
                </a:ln>
                <a:solidFill>
                  <a:schemeClr val="bg1"/>
                </a:solidFill>
                <a:latin typeface="+mj-lt"/>
              </a:defRPr>
            </a:lvl3pPr>
            <a:lvl4pPr marL="822960" indent="0">
              <a:buNone/>
              <a:defRPr sz="2000" b="1">
                <a:ln>
                  <a:noFill/>
                </a:ln>
                <a:solidFill>
                  <a:schemeClr val="bg1"/>
                </a:solidFill>
                <a:latin typeface="+mj-lt"/>
              </a:defRPr>
            </a:lvl4pPr>
            <a:lvl5pPr marL="1097280" indent="0">
              <a:buNone/>
              <a:defRPr sz="2000" b="1">
                <a:ln>
                  <a:noFill/>
                </a:ln>
                <a:solidFill>
                  <a:schemeClr val="bg1"/>
                </a:solidFill>
                <a:latin typeface="+mj-lt"/>
              </a:defRPr>
            </a:lvl5pPr>
          </a:lstStyle>
          <a:p>
            <a:pPr lvl="0"/>
            <a:r>
              <a:rPr lang="en-US" dirty="0"/>
              <a:t>#</a:t>
            </a:r>
          </a:p>
        </p:txBody>
      </p:sp>
    </p:spTree>
    <p:extLst>
      <p:ext uri="{BB962C8B-B14F-4D97-AF65-F5344CB8AC3E}">
        <p14:creationId xmlns:p14="http://schemas.microsoft.com/office/powerpoint/2010/main" val="1556088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r>
              <a:rPr lang="en-US"/>
              <a:t>06/24/21</a:t>
            </a:r>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r>
              <a:rPr lang="en-US"/>
              <a:t>DFES/Partner Training Team</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66C7F4F-7A58-456A-AC51-51E43BD5D209}" type="slidenum">
              <a:rPr lang="en-US" smtClean="0"/>
              <a:t>‹#›</a:t>
            </a:fld>
            <a:endParaRPr lang="en-US"/>
          </a:p>
        </p:txBody>
      </p:sp>
    </p:spTree>
    <p:extLst>
      <p:ext uri="{BB962C8B-B14F-4D97-AF65-F5344CB8AC3E}">
        <p14:creationId xmlns:p14="http://schemas.microsoft.com/office/powerpoint/2010/main" val="320387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06/24/21</a:t>
            </a:r>
            <a:endParaRPr lang="en-US" dirty="0"/>
          </a:p>
        </p:txBody>
      </p:sp>
      <p:sp>
        <p:nvSpPr>
          <p:cNvPr id="6" name="Footer Placeholder 5"/>
          <p:cNvSpPr>
            <a:spLocks noGrp="1"/>
          </p:cNvSpPr>
          <p:nvPr>
            <p:ph type="ftr" sz="quarter" idx="11"/>
          </p:nvPr>
        </p:nvSpPr>
        <p:spPr/>
        <p:txBody>
          <a:bodyPr/>
          <a:lstStyle/>
          <a:p>
            <a:r>
              <a:rPr lang="en-US"/>
              <a:t>DFES/Partner Training Team</a:t>
            </a:r>
          </a:p>
        </p:txBody>
      </p:sp>
      <p:sp>
        <p:nvSpPr>
          <p:cNvPr id="7" name="Slide Number Placeholder 6"/>
          <p:cNvSpPr>
            <a:spLocks noGrp="1"/>
          </p:cNvSpPr>
          <p:nvPr>
            <p:ph type="sldNum" sz="quarter" idx="12"/>
          </p:nvPr>
        </p:nvSpPr>
        <p:spPr/>
        <p:txBody>
          <a:bodyPr/>
          <a:lstStyle/>
          <a:p>
            <a:fld id="{F66C7F4F-7A58-456A-AC51-51E43BD5D209}" type="slidenum">
              <a:rPr lang="en-US" smtClean="0"/>
              <a:t>‹#›</a:t>
            </a:fld>
            <a:endParaRPr lang="en-US"/>
          </a:p>
        </p:txBody>
      </p:sp>
      <p:sp>
        <p:nvSpPr>
          <p:cNvPr id="8" name="PG Number Placeholder">
            <a:extLst>
              <a:ext uri="{FF2B5EF4-FFF2-40B4-BE49-F238E27FC236}">
                <a16:creationId xmlns:a16="http://schemas.microsoft.com/office/drawing/2014/main" id="{BAC9BE8A-14B5-4394-BAC0-EBB35368DAA9}"/>
              </a:ext>
            </a:extLst>
          </p:cNvPr>
          <p:cNvSpPr>
            <a:spLocks noGrp="1"/>
          </p:cNvSpPr>
          <p:nvPr>
            <p:ph type="body" sz="quarter" idx="13" hasCustomPrompt="1"/>
          </p:nvPr>
        </p:nvSpPr>
        <p:spPr>
          <a:xfrm>
            <a:off x="11404451" y="6236532"/>
            <a:ext cx="477837" cy="474663"/>
          </a:xfrm>
        </p:spPr>
        <p:txBody>
          <a:bodyPr anchor="ctr">
            <a:noAutofit/>
          </a:bodyPr>
          <a:lstStyle>
            <a:lvl1pPr marL="0" indent="0" algn="ctr">
              <a:buNone/>
              <a:defRPr sz="2000" b="1">
                <a:ln>
                  <a:noFill/>
                </a:ln>
                <a:solidFill>
                  <a:schemeClr val="bg1"/>
                </a:solidFill>
                <a:latin typeface="+mj-lt"/>
              </a:defRPr>
            </a:lvl1pPr>
            <a:lvl2pPr marL="274320" indent="0">
              <a:buNone/>
              <a:defRPr sz="2000" b="1">
                <a:ln>
                  <a:noFill/>
                </a:ln>
                <a:solidFill>
                  <a:schemeClr val="bg1"/>
                </a:solidFill>
                <a:latin typeface="+mj-lt"/>
              </a:defRPr>
            </a:lvl2pPr>
            <a:lvl3pPr marL="548640" indent="0">
              <a:buNone/>
              <a:defRPr sz="2000" b="1">
                <a:ln>
                  <a:noFill/>
                </a:ln>
                <a:solidFill>
                  <a:schemeClr val="bg1"/>
                </a:solidFill>
                <a:latin typeface="+mj-lt"/>
              </a:defRPr>
            </a:lvl3pPr>
            <a:lvl4pPr marL="822960" indent="0">
              <a:buNone/>
              <a:defRPr sz="2000" b="1">
                <a:ln>
                  <a:noFill/>
                </a:ln>
                <a:solidFill>
                  <a:schemeClr val="bg1"/>
                </a:solidFill>
                <a:latin typeface="+mj-lt"/>
              </a:defRPr>
            </a:lvl4pPr>
            <a:lvl5pPr marL="1097280" indent="0">
              <a:buNone/>
              <a:defRPr sz="2000" b="1">
                <a:ln>
                  <a:noFill/>
                </a:ln>
                <a:solidFill>
                  <a:schemeClr val="bg1"/>
                </a:solidFill>
                <a:latin typeface="+mj-lt"/>
              </a:defRPr>
            </a:lvl5pPr>
          </a:lstStyle>
          <a:p>
            <a:pPr lvl="0"/>
            <a:r>
              <a:rPr lang="en-US" dirty="0"/>
              <a:t>#</a:t>
            </a:r>
          </a:p>
        </p:txBody>
      </p:sp>
    </p:spTree>
    <p:extLst>
      <p:ext uri="{BB962C8B-B14F-4D97-AF65-F5344CB8AC3E}">
        <p14:creationId xmlns:p14="http://schemas.microsoft.com/office/powerpoint/2010/main" val="239810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06/24/21</a:t>
            </a:r>
            <a:endParaRPr lang="en-US" dirty="0"/>
          </a:p>
        </p:txBody>
      </p:sp>
      <p:sp>
        <p:nvSpPr>
          <p:cNvPr id="8" name="Footer Placeholder 7"/>
          <p:cNvSpPr>
            <a:spLocks noGrp="1"/>
          </p:cNvSpPr>
          <p:nvPr>
            <p:ph type="ftr" sz="quarter" idx="11"/>
          </p:nvPr>
        </p:nvSpPr>
        <p:spPr/>
        <p:txBody>
          <a:bodyPr/>
          <a:lstStyle/>
          <a:p>
            <a:r>
              <a:rPr lang="en-US"/>
              <a:t>DFES/Partner Training Team</a:t>
            </a:r>
          </a:p>
        </p:txBody>
      </p:sp>
      <p:sp>
        <p:nvSpPr>
          <p:cNvPr id="9" name="Slide Number Placeholder 8"/>
          <p:cNvSpPr>
            <a:spLocks noGrp="1"/>
          </p:cNvSpPr>
          <p:nvPr>
            <p:ph type="sldNum" sz="quarter" idx="12"/>
          </p:nvPr>
        </p:nvSpPr>
        <p:spPr/>
        <p:txBody>
          <a:bodyPr/>
          <a:lstStyle/>
          <a:p>
            <a:fld id="{F66C7F4F-7A58-456A-AC51-51E43BD5D209}" type="slidenum">
              <a:rPr lang="en-US" smtClean="0"/>
              <a:t>‹#›</a:t>
            </a:fld>
            <a:endParaRPr lang="en-US"/>
          </a:p>
        </p:txBody>
      </p:sp>
      <p:sp>
        <p:nvSpPr>
          <p:cNvPr id="11" name="PG Number Placeholder">
            <a:extLst>
              <a:ext uri="{FF2B5EF4-FFF2-40B4-BE49-F238E27FC236}">
                <a16:creationId xmlns:a16="http://schemas.microsoft.com/office/drawing/2014/main" id="{1F639278-13F0-4E33-99E3-663F1513F050}"/>
              </a:ext>
            </a:extLst>
          </p:cNvPr>
          <p:cNvSpPr>
            <a:spLocks noGrp="1"/>
          </p:cNvSpPr>
          <p:nvPr>
            <p:ph type="body" sz="quarter" idx="13" hasCustomPrompt="1"/>
          </p:nvPr>
        </p:nvSpPr>
        <p:spPr>
          <a:xfrm>
            <a:off x="11404451" y="6236532"/>
            <a:ext cx="477837" cy="474663"/>
          </a:xfrm>
        </p:spPr>
        <p:txBody>
          <a:bodyPr anchor="ctr">
            <a:noAutofit/>
          </a:bodyPr>
          <a:lstStyle>
            <a:lvl1pPr marL="0" indent="0" algn="ctr">
              <a:buNone/>
              <a:defRPr sz="2000" b="1">
                <a:ln>
                  <a:noFill/>
                </a:ln>
                <a:solidFill>
                  <a:schemeClr val="bg1"/>
                </a:solidFill>
                <a:latin typeface="+mj-lt"/>
              </a:defRPr>
            </a:lvl1pPr>
            <a:lvl2pPr marL="274320" indent="0">
              <a:buNone/>
              <a:defRPr sz="2000" b="1">
                <a:ln>
                  <a:noFill/>
                </a:ln>
                <a:solidFill>
                  <a:schemeClr val="bg1"/>
                </a:solidFill>
                <a:latin typeface="+mj-lt"/>
              </a:defRPr>
            </a:lvl2pPr>
            <a:lvl3pPr marL="548640" indent="0">
              <a:buNone/>
              <a:defRPr sz="2000" b="1">
                <a:ln>
                  <a:noFill/>
                </a:ln>
                <a:solidFill>
                  <a:schemeClr val="bg1"/>
                </a:solidFill>
                <a:latin typeface="+mj-lt"/>
              </a:defRPr>
            </a:lvl3pPr>
            <a:lvl4pPr marL="822960" indent="0">
              <a:buNone/>
              <a:defRPr sz="2000" b="1">
                <a:ln>
                  <a:noFill/>
                </a:ln>
                <a:solidFill>
                  <a:schemeClr val="bg1"/>
                </a:solidFill>
                <a:latin typeface="+mj-lt"/>
              </a:defRPr>
            </a:lvl4pPr>
            <a:lvl5pPr marL="1097280" indent="0">
              <a:buNone/>
              <a:defRPr sz="2000" b="1">
                <a:ln>
                  <a:noFill/>
                </a:ln>
                <a:solidFill>
                  <a:schemeClr val="bg1"/>
                </a:solidFill>
                <a:latin typeface="+mj-lt"/>
              </a:defRPr>
            </a:lvl5pPr>
          </a:lstStyle>
          <a:p>
            <a:pPr lvl="0"/>
            <a:r>
              <a:rPr lang="en-US" dirty="0"/>
              <a:t>#</a:t>
            </a:r>
          </a:p>
        </p:txBody>
      </p:sp>
    </p:spTree>
    <p:extLst>
      <p:ext uri="{BB962C8B-B14F-4D97-AF65-F5344CB8AC3E}">
        <p14:creationId xmlns:p14="http://schemas.microsoft.com/office/powerpoint/2010/main" val="409453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06/24/21</a:t>
            </a:r>
            <a:endParaRPr lang="en-US" dirty="0"/>
          </a:p>
        </p:txBody>
      </p:sp>
      <p:sp>
        <p:nvSpPr>
          <p:cNvPr id="4" name="Footer Placeholder 3"/>
          <p:cNvSpPr>
            <a:spLocks noGrp="1"/>
          </p:cNvSpPr>
          <p:nvPr>
            <p:ph type="ftr" sz="quarter" idx="11"/>
          </p:nvPr>
        </p:nvSpPr>
        <p:spPr/>
        <p:txBody>
          <a:bodyPr/>
          <a:lstStyle/>
          <a:p>
            <a:r>
              <a:rPr lang="en-US"/>
              <a:t>DFES/Partner Training Team</a:t>
            </a:r>
          </a:p>
        </p:txBody>
      </p:sp>
      <p:sp>
        <p:nvSpPr>
          <p:cNvPr id="5" name="Slide Number Placeholder 4"/>
          <p:cNvSpPr>
            <a:spLocks noGrp="1"/>
          </p:cNvSpPr>
          <p:nvPr>
            <p:ph type="sldNum" sz="quarter" idx="12"/>
          </p:nvPr>
        </p:nvSpPr>
        <p:spPr/>
        <p:txBody>
          <a:bodyPr/>
          <a:lstStyle/>
          <a:p>
            <a:fld id="{F66C7F4F-7A58-456A-AC51-51E43BD5D209}" type="slidenum">
              <a:rPr lang="en-US" smtClean="0"/>
              <a:t>‹#›</a:t>
            </a:fld>
            <a:endParaRPr lang="en-US"/>
          </a:p>
        </p:txBody>
      </p:sp>
      <p:sp>
        <p:nvSpPr>
          <p:cNvPr id="7" name="PG Number Placeholder">
            <a:extLst>
              <a:ext uri="{FF2B5EF4-FFF2-40B4-BE49-F238E27FC236}">
                <a16:creationId xmlns:a16="http://schemas.microsoft.com/office/drawing/2014/main" id="{34F5C022-FE6D-4DEE-AEE1-32F098159C56}"/>
              </a:ext>
            </a:extLst>
          </p:cNvPr>
          <p:cNvSpPr>
            <a:spLocks noGrp="1"/>
          </p:cNvSpPr>
          <p:nvPr>
            <p:ph type="body" sz="quarter" idx="13" hasCustomPrompt="1"/>
          </p:nvPr>
        </p:nvSpPr>
        <p:spPr>
          <a:xfrm>
            <a:off x="11404451" y="6236532"/>
            <a:ext cx="477837" cy="474663"/>
          </a:xfrm>
        </p:spPr>
        <p:txBody>
          <a:bodyPr anchor="ctr">
            <a:noAutofit/>
          </a:bodyPr>
          <a:lstStyle>
            <a:lvl1pPr marL="0" indent="0" algn="ctr">
              <a:buNone/>
              <a:defRPr sz="2000" b="1">
                <a:ln>
                  <a:noFill/>
                </a:ln>
                <a:solidFill>
                  <a:schemeClr val="bg1"/>
                </a:solidFill>
                <a:latin typeface="+mj-lt"/>
              </a:defRPr>
            </a:lvl1pPr>
            <a:lvl2pPr marL="274320" indent="0">
              <a:buNone/>
              <a:defRPr sz="2000" b="1">
                <a:ln>
                  <a:noFill/>
                </a:ln>
                <a:solidFill>
                  <a:schemeClr val="bg1"/>
                </a:solidFill>
                <a:latin typeface="+mj-lt"/>
              </a:defRPr>
            </a:lvl2pPr>
            <a:lvl3pPr marL="548640" indent="0">
              <a:buNone/>
              <a:defRPr sz="2000" b="1">
                <a:ln>
                  <a:noFill/>
                </a:ln>
                <a:solidFill>
                  <a:schemeClr val="bg1"/>
                </a:solidFill>
                <a:latin typeface="+mj-lt"/>
              </a:defRPr>
            </a:lvl3pPr>
            <a:lvl4pPr marL="822960" indent="0">
              <a:buNone/>
              <a:defRPr sz="2000" b="1">
                <a:ln>
                  <a:noFill/>
                </a:ln>
                <a:solidFill>
                  <a:schemeClr val="bg1"/>
                </a:solidFill>
                <a:latin typeface="+mj-lt"/>
              </a:defRPr>
            </a:lvl4pPr>
            <a:lvl5pPr marL="1097280" indent="0">
              <a:buNone/>
              <a:defRPr sz="2000" b="1">
                <a:ln>
                  <a:noFill/>
                </a:ln>
                <a:solidFill>
                  <a:schemeClr val="bg1"/>
                </a:solidFill>
                <a:latin typeface="+mj-lt"/>
              </a:defRPr>
            </a:lvl5pPr>
          </a:lstStyle>
          <a:p>
            <a:pPr lvl="0"/>
            <a:r>
              <a:rPr lang="en-US" dirty="0"/>
              <a:t>#</a:t>
            </a:r>
          </a:p>
        </p:txBody>
      </p:sp>
    </p:spTree>
    <p:extLst>
      <p:ext uri="{BB962C8B-B14F-4D97-AF65-F5344CB8AC3E}">
        <p14:creationId xmlns:p14="http://schemas.microsoft.com/office/powerpoint/2010/main" val="283370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06/24/21</a:t>
            </a:r>
            <a:endParaRPr lang="en-US" dirty="0"/>
          </a:p>
        </p:txBody>
      </p:sp>
      <p:sp>
        <p:nvSpPr>
          <p:cNvPr id="3" name="Footer Placeholder 2"/>
          <p:cNvSpPr>
            <a:spLocks noGrp="1"/>
          </p:cNvSpPr>
          <p:nvPr>
            <p:ph type="ftr" sz="quarter" idx="11"/>
          </p:nvPr>
        </p:nvSpPr>
        <p:spPr/>
        <p:txBody>
          <a:bodyPr/>
          <a:lstStyle/>
          <a:p>
            <a:r>
              <a:rPr lang="en-US"/>
              <a:t>DFES/Partner Training Team</a:t>
            </a:r>
          </a:p>
        </p:txBody>
      </p:sp>
      <p:sp>
        <p:nvSpPr>
          <p:cNvPr id="4" name="Slide Number Placeholder 3"/>
          <p:cNvSpPr>
            <a:spLocks noGrp="1"/>
          </p:cNvSpPr>
          <p:nvPr>
            <p:ph type="sldNum" sz="quarter" idx="12"/>
          </p:nvPr>
        </p:nvSpPr>
        <p:spPr/>
        <p:txBody>
          <a:bodyPr/>
          <a:lstStyle/>
          <a:p>
            <a:fld id="{F66C7F4F-7A58-456A-AC51-51E43BD5D209}" type="slidenum">
              <a:rPr lang="en-US" smtClean="0"/>
              <a:t>‹#›</a:t>
            </a:fld>
            <a:endParaRPr lang="en-US"/>
          </a:p>
        </p:txBody>
      </p:sp>
      <p:sp>
        <p:nvSpPr>
          <p:cNvPr id="5" name="PG Number Placeholder">
            <a:extLst>
              <a:ext uri="{FF2B5EF4-FFF2-40B4-BE49-F238E27FC236}">
                <a16:creationId xmlns:a16="http://schemas.microsoft.com/office/drawing/2014/main" id="{A7D8D1BF-0FED-47C1-A484-CE540230B155}"/>
              </a:ext>
            </a:extLst>
          </p:cNvPr>
          <p:cNvSpPr>
            <a:spLocks noGrp="1"/>
          </p:cNvSpPr>
          <p:nvPr>
            <p:ph type="body" sz="quarter" idx="13" hasCustomPrompt="1"/>
          </p:nvPr>
        </p:nvSpPr>
        <p:spPr>
          <a:xfrm>
            <a:off x="11404451" y="6236532"/>
            <a:ext cx="477837" cy="474663"/>
          </a:xfrm>
        </p:spPr>
        <p:txBody>
          <a:bodyPr anchor="ctr">
            <a:noAutofit/>
          </a:bodyPr>
          <a:lstStyle>
            <a:lvl1pPr marL="0" indent="0" algn="ctr">
              <a:buNone/>
              <a:defRPr sz="2000" b="1">
                <a:ln>
                  <a:noFill/>
                </a:ln>
                <a:solidFill>
                  <a:schemeClr val="bg1"/>
                </a:solidFill>
                <a:latin typeface="+mj-lt"/>
              </a:defRPr>
            </a:lvl1pPr>
            <a:lvl2pPr marL="274320" indent="0">
              <a:buNone/>
              <a:defRPr sz="2000" b="1">
                <a:ln>
                  <a:noFill/>
                </a:ln>
                <a:solidFill>
                  <a:schemeClr val="bg1"/>
                </a:solidFill>
                <a:latin typeface="+mj-lt"/>
              </a:defRPr>
            </a:lvl2pPr>
            <a:lvl3pPr marL="548640" indent="0">
              <a:buNone/>
              <a:defRPr sz="2000" b="1">
                <a:ln>
                  <a:noFill/>
                </a:ln>
                <a:solidFill>
                  <a:schemeClr val="bg1"/>
                </a:solidFill>
                <a:latin typeface="+mj-lt"/>
              </a:defRPr>
            </a:lvl3pPr>
            <a:lvl4pPr marL="822960" indent="0">
              <a:buNone/>
              <a:defRPr sz="2000" b="1">
                <a:ln>
                  <a:noFill/>
                </a:ln>
                <a:solidFill>
                  <a:schemeClr val="bg1"/>
                </a:solidFill>
                <a:latin typeface="+mj-lt"/>
              </a:defRPr>
            </a:lvl4pPr>
            <a:lvl5pPr marL="1097280" indent="0">
              <a:buNone/>
              <a:defRPr sz="2000" b="1">
                <a:ln>
                  <a:noFill/>
                </a:ln>
                <a:solidFill>
                  <a:schemeClr val="bg1"/>
                </a:solidFill>
                <a:latin typeface="+mj-lt"/>
              </a:defRPr>
            </a:lvl5pPr>
          </a:lstStyle>
          <a:p>
            <a:pPr lvl="0"/>
            <a:r>
              <a:rPr lang="en-US" dirty="0"/>
              <a:t>#</a:t>
            </a:r>
          </a:p>
        </p:txBody>
      </p:sp>
    </p:spTree>
    <p:extLst>
      <p:ext uri="{BB962C8B-B14F-4D97-AF65-F5344CB8AC3E}">
        <p14:creationId xmlns:p14="http://schemas.microsoft.com/office/powerpoint/2010/main" val="108601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06/24/21</a:t>
            </a:r>
            <a:endParaRPr lang="en-US" dirty="0"/>
          </a:p>
        </p:txBody>
      </p:sp>
      <p:sp>
        <p:nvSpPr>
          <p:cNvPr id="6" name="Footer Placeholder 5"/>
          <p:cNvSpPr>
            <a:spLocks noGrp="1"/>
          </p:cNvSpPr>
          <p:nvPr>
            <p:ph type="ftr" sz="quarter" idx="11"/>
          </p:nvPr>
        </p:nvSpPr>
        <p:spPr/>
        <p:txBody>
          <a:bodyPr/>
          <a:lstStyle/>
          <a:p>
            <a:r>
              <a:rPr lang="en-US"/>
              <a:t>DFES/Partner Training Team</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6C7F4F-7A58-456A-AC51-51E43BD5D209}" type="slidenum">
              <a:rPr lang="en-US" smtClean="0"/>
              <a:t>‹#›</a:t>
            </a:fld>
            <a:endParaRPr lang="en-US"/>
          </a:p>
        </p:txBody>
      </p:sp>
    </p:spTree>
    <p:extLst>
      <p:ext uri="{BB962C8B-B14F-4D97-AF65-F5344CB8AC3E}">
        <p14:creationId xmlns:p14="http://schemas.microsoft.com/office/powerpoint/2010/main" val="375735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r>
              <a:rPr lang="en-US"/>
              <a:t>06/24/21</a:t>
            </a: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6C7F4F-7A58-456A-AC51-51E43BD5D209}" type="slidenum">
              <a:rPr lang="en-US" smtClean="0"/>
              <a:t>‹#›</a:t>
            </a:fld>
            <a:endParaRPr lang="en-US"/>
          </a:p>
        </p:txBody>
      </p:sp>
    </p:spTree>
    <p:extLst>
      <p:ext uri="{BB962C8B-B14F-4D97-AF65-F5344CB8AC3E}">
        <p14:creationId xmlns:p14="http://schemas.microsoft.com/office/powerpoint/2010/main" val="132991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4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5B34EE44-2B57-4017-8568-05030A8B120C}"/>
              </a:ext>
            </a:extLst>
          </p:cNvPr>
          <p:cNvSpPr/>
          <p:nvPr userDrawn="1"/>
        </p:nvSpPr>
        <p:spPr>
          <a:xfrm>
            <a:off x="1088136" y="6624193"/>
            <a:ext cx="9144000" cy="2286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Footer Placeholder 4"/>
          <p:cNvSpPr>
            <a:spLocks noGrp="1"/>
          </p:cNvSpPr>
          <p:nvPr>
            <p:ph type="ftr" sz="quarter" idx="3"/>
          </p:nvPr>
        </p:nvSpPr>
        <p:spPr>
          <a:xfrm>
            <a:off x="1168690" y="6555930"/>
            <a:ext cx="3601430" cy="365125"/>
          </a:xfrm>
          <a:prstGeom prst="rect">
            <a:avLst/>
          </a:prstGeom>
        </p:spPr>
        <p:txBody>
          <a:bodyPr vert="horz" lIns="91440" tIns="45720" rIns="91440" bIns="45720" rtlCol="0" anchor="ctr"/>
          <a:lstStyle>
            <a:lvl1pPr algn="l">
              <a:defRPr sz="1100">
                <a:solidFill>
                  <a:schemeClr val="tx1"/>
                </a:solidFill>
              </a:defRPr>
            </a:lvl1pPr>
          </a:lstStyle>
          <a:p>
            <a:r>
              <a:rPr lang="en-US"/>
              <a:t>DFES/Partner Training Team</a:t>
            </a:r>
            <a:endParaRPr lang="en-US" dirty="0"/>
          </a:p>
        </p:txBody>
      </p:sp>
      <p:sp>
        <p:nvSpPr>
          <p:cNvPr id="6" name="Slide Number Placeholder 5"/>
          <p:cNvSpPr>
            <a:spLocks noGrp="1"/>
          </p:cNvSpPr>
          <p:nvPr>
            <p:ph type="sldNum" sz="quarter" idx="4"/>
          </p:nvPr>
        </p:nvSpPr>
        <p:spPr>
          <a:xfrm>
            <a:off x="5455920" y="6555929"/>
            <a:ext cx="640080" cy="365125"/>
          </a:xfrm>
          <a:prstGeom prst="rect">
            <a:avLst/>
          </a:prstGeom>
        </p:spPr>
        <p:txBody>
          <a:bodyPr vert="horz" lIns="91440" tIns="45720" rIns="91440" bIns="45720" rtlCol="0" anchor="ctr"/>
          <a:lstStyle>
            <a:lvl1pPr algn="ctr">
              <a:defRPr sz="1100" b="1">
                <a:solidFill>
                  <a:schemeClr val="tx1"/>
                </a:solidFill>
                <a:latin typeface="+mn-lt"/>
              </a:defRPr>
            </a:lvl1pPr>
          </a:lstStyle>
          <a:p>
            <a:fld id="{F66C7F4F-7A58-456A-AC51-51E43BD5D209}" type="slidenum">
              <a:rPr lang="en-US" smtClean="0"/>
              <a:pPr/>
              <a:t>‹#›</a:t>
            </a:fld>
            <a:endParaRPr lang="en-US" dirty="0"/>
          </a:p>
        </p:txBody>
      </p:sp>
      <p:sp>
        <p:nvSpPr>
          <p:cNvPr id="4" name="Date Placeholder 3"/>
          <p:cNvSpPr>
            <a:spLocks noGrp="1"/>
          </p:cNvSpPr>
          <p:nvPr>
            <p:ph type="dt" sz="half" idx="2"/>
          </p:nvPr>
        </p:nvSpPr>
        <p:spPr>
          <a:xfrm>
            <a:off x="6934000" y="6555929"/>
            <a:ext cx="3273552" cy="365125"/>
          </a:xfrm>
          <a:prstGeom prst="rect">
            <a:avLst/>
          </a:prstGeom>
        </p:spPr>
        <p:txBody>
          <a:bodyPr vert="horz" lIns="91440" tIns="45720" rIns="91440" bIns="45720" rtlCol="0" anchor="ctr"/>
          <a:lstStyle>
            <a:lvl1pPr algn="r">
              <a:defRPr sz="1100">
                <a:solidFill>
                  <a:schemeClr val="tx1"/>
                </a:solidFill>
              </a:defRPr>
            </a:lvl1pPr>
          </a:lstStyle>
          <a:p>
            <a:r>
              <a:rPr lang="en-US"/>
              <a:t>06/24/21</a:t>
            </a:r>
            <a:endParaRPr lang="en-US" dirty="0"/>
          </a:p>
        </p:txBody>
      </p:sp>
      <p:pic>
        <p:nvPicPr>
          <p:cNvPr id="11" name="Picture 10">
            <a:extLst>
              <a:ext uri="{FF2B5EF4-FFF2-40B4-BE49-F238E27FC236}">
                <a16:creationId xmlns:a16="http://schemas.microsoft.com/office/drawing/2014/main" id="{0D014CFD-5893-4D4D-AE84-CA7256B7DEBF}"/>
              </a:ext>
            </a:extLst>
          </p:cNvPr>
          <p:cNvPicPr>
            <a:picLocks noChangeAspect="1"/>
          </p:cNvPicPr>
          <p:nvPr userDrawn="1"/>
        </p:nvPicPr>
        <p:blipFill>
          <a:blip r:embed="rId13">
            <a:duotone>
              <a:schemeClr val="accent4">
                <a:shade val="45000"/>
                <a:satMod val="135000"/>
              </a:schemeClr>
              <a:prstClr val="white"/>
            </a:duotone>
            <a:extLst>
              <a:ext uri="{BEBA8EAE-BF5A-486C-A8C5-ECC9F3942E4B}">
                <a14:imgProps xmlns:a14="http://schemas.microsoft.com/office/drawing/2010/main">
                  <a14:imgLayer r:embed="rId14">
                    <a14:imgEffect>
                      <a14:backgroundRemoval t="2000" b="97250" l="2842" r="96721">
                        <a14:foregroundMark x1="35956" y1="2833" x2="12022" y2="3000"/>
                        <a14:foregroundMark x1="12022" y1="3000" x2="4153" y2="6750"/>
                        <a14:foregroundMark x1="4153" y1="6750" x2="5246" y2="46333"/>
                        <a14:foregroundMark x1="8743" y1="4500" x2="58142" y2="2083"/>
                        <a14:foregroundMark x1="58142" y1="2083" x2="77498" y2="2692"/>
                        <a14:foregroundMark x1="73005" y1="4333" x2="84372" y2="17583"/>
                        <a14:foregroundMark x1="84372" y1="17583" x2="92678" y2="17250"/>
                        <a14:foregroundMark x1="2842" y1="45917" x2="3388" y2="78167"/>
                        <a14:foregroundMark x1="4699" y1="77750" x2="5246" y2="96000"/>
                        <a14:foregroundMark x1="5574" y1="96583" x2="30820" y2="97000"/>
                        <a14:foregroundMark x1="27322" y1="96833" x2="38361" y2="96583"/>
                        <a14:foregroundMark x1="38361" y1="96583" x2="89945" y2="97250"/>
                        <a14:foregroundMark x1="87541" y1="97000" x2="96721" y2="96583"/>
                        <a14:foregroundMark x1="96721" y1="96583" x2="95956" y2="77333"/>
                        <a14:foregroundMark x1="96721" y1="79417" x2="96175" y2="57833"/>
                        <a14:foregroundMark x1="96503" y1="59500" x2="95956" y2="36917"/>
                        <a14:foregroundMark x1="95628" y1="38167" x2="94973" y2="23167"/>
                        <a14:foregroundMark x1="94973" y1="23167" x2="93224" y2="18833"/>
                        <a14:backgroundMark x1="94863" y1="13750" x2="87869" y2="8167"/>
                        <a14:backgroundMark x1="87869" y1="8167" x2="84918" y2="3667"/>
                        <a14:backgroundMark x1="80546" y1="2083" x2="76831" y2="1250"/>
                        <a14:backgroundMark x1="78689" y1="2500" x2="80000" y2="3917"/>
                        <a14:backgroundMark x1="78689" y1="3083" x2="77377" y2="2500"/>
                        <a14:backgroundMark x1="77923" y1="2667" x2="77377" y2="2667"/>
                        <a14:backgroundMark x1="33989" y1="15000" x2="36831" y2="23250"/>
                        <a14:backgroundMark x1="36831" y1="23250" x2="54645" y2="26917"/>
                        <a14:backgroundMark x1="54645" y1="26917" x2="60984" y2="25250"/>
                      </a14:backgroundRemoval>
                    </a14:imgEffect>
                  </a14:imgLayer>
                </a14:imgProps>
              </a:ext>
            </a:extLst>
          </a:blip>
          <a:stretch>
            <a:fillRect/>
          </a:stretch>
        </p:blipFill>
        <p:spPr>
          <a:xfrm>
            <a:off x="11430000" y="6217920"/>
            <a:ext cx="452474" cy="548640"/>
          </a:xfrm>
          <a:prstGeom prst="rect">
            <a:avLst/>
          </a:prstGeom>
        </p:spPr>
      </p:pic>
    </p:spTree>
    <p:extLst>
      <p:ext uri="{BB962C8B-B14F-4D97-AF65-F5344CB8AC3E}">
        <p14:creationId xmlns:p14="http://schemas.microsoft.com/office/powerpoint/2010/main" val="100227596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7.wdp"/><Relationship Id="rId7" Type="http://schemas.microsoft.com/office/2007/relationships/hdphoto" Target="../media/hdphoto8.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9.wdp"/><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85291DD-1F38-4C73-BF29-3B42F9C9049A}"/>
              </a:ext>
            </a:extLst>
          </p:cNvPr>
          <p:cNvSpPr>
            <a:spLocks noGrp="1"/>
          </p:cNvSpPr>
          <p:nvPr>
            <p:ph type="ctrTitle"/>
          </p:nvPr>
        </p:nvSpPr>
        <p:spPr>
          <a:xfrm>
            <a:off x="643467" y="643467"/>
            <a:ext cx="6516241" cy="5571066"/>
          </a:xfrm>
        </p:spPr>
        <p:txBody>
          <a:bodyPr>
            <a:normAutofit/>
          </a:bodyPr>
          <a:lstStyle/>
          <a:p>
            <a:pPr algn="r"/>
            <a:r>
              <a:rPr lang="en-US" sz="7500" dirty="0"/>
              <a:t>W-2 T Employment Focused Engagement Strategies </a:t>
            </a:r>
          </a:p>
        </p:txBody>
      </p:sp>
      <p:sp>
        <p:nvSpPr>
          <p:cNvPr id="29" name="Rectangle 17">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0" name="Group 19">
            <a:extLst>
              <a:ext uri="{FF2B5EF4-FFF2-40B4-BE49-F238E27FC236}">
                <a16:creationId xmlns:a16="http://schemas.microsoft.com/office/drawing/2014/main" id="{FDB0A998-A5C6-45CB-ACF3-1CF6399202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3595" y="1903304"/>
            <a:ext cx="3051394" cy="3051388"/>
            <a:chOff x="7933595" y="1903304"/>
            <a:chExt cx="3051394" cy="3051388"/>
          </a:xfrm>
        </p:grpSpPr>
        <p:sp>
          <p:nvSpPr>
            <p:cNvPr id="21" name="Oval 2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3595" y="1903304"/>
              <a:ext cx="3051394" cy="3051388"/>
            </a:xfrm>
            <a:prstGeom prst="ellipse">
              <a:avLst/>
            </a:prstGeom>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2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95024" y="2064730"/>
              <a:ext cx="2728540" cy="272853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92482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D05D-2837-43C5-BF66-8130A89CB092}"/>
              </a:ext>
            </a:extLst>
          </p:cNvPr>
          <p:cNvSpPr>
            <a:spLocks noGrp="1"/>
          </p:cNvSpPr>
          <p:nvPr>
            <p:ph type="title"/>
          </p:nvPr>
        </p:nvSpPr>
        <p:spPr/>
        <p:txBody>
          <a:bodyPr/>
          <a:lstStyle/>
          <a:p>
            <a:r>
              <a:rPr lang="en-US" dirty="0"/>
              <a:t>Self-Advocacy </a:t>
            </a:r>
          </a:p>
        </p:txBody>
      </p:sp>
      <p:graphicFrame>
        <p:nvGraphicFramePr>
          <p:cNvPr id="12" name="Diagram 11">
            <a:extLst>
              <a:ext uri="{FF2B5EF4-FFF2-40B4-BE49-F238E27FC236}">
                <a16:creationId xmlns:a16="http://schemas.microsoft.com/office/drawing/2014/main" id="{A81BF0F8-AB09-4122-BDF0-54D4406E80C5}"/>
              </a:ext>
            </a:extLst>
          </p:cNvPr>
          <p:cNvGraphicFramePr/>
          <p:nvPr>
            <p:extLst>
              <p:ext uri="{D42A27DB-BD31-4B8C-83A1-F6EECF244321}">
                <p14:modId xmlns:p14="http://schemas.microsoft.com/office/powerpoint/2010/main" val="2622079120"/>
              </p:ext>
            </p:extLst>
          </p:nvPr>
        </p:nvGraphicFramePr>
        <p:xfrm>
          <a:off x="550405" y="624528"/>
          <a:ext cx="10571747" cy="6539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9814CCBB-8527-4937-98DE-24A622EC4905}"/>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8</a:t>
            </a:r>
          </a:p>
        </p:txBody>
      </p:sp>
      <p:sp>
        <p:nvSpPr>
          <p:cNvPr id="3" name="Date Placeholder 2">
            <a:extLst>
              <a:ext uri="{FF2B5EF4-FFF2-40B4-BE49-F238E27FC236}">
                <a16:creationId xmlns:a16="http://schemas.microsoft.com/office/drawing/2014/main" id="{A84EAFBC-4CC1-4BA6-950A-F8483BBFA288}"/>
              </a:ext>
            </a:extLst>
          </p:cNvPr>
          <p:cNvSpPr>
            <a:spLocks noGrp="1"/>
          </p:cNvSpPr>
          <p:nvPr>
            <p:ph type="dt" sz="half" idx="10"/>
          </p:nvPr>
        </p:nvSpPr>
        <p:spPr/>
        <p:txBody>
          <a:bodyPr/>
          <a:lstStyle/>
          <a:p>
            <a:r>
              <a:rPr lang="en-US"/>
              <a:t>06/24/21</a:t>
            </a:r>
            <a:endParaRPr lang="en-US" dirty="0"/>
          </a:p>
        </p:txBody>
      </p:sp>
      <p:sp>
        <p:nvSpPr>
          <p:cNvPr id="9" name="Footer Placeholder 8">
            <a:extLst>
              <a:ext uri="{FF2B5EF4-FFF2-40B4-BE49-F238E27FC236}">
                <a16:creationId xmlns:a16="http://schemas.microsoft.com/office/drawing/2014/main" id="{28FE7111-455C-453A-ABDC-186A4AD8D356}"/>
              </a:ext>
            </a:extLst>
          </p:cNvPr>
          <p:cNvSpPr>
            <a:spLocks noGrp="1"/>
          </p:cNvSpPr>
          <p:nvPr>
            <p:ph type="ftr" sz="quarter" idx="11"/>
          </p:nvPr>
        </p:nvSpPr>
        <p:spPr/>
        <p:txBody>
          <a:bodyPr/>
          <a:lstStyle/>
          <a:p>
            <a:r>
              <a:rPr lang="en-US"/>
              <a:t>DFES/Partner Training Team</a:t>
            </a:r>
          </a:p>
        </p:txBody>
      </p:sp>
      <p:sp>
        <p:nvSpPr>
          <p:cNvPr id="10" name="Slide Number Placeholder 9">
            <a:extLst>
              <a:ext uri="{FF2B5EF4-FFF2-40B4-BE49-F238E27FC236}">
                <a16:creationId xmlns:a16="http://schemas.microsoft.com/office/drawing/2014/main" id="{FF194072-54CC-43D1-AFD4-35C64EFFCC2A}"/>
              </a:ext>
            </a:extLst>
          </p:cNvPr>
          <p:cNvSpPr>
            <a:spLocks noGrp="1"/>
          </p:cNvSpPr>
          <p:nvPr>
            <p:ph type="sldNum" sz="quarter" idx="12"/>
          </p:nvPr>
        </p:nvSpPr>
        <p:spPr/>
        <p:txBody>
          <a:bodyPr/>
          <a:lstStyle/>
          <a:p>
            <a:fld id="{F66C7F4F-7A58-456A-AC51-51E43BD5D209}" type="slidenum">
              <a:rPr lang="en-US" smtClean="0"/>
              <a:t>10</a:t>
            </a:fld>
            <a:endParaRPr lang="en-US"/>
          </a:p>
        </p:txBody>
      </p:sp>
    </p:spTree>
    <p:extLst>
      <p:ext uri="{BB962C8B-B14F-4D97-AF65-F5344CB8AC3E}">
        <p14:creationId xmlns:p14="http://schemas.microsoft.com/office/powerpoint/2010/main" val="279338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7BB4D2D5-59F9-4328-BCA7-308E097024CA}"/>
                                            </p:graphicEl>
                                          </p:spTgt>
                                        </p:tgtEl>
                                        <p:attrNameLst>
                                          <p:attrName>style.visibility</p:attrName>
                                        </p:attrNameLst>
                                      </p:cBhvr>
                                      <p:to>
                                        <p:strVal val="visible"/>
                                      </p:to>
                                    </p:set>
                                    <p:animEffect transition="in" filter="fade">
                                      <p:cBhvr>
                                        <p:cTn id="7" dur="500"/>
                                        <p:tgtEl>
                                          <p:spTgt spid="12">
                                            <p:graphicEl>
                                              <a:dgm id="{7BB4D2D5-59F9-4328-BCA7-308E097024C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graphicEl>
                                              <a:dgm id="{34243D93-A190-4DC8-B79F-E3790E4F7E52}"/>
                                            </p:graphicEl>
                                          </p:spTgt>
                                        </p:tgtEl>
                                        <p:attrNameLst>
                                          <p:attrName>style.visibility</p:attrName>
                                        </p:attrNameLst>
                                      </p:cBhvr>
                                      <p:to>
                                        <p:strVal val="visible"/>
                                      </p:to>
                                    </p:set>
                                    <p:animEffect transition="in" filter="fade">
                                      <p:cBhvr>
                                        <p:cTn id="10" dur="500"/>
                                        <p:tgtEl>
                                          <p:spTgt spid="12">
                                            <p:graphicEl>
                                              <a:dgm id="{34243D93-A190-4DC8-B79F-E3790E4F7E5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graphicEl>
                                              <a:dgm id="{03FD4D6C-CE4A-4D0C-8C77-6A487F9C9BBC}"/>
                                            </p:graphicEl>
                                          </p:spTgt>
                                        </p:tgtEl>
                                        <p:attrNameLst>
                                          <p:attrName>style.visibility</p:attrName>
                                        </p:attrNameLst>
                                      </p:cBhvr>
                                      <p:to>
                                        <p:strVal val="visible"/>
                                      </p:to>
                                    </p:set>
                                    <p:animEffect transition="in" filter="fade">
                                      <p:cBhvr>
                                        <p:cTn id="15" dur="500"/>
                                        <p:tgtEl>
                                          <p:spTgt spid="12">
                                            <p:graphicEl>
                                              <a:dgm id="{03FD4D6C-CE4A-4D0C-8C77-6A487F9C9BB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graphicEl>
                                              <a:dgm id="{A70AE025-1543-43B9-9451-B572229D9A77}"/>
                                            </p:graphicEl>
                                          </p:spTgt>
                                        </p:tgtEl>
                                        <p:attrNameLst>
                                          <p:attrName>style.visibility</p:attrName>
                                        </p:attrNameLst>
                                      </p:cBhvr>
                                      <p:to>
                                        <p:strVal val="visible"/>
                                      </p:to>
                                    </p:set>
                                    <p:animEffect transition="in" filter="fade">
                                      <p:cBhvr>
                                        <p:cTn id="18" dur="500"/>
                                        <p:tgtEl>
                                          <p:spTgt spid="12">
                                            <p:graphicEl>
                                              <a:dgm id="{A70AE025-1543-43B9-9451-B572229D9A7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graphicEl>
                                              <a:dgm id="{160F2335-DDB3-4219-A7E9-7B8E02DB2FE3}"/>
                                            </p:graphicEl>
                                          </p:spTgt>
                                        </p:tgtEl>
                                        <p:attrNameLst>
                                          <p:attrName>style.visibility</p:attrName>
                                        </p:attrNameLst>
                                      </p:cBhvr>
                                      <p:to>
                                        <p:strVal val="visible"/>
                                      </p:to>
                                    </p:set>
                                    <p:animEffect transition="in" filter="fade">
                                      <p:cBhvr>
                                        <p:cTn id="23" dur="500"/>
                                        <p:tgtEl>
                                          <p:spTgt spid="12">
                                            <p:graphicEl>
                                              <a:dgm id="{160F2335-DDB3-4219-A7E9-7B8E02DB2FE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graphicEl>
                                              <a:dgm id="{EC92AB32-6B2C-4DAA-994B-640C78CB7E4D}"/>
                                            </p:graphicEl>
                                          </p:spTgt>
                                        </p:tgtEl>
                                        <p:attrNameLst>
                                          <p:attrName>style.visibility</p:attrName>
                                        </p:attrNameLst>
                                      </p:cBhvr>
                                      <p:to>
                                        <p:strVal val="visible"/>
                                      </p:to>
                                    </p:set>
                                    <p:animEffect transition="in" filter="fade">
                                      <p:cBhvr>
                                        <p:cTn id="26" dur="500"/>
                                        <p:tgtEl>
                                          <p:spTgt spid="12">
                                            <p:graphicEl>
                                              <a:dgm id="{EC92AB32-6B2C-4DAA-994B-640C78CB7E4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graphicEl>
                                              <a:dgm id="{5A83C79B-64DF-4D3B-B30C-2A0F05CD7EFA}"/>
                                            </p:graphicEl>
                                          </p:spTgt>
                                        </p:tgtEl>
                                        <p:attrNameLst>
                                          <p:attrName>style.visibility</p:attrName>
                                        </p:attrNameLst>
                                      </p:cBhvr>
                                      <p:to>
                                        <p:strVal val="visible"/>
                                      </p:to>
                                    </p:set>
                                    <p:animEffect transition="in" filter="fade">
                                      <p:cBhvr>
                                        <p:cTn id="31" dur="500"/>
                                        <p:tgtEl>
                                          <p:spTgt spid="12">
                                            <p:graphicEl>
                                              <a:dgm id="{5A83C79B-64DF-4D3B-B30C-2A0F05CD7EFA}"/>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graphicEl>
                                              <a:dgm id="{C29461E9-7870-49A5-B8A0-AD7AF6454FE0}"/>
                                            </p:graphicEl>
                                          </p:spTgt>
                                        </p:tgtEl>
                                        <p:attrNameLst>
                                          <p:attrName>style.visibility</p:attrName>
                                        </p:attrNameLst>
                                      </p:cBhvr>
                                      <p:to>
                                        <p:strVal val="visible"/>
                                      </p:to>
                                    </p:set>
                                    <p:animEffect transition="in" filter="fade">
                                      <p:cBhvr>
                                        <p:cTn id="34" dur="500"/>
                                        <p:tgtEl>
                                          <p:spTgt spid="12">
                                            <p:graphicEl>
                                              <a:dgm id="{C29461E9-7870-49A5-B8A0-AD7AF6454F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D05D-2837-43C5-BF66-8130A89CB092}"/>
              </a:ext>
            </a:extLst>
          </p:cNvPr>
          <p:cNvSpPr>
            <a:spLocks noGrp="1"/>
          </p:cNvSpPr>
          <p:nvPr>
            <p:ph type="title"/>
          </p:nvPr>
        </p:nvSpPr>
        <p:spPr/>
        <p:txBody>
          <a:bodyPr/>
          <a:lstStyle/>
          <a:p>
            <a:r>
              <a:rPr lang="en-US" dirty="0"/>
              <a:t>Accommodations in W-2</a:t>
            </a:r>
          </a:p>
        </p:txBody>
      </p:sp>
      <p:pic>
        <p:nvPicPr>
          <p:cNvPr id="3" name="Picture 2">
            <a:extLst>
              <a:ext uri="{FF2B5EF4-FFF2-40B4-BE49-F238E27FC236}">
                <a16:creationId xmlns:a16="http://schemas.microsoft.com/office/drawing/2014/main" id="{FACD3BF2-F805-4A97-8C74-CE9E6D704343}"/>
              </a:ext>
            </a:extLst>
          </p:cNvPr>
          <p:cNvPicPr>
            <a:picLocks noChangeAspect="1"/>
          </p:cNvPicPr>
          <p:nvPr/>
        </p:nvPicPr>
        <p:blipFill>
          <a:blip r:embed="rId2"/>
          <a:stretch>
            <a:fillRect/>
          </a:stretch>
        </p:blipFill>
        <p:spPr>
          <a:xfrm>
            <a:off x="566447" y="1766255"/>
            <a:ext cx="7262100" cy="2576874"/>
          </a:xfrm>
          <a:prstGeom prst="rect">
            <a:avLst/>
          </a:prstGeom>
          <a:ln>
            <a:noFill/>
          </a:ln>
          <a:effectLst>
            <a:softEdge rad="12700"/>
          </a:effectLst>
        </p:spPr>
      </p:pic>
      <p:grpSp>
        <p:nvGrpSpPr>
          <p:cNvPr id="11" name="Group 10">
            <a:extLst>
              <a:ext uri="{FF2B5EF4-FFF2-40B4-BE49-F238E27FC236}">
                <a16:creationId xmlns:a16="http://schemas.microsoft.com/office/drawing/2014/main" id="{0C8AE2DA-8AAA-4817-AB95-7F4F178AA11F}"/>
              </a:ext>
            </a:extLst>
          </p:cNvPr>
          <p:cNvGrpSpPr/>
          <p:nvPr/>
        </p:nvGrpSpPr>
        <p:grpSpPr>
          <a:xfrm>
            <a:off x="5823284" y="2361826"/>
            <a:ext cx="5983705" cy="3670006"/>
            <a:chOff x="5823284" y="2361826"/>
            <a:chExt cx="5983705" cy="3670006"/>
          </a:xfrm>
        </p:grpSpPr>
        <p:pic>
          <p:nvPicPr>
            <p:cNvPr id="4" name="Picture 3">
              <a:extLst>
                <a:ext uri="{FF2B5EF4-FFF2-40B4-BE49-F238E27FC236}">
                  <a16:creationId xmlns:a16="http://schemas.microsoft.com/office/drawing/2014/main" id="{6176B3DA-03A5-4E3F-90E2-EEA203E791EE}"/>
                </a:ext>
              </a:extLst>
            </p:cNvPr>
            <p:cNvPicPr>
              <a:picLocks noChangeAspect="1"/>
            </p:cNvPicPr>
            <p:nvPr/>
          </p:nvPicPr>
          <p:blipFill rotWithShape="1">
            <a:blip r:embed="rId3"/>
            <a:srcRect b="8537"/>
            <a:stretch/>
          </p:blipFill>
          <p:spPr>
            <a:xfrm>
              <a:off x="5844299" y="2361826"/>
              <a:ext cx="5958647" cy="3543203"/>
            </a:xfrm>
            <a:prstGeom prst="rect">
              <a:avLst/>
            </a:prstGeom>
          </p:spPr>
        </p:pic>
        <p:sp>
          <p:nvSpPr>
            <p:cNvPr id="5" name="Freeform: Shape 4">
              <a:extLst>
                <a:ext uri="{FF2B5EF4-FFF2-40B4-BE49-F238E27FC236}">
                  <a16:creationId xmlns:a16="http://schemas.microsoft.com/office/drawing/2014/main" id="{8663567B-76A2-413F-9BB1-3C65C3DDA250}"/>
                </a:ext>
              </a:extLst>
            </p:cNvPr>
            <p:cNvSpPr/>
            <p:nvPr/>
          </p:nvSpPr>
          <p:spPr>
            <a:xfrm>
              <a:off x="5823284" y="5582653"/>
              <a:ext cx="5983705" cy="449179"/>
            </a:xfrm>
            <a:custGeom>
              <a:avLst/>
              <a:gdLst>
                <a:gd name="connsiteX0" fmla="*/ 64169 w 5983705"/>
                <a:gd name="connsiteY0" fmla="*/ 224589 h 449179"/>
                <a:gd name="connsiteX1" fmla="*/ 64169 w 5983705"/>
                <a:gd name="connsiteY1" fmla="*/ 224589 h 449179"/>
                <a:gd name="connsiteX2" fmla="*/ 192505 w 5983705"/>
                <a:gd name="connsiteY2" fmla="*/ 160421 h 449179"/>
                <a:gd name="connsiteX3" fmla="*/ 240632 w 5983705"/>
                <a:gd name="connsiteY3" fmla="*/ 144379 h 449179"/>
                <a:gd name="connsiteX4" fmla="*/ 272716 w 5983705"/>
                <a:gd name="connsiteY4" fmla="*/ 112294 h 449179"/>
                <a:gd name="connsiteX5" fmla="*/ 320842 w 5983705"/>
                <a:gd name="connsiteY5" fmla="*/ 96252 h 449179"/>
                <a:gd name="connsiteX6" fmla="*/ 433137 w 5983705"/>
                <a:gd name="connsiteY6" fmla="*/ 64168 h 449179"/>
                <a:gd name="connsiteX7" fmla="*/ 657727 w 5983705"/>
                <a:gd name="connsiteY7" fmla="*/ 80210 h 449179"/>
                <a:gd name="connsiteX8" fmla="*/ 737937 w 5983705"/>
                <a:gd name="connsiteY8" fmla="*/ 96252 h 449179"/>
                <a:gd name="connsiteX9" fmla="*/ 834190 w 5983705"/>
                <a:gd name="connsiteY9" fmla="*/ 128336 h 449179"/>
                <a:gd name="connsiteX10" fmla="*/ 1026695 w 5983705"/>
                <a:gd name="connsiteY10" fmla="*/ 160421 h 449179"/>
                <a:gd name="connsiteX11" fmla="*/ 1684421 w 5983705"/>
                <a:gd name="connsiteY11" fmla="*/ 128336 h 449179"/>
                <a:gd name="connsiteX12" fmla="*/ 1828800 w 5983705"/>
                <a:gd name="connsiteY12" fmla="*/ 96252 h 449179"/>
                <a:gd name="connsiteX13" fmla="*/ 1909011 w 5983705"/>
                <a:gd name="connsiteY13" fmla="*/ 80210 h 449179"/>
                <a:gd name="connsiteX14" fmla="*/ 2358190 w 5983705"/>
                <a:gd name="connsiteY14" fmla="*/ 96252 h 449179"/>
                <a:gd name="connsiteX15" fmla="*/ 2406316 w 5983705"/>
                <a:gd name="connsiteY15" fmla="*/ 112294 h 449179"/>
                <a:gd name="connsiteX16" fmla="*/ 2534653 w 5983705"/>
                <a:gd name="connsiteY16" fmla="*/ 128336 h 449179"/>
                <a:gd name="connsiteX17" fmla="*/ 2630905 w 5983705"/>
                <a:gd name="connsiteY17" fmla="*/ 160421 h 449179"/>
                <a:gd name="connsiteX18" fmla="*/ 2679032 w 5983705"/>
                <a:gd name="connsiteY18" fmla="*/ 176463 h 449179"/>
                <a:gd name="connsiteX19" fmla="*/ 3112169 w 5983705"/>
                <a:gd name="connsiteY19" fmla="*/ 160421 h 449179"/>
                <a:gd name="connsiteX20" fmla="*/ 3256548 w 5983705"/>
                <a:gd name="connsiteY20" fmla="*/ 128336 h 449179"/>
                <a:gd name="connsiteX21" fmla="*/ 3529263 w 5983705"/>
                <a:gd name="connsiteY21" fmla="*/ 96252 h 449179"/>
                <a:gd name="connsiteX22" fmla="*/ 3834063 w 5983705"/>
                <a:gd name="connsiteY22" fmla="*/ 112294 h 449179"/>
                <a:gd name="connsiteX23" fmla="*/ 3914274 w 5983705"/>
                <a:gd name="connsiteY23" fmla="*/ 128336 h 449179"/>
                <a:gd name="connsiteX24" fmla="*/ 4074695 w 5983705"/>
                <a:gd name="connsiteY24" fmla="*/ 144379 h 449179"/>
                <a:gd name="connsiteX25" fmla="*/ 4186990 w 5983705"/>
                <a:gd name="connsiteY25" fmla="*/ 160421 h 449179"/>
                <a:gd name="connsiteX26" fmla="*/ 4620127 w 5983705"/>
                <a:gd name="connsiteY26" fmla="*/ 144379 h 449179"/>
                <a:gd name="connsiteX27" fmla="*/ 4684295 w 5983705"/>
                <a:gd name="connsiteY27" fmla="*/ 64168 h 449179"/>
                <a:gd name="connsiteX28" fmla="*/ 4780548 w 5983705"/>
                <a:gd name="connsiteY28" fmla="*/ 16042 h 449179"/>
                <a:gd name="connsiteX29" fmla="*/ 4844716 w 5983705"/>
                <a:gd name="connsiteY29" fmla="*/ 0 h 449179"/>
                <a:gd name="connsiteX30" fmla="*/ 5085348 w 5983705"/>
                <a:gd name="connsiteY30" fmla="*/ 16042 h 449179"/>
                <a:gd name="connsiteX31" fmla="*/ 5133474 w 5983705"/>
                <a:gd name="connsiteY31" fmla="*/ 32084 h 449179"/>
                <a:gd name="connsiteX32" fmla="*/ 5261811 w 5983705"/>
                <a:gd name="connsiteY32" fmla="*/ 64168 h 449179"/>
                <a:gd name="connsiteX33" fmla="*/ 5358063 w 5983705"/>
                <a:gd name="connsiteY33" fmla="*/ 112294 h 449179"/>
                <a:gd name="connsiteX34" fmla="*/ 5454316 w 5983705"/>
                <a:gd name="connsiteY34" fmla="*/ 144379 h 449179"/>
                <a:gd name="connsiteX35" fmla="*/ 5775158 w 5983705"/>
                <a:gd name="connsiteY35" fmla="*/ 128336 h 449179"/>
                <a:gd name="connsiteX36" fmla="*/ 5823284 w 5983705"/>
                <a:gd name="connsiteY36" fmla="*/ 112294 h 449179"/>
                <a:gd name="connsiteX37" fmla="*/ 5887453 w 5983705"/>
                <a:gd name="connsiteY37" fmla="*/ 96252 h 449179"/>
                <a:gd name="connsiteX38" fmla="*/ 5967663 w 5983705"/>
                <a:gd name="connsiteY38" fmla="*/ 112294 h 449179"/>
                <a:gd name="connsiteX39" fmla="*/ 5983705 w 5983705"/>
                <a:gd name="connsiteY39" fmla="*/ 160421 h 449179"/>
                <a:gd name="connsiteX40" fmla="*/ 5967663 w 5983705"/>
                <a:gd name="connsiteY40" fmla="*/ 256673 h 449179"/>
                <a:gd name="connsiteX41" fmla="*/ 5951621 w 5983705"/>
                <a:gd name="connsiteY41" fmla="*/ 304800 h 449179"/>
                <a:gd name="connsiteX42" fmla="*/ 5903495 w 5983705"/>
                <a:gd name="connsiteY42" fmla="*/ 320842 h 449179"/>
                <a:gd name="connsiteX43" fmla="*/ 5855369 w 5983705"/>
                <a:gd name="connsiteY43" fmla="*/ 352926 h 449179"/>
                <a:gd name="connsiteX44" fmla="*/ 5743074 w 5983705"/>
                <a:gd name="connsiteY44" fmla="*/ 385010 h 449179"/>
                <a:gd name="connsiteX45" fmla="*/ 5694948 w 5983705"/>
                <a:gd name="connsiteY45" fmla="*/ 401052 h 449179"/>
                <a:gd name="connsiteX46" fmla="*/ 5422232 w 5983705"/>
                <a:gd name="connsiteY46" fmla="*/ 385010 h 449179"/>
                <a:gd name="connsiteX47" fmla="*/ 5342021 w 5983705"/>
                <a:gd name="connsiteY47" fmla="*/ 368968 h 449179"/>
                <a:gd name="connsiteX48" fmla="*/ 4828674 w 5983705"/>
                <a:gd name="connsiteY48" fmla="*/ 336884 h 449179"/>
                <a:gd name="connsiteX49" fmla="*/ 4523874 w 5983705"/>
                <a:gd name="connsiteY49" fmla="*/ 352926 h 449179"/>
                <a:gd name="connsiteX50" fmla="*/ 4363453 w 5983705"/>
                <a:gd name="connsiteY50" fmla="*/ 385010 h 449179"/>
                <a:gd name="connsiteX51" fmla="*/ 4267200 w 5983705"/>
                <a:gd name="connsiteY51" fmla="*/ 401052 h 449179"/>
                <a:gd name="connsiteX52" fmla="*/ 4090737 w 5983705"/>
                <a:gd name="connsiteY52" fmla="*/ 449179 h 449179"/>
                <a:gd name="connsiteX53" fmla="*/ 3721769 w 5983705"/>
                <a:gd name="connsiteY53" fmla="*/ 433136 h 449179"/>
                <a:gd name="connsiteX54" fmla="*/ 3673642 w 5983705"/>
                <a:gd name="connsiteY54" fmla="*/ 417094 h 449179"/>
                <a:gd name="connsiteX55" fmla="*/ 3577390 w 5983705"/>
                <a:gd name="connsiteY55" fmla="*/ 401052 h 449179"/>
                <a:gd name="connsiteX56" fmla="*/ 3529263 w 5983705"/>
                <a:gd name="connsiteY56" fmla="*/ 385010 h 449179"/>
                <a:gd name="connsiteX57" fmla="*/ 3256548 w 5983705"/>
                <a:gd name="connsiteY57" fmla="*/ 352926 h 449179"/>
                <a:gd name="connsiteX58" fmla="*/ 2999874 w 5983705"/>
                <a:gd name="connsiteY58" fmla="*/ 385010 h 449179"/>
                <a:gd name="connsiteX59" fmla="*/ 2951748 w 5983705"/>
                <a:gd name="connsiteY59" fmla="*/ 417094 h 449179"/>
                <a:gd name="connsiteX60" fmla="*/ 2342148 w 5983705"/>
                <a:gd name="connsiteY60" fmla="*/ 401052 h 449179"/>
                <a:gd name="connsiteX61" fmla="*/ 2294021 w 5983705"/>
                <a:gd name="connsiteY61" fmla="*/ 385010 h 449179"/>
                <a:gd name="connsiteX62" fmla="*/ 2165684 w 5983705"/>
                <a:gd name="connsiteY62" fmla="*/ 368968 h 449179"/>
                <a:gd name="connsiteX63" fmla="*/ 2117558 w 5983705"/>
                <a:gd name="connsiteY63" fmla="*/ 352926 h 449179"/>
                <a:gd name="connsiteX64" fmla="*/ 2053390 w 5983705"/>
                <a:gd name="connsiteY64" fmla="*/ 320842 h 449179"/>
                <a:gd name="connsiteX65" fmla="*/ 1892969 w 5983705"/>
                <a:gd name="connsiteY65" fmla="*/ 336884 h 449179"/>
                <a:gd name="connsiteX66" fmla="*/ 1556084 w 5983705"/>
                <a:gd name="connsiteY66" fmla="*/ 385010 h 449179"/>
                <a:gd name="connsiteX67" fmla="*/ 1363579 w 5983705"/>
                <a:gd name="connsiteY67" fmla="*/ 417094 h 449179"/>
                <a:gd name="connsiteX68" fmla="*/ 1010653 w 5983705"/>
                <a:gd name="connsiteY68" fmla="*/ 401052 h 449179"/>
                <a:gd name="connsiteX69" fmla="*/ 818148 w 5983705"/>
                <a:gd name="connsiteY69" fmla="*/ 352926 h 449179"/>
                <a:gd name="connsiteX70" fmla="*/ 770021 w 5983705"/>
                <a:gd name="connsiteY70" fmla="*/ 336884 h 449179"/>
                <a:gd name="connsiteX71" fmla="*/ 641684 w 5983705"/>
                <a:gd name="connsiteY71" fmla="*/ 352926 h 449179"/>
                <a:gd name="connsiteX72" fmla="*/ 545432 w 5983705"/>
                <a:gd name="connsiteY72" fmla="*/ 385010 h 449179"/>
                <a:gd name="connsiteX73" fmla="*/ 192505 w 5983705"/>
                <a:gd name="connsiteY73" fmla="*/ 368968 h 449179"/>
                <a:gd name="connsiteX74" fmla="*/ 32084 w 5983705"/>
                <a:gd name="connsiteY74" fmla="*/ 336884 h 449179"/>
                <a:gd name="connsiteX75" fmla="*/ 0 w 5983705"/>
                <a:gd name="connsiteY75" fmla="*/ 288758 h 449179"/>
                <a:gd name="connsiteX76" fmla="*/ 32084 w 5983705"/>
                <a:gd name="connsiteY76" fmla="*/ 256673 h 449179"/>
                <a:gd name="connsiteX77" fmla="*/ 64169 w 5983705"/>
                <a:gd name="connsiteY77" fmla="*/ 224589 h 44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983705" h="449179">
                  <a:moveTo>
                    <a:pt x="64169" y="224589"/>
                  </a:moveTo>
                  <a:lnTo>
                    <a:pt x="64169" y="224589"/>
                  </a:lnTo>
                  <a:cubicBezTo>
                    <a:pt x="106948" y="203200"/>
                    <a:pt x="148964" y="180212"/>
                    <a:pt x="192505" y="160421"/>
                  </a:cubicBezTo>
                  <a:cubicBezTo>
                    <a:pt x="207899" y="153424"/>
                    <a:pt x="226132" y="153079"/>
                    <a:pt x="240632" y="144379"/>
                  </a:cubicBezTo>
                  <a:cubicBezTo>
                    <a:pt x="253601" y="136597"/>
                    <a:pt x="259747" y="120076"/>
                    <a:pt x="272716" y="112294"/>
                  </a:cubicBezTo>
                  <a:cubicBezTo>
                    <a:pt x="287216" y="103594"/>
                    <a:pt x="304583" y="100897"/>
                    <a:pt x="320842" y="96252"/>
                  </a:cubicBezTo>
                  <a:cubicBezTo>
                    <a:pt x="461845" y="55966"/>
                    <a:pt x="317748" y="102631"/>
                    <a:pt x="433137" y="64168"/>
                  </a:cubicBezTo>
                  <a:cubicBezTo>
                    <a:pt x="508000" y="69515"/>
                    <a:pt x="583085" y="72353"/>
                    <a:pt x="657727" y="80210"/>
                  </a:cubicBezTo>
                  <a:cubicBezTo>
                    <a:pt x="684843" y="83064"/>
                    <a:pt x="711632" y="89078"/>
                    <a:pt x="737937" y="96252"/>
                  </a:cubicBezTo>
                  <a:cubicBezTo>
                    <a:pt x="770565" y="105151"/>
                    <a:pt x="800631" y="124141"/>
                    <a:pt x="834190" y="128336"/>
                  </a:cubicBezTo>
                  <a:cubicBezTo>
                    <a:pt x="984404" y="147114"/>
                    <a:pt x="920702" y="133923"/>
                    <a:pt x="1026695" y="160421"/>
                  </a:cubicBezTo>
                  <a:cubicBezTo>
                    <a:pt x="1211156" y="154060"/>
                    <a:pt x="1480501" y="152327"/>
                    <a:pt x="1684421" y="128336"/>
                  </a:cubicBezTo>
                  <a:cubicBezTo>
                    <a:pt x="1735834" y="122287"/>
                    <a:pt x="1778947" y="107330"/>
                    <a:pt x="1828800" y="96252"/>
                  </a:cubicBezTo>
                  <a:cubicBezTo>
                    <a:pt x="1855417" y="90337"/>
                    <a:pt x="1882274" y="85557"/>
                    <a:pt x="1909011" y="80210"/>
                  </a:cubicBezTo>
                  <a:cubicBezTo>
                    <a:pt x="2058737" y="85557"/>
                    <a:pt x="2208679" y="86606"/>
                    <a:pt x="2358190" y="96252"/>
                  </a:cubicBezTo>
                  <a:cubicBezTo>
                    <a:pt x="2375065" y="97341"/>
                    <a:pt x="2389679" y="109269"/>
                    <a:pt x="2406316" y="112294"/>
                  </a:cubicBezTo>
                  <a:cubicBezTo>
                    <a:pt x="2448733" y="120006"/>
                    <a:pt x="2491874" y="122989"/>
                    <a:pt x="2534653" y="128336"/>
                  </a:cubicBezTo>
                  <a:lnTo>
                    <a:pt x="2630905" y="160421"/>
                  </a:lnTo>
                  <a:lnTo>
                    <a:pt x="2679032" y="176463"/>
                  </a:lnTo>
                  <a:cubicBezTo>
                    <a:pt x="2823411" y="171116"/>
                    <a:pt x="2967972" y="169433"/>
                    <a:pt x="3112169" y="160421"/>
                  </a:cubicBezTo>
                  <a:cubicBezTo>
                    <a:pt x="3160700" y="157388"/>
                    <a:pt x="3209026" y="136977"/>
                    <a:pt x="3256548" y="128336"/>
                  </a:cubicBezTo>
                  <a:cubicBezTo>
                    <a:pt x="3343231" y="112575"/>
                    <a:pt x="3443231" y="104855"/>
                    <a:pt x="3529263" y="96252"/>
                  </a:cubicBezTo>
                  <a:cubicBezTo>
                    <a:pt x="3630863" y="101599"/>
                    <a:pt x="3732674" y="103845"/>
                    <a:pt x="3834063" y="112294"/>
                  </a:cubicBezTo>
                  <a:cubicBezTo>
                    <a:pt x="3861235" y="114558"/>
                    <a:pt x="3887247" y="124732"/>
                    <a:pt x="3914274" y="128336"/>
                  </a:cubicBezTo>
                  <a:cubicBezTo>
                    <a:pt x="3967543" y="135439"/>
                    <a:pt x="4021323" y="138100"/>
                    <a:pt x="4074695" y="144379"/>
                  </a:cubicBezTo>
                  <a:cubicBezTo>
                    <a:pt x="4112248" y="148797"/>
                    <a:pt x="4149558" y="155074"/>
                    <a:pt x="4186990" y="160421"/>
                  </a:cubicBezTo>
                  <a:cubicBezTo>
                    <a:pt x="4331369" y="155074"/>
                    <a:pt x="4476416" y="159246"/>
                    <a:pt x="4620127" y="144379"/>
                  </a:cubicBezTo>
                  <a:cubicBezTo>
                    <a:pt x="4637833" y="142547"/>
                    <a:pt x="4679528" y="68935"/>
                    <a:pt x="4684295" y="64168"/>
                  </a:cubicBezTo>
                  <a:cubicBezTo>
                    <a:pt x="4712418" y="36045"/>
                    <a:pt x="4744015" y="26480"/>
                    <a:pt x="4780548" y="16042"/>
                  </a:cubicBezTo>
                  <a:cubicBezTo>
                    <a:pt x="4801747" y="9985"/>
                    <a:pt x="4823327" y="5347"/>
                    <a:pt x="4844716" y="0"/>
                  </a:cubicBezTo>
                  <a:cubicBezTo>
                    <a:pt x="4924927" y="5347"/>
                    <a:pt x="5005451" y="7165"/>
                    <a:pt x="5085348" y="16042"/>
                  </a:cubicBezTo>
                  <a:cubicBezTo>
                    <a:pt x="5102154" y="17909"/>
                    <a:pt x="5117160" y="27635"/>
                    <a:pt x="5133474" y="32084"/>
                  </a:cubicBezTo>
                  <a:cubicBezTo>
                    <a:pt x="5176016" y="43686"/>
                    <a:pt x="5219978" y="50224"/>
                    <a:pt x="5261811" y="64168"/>
                  </a:cubicBezTo>
                  <a:cubicBezTo>
                    <a:pt x="5437321" y="122671"/>
                    <a:pt x="5171482" y="29368"/>
                    <a:pt x="5358063" y="112294"/>
                  </a:cubicBezTo>
                  <a:cubicBezTo>
                    <a:pt x="5388968" y="126030"/>
                    <a:pt x="5454316" y="144379"/>
                    <a:pt x="5454316" y="144379"/>
                  </a:cubicBezTo>
                  <a:cubicBezTo>
                    <a:pt x="5561263" y="139031"/>
                    <a:pt x="5668480" y="137613"/>
                    <a:pt x="5775158" y="128336"/>
                  </a:cubicBezTo>
                  <a:cubicBezTo>
                    <a:pt x="5792004" y="126871"/>
                    <a:pt x="5807025" y="116939"/>
                    <a:pt x="5823284" y="112294"/>
                  </a:cubicBezTo>
                  <a:cubicBezTo>
                    <a:pt x="5844484" y="106237"/>
                    <a:pt x="5866063" y="101599"/>
                    <a:pt x="5887453" y="96252"/>
                  </a:cubicBezTo>
                  <a:cubicBezTo>
                    <a:pt x="5914190" y="101599"/>
                    <a:pt x="5944976" y="97169"/>
                    <a:pt x="5967663" y="112294"/>
                  </a:cubicBezTo>
                  <a:cubicBezTo>
                    <a:pt x="5981733" y="121674"/>
                    <a:pt x="5983705" y="143511"/>
                    <a:pt x="5983705" y="160421"/>
                  </a:cubicBezTo>
                  <a:cubicBezTo>
                    <a:pt x="5983705" y="192948"/>
                    <a:pt x="5974719" y="224921"/>
                    <a:pt x="5967663" y="256673"/>
                  </a:cubicBezTo>
                  <a:cubicBezTo>
                    <a:pt x="5963995" y="273180"/>
                    <a:pt x="5963578" y="292843"/>
                    <a:pt x="5951621" y="304800"/>
                  </a:cubicBezTo>
                  <a:cubicBezTo>
                    <a:pt x="5939664" y="316757"/>
                    <a:pt x="5918620" y="313280"/>
                    <a:pt x="5903495" y="320842"/>
                  </a:cubicBezTo>
                  <a:cubicBezTo>
                    <a:pt x="5886250" y="329464"/>
                    <a:pt x="5872614" y="344304"/>
                    <a:pt x="5855369" y="352926"/>
                  </a:cubicBezTo>
                  <a:cubicBezTo>
                    <a:pt x="5829728" y="365746"/>
                    <a:pt x="5767059" y="378157"/>
                    <a:pt x="5743074" y="385010"/>
                  </a:cubicBezTo>
                  <a:cubicBezTo>
                    <a:pt x="5726815" y="389655"/>
                    <a:pt x="5710990" y="395705"/>
                    <a:pt x="5694948" y="401052"/>
                  </a:cubicBezTo>
                  <a:cubicBezTo>
                    <a:pt x="5604043" y="395705"/>
                    <a:pt x="5512921" y="393254"/>
                    <a:pt x="5422232" y="385010"/>
                  </a:cubicBezTo>
                  <a:cubicBezTo>
                    <a:pt x="5395077" y="382541"/>
                    <a:pt x="5369138" y="371822"/>
                    <a:pt x="5342021" y="368968"/>
                  </a:cubicBezTo>
                  <a:cubicBezTo>
                    <a:pt x="5239597" y="358187"/>
                    <a:pt x="4911952" y="341511"/>
                    <a:pt x="4828674" y="336884"/>
                  </a:cubicBezTo>
                  <a:cubicBezTo>
                    <a:pt x="4727074" y="342231"/>
                    <a:pt x="4625075" y="342457"/>
                    <a:pt x="4523874" y="352926"/>
                  </a:cubicBezTo>
                  <a:cubicBezTo>
                    <a:pt x="4469631" y="358537"/>
                    <a:pt x="4417244" y="376045"/>
                    <a:pt x="4363453" y="385010"/>
                  </a:cubicBezTo>
                  <a:lnTo>
                    <a:pt x="4267200" y="401052"/>
                  </a:lnTo>
                  <a:cubicBezTo>
                    <a:pt x="4145081" y="441758"/>
                    <a:pt x="4204111" y="426503"/>
                    <a:pt x="4090737" y="449179"/>
                  </a:cubicBezTo>
                  <a:cubicBezTo>
                    <a:pt x="3967748" y="443831"/>
                    <a:pt x="3844512" y="442578"/>
                    <a:pt x="3721769" y="433136"/>
                  </a:cubicBezTo>
                  <a:cubicBezTo>
                    <a:pt x="3704909" y="431839"/>
                    <a:pt x="3690149" y="420762"/>
                    <a:pt x="3673642" y="417094"/>
                  </a:cubicBezTo>
                  <a:cubicBezTo>
                    <a:pt x="3641890" y="410038"/>
                    <a:pt x="3609142" y="408108"/>
                    <a:pt x="3577390" y="401052"/>
                  </a:cubicBezTo>
                  <a:cubicBezTo>
                    <a:pt x="3560883" y="397384"/>
                    <a:pt x="3545900" y="388035"/>
                    <a:pt x="3529263" y="385010"/>
                  </a:cubicBezTo>
                  <a:cubicBezTo>
                    <a:pt x="3494614" y="378710"/>
                    <a:pt x="3284579" y="356041"/>
                    <a:pt x="3256548" y="352926"/>
                  </a:cubicBezTo>
                  <a:cubicBezTo>
                    <a:pt x="3216744" y="355988"/>
                    <a:pt x="3069128" y="350383"/>
                    <a:pt x="2999874" y="385010"/>
                  </a:cubicBezTo>
                  <a:cubicBezTo>
                    <a:pt x="2982629" y="393632"/>
                    <a:pt x="2967790" y="406399"/>
                    <a:pt x="2951748" y="417094"/>
                  </a:cubicBezTo>
                  <a:cubicBezTo>
                    <a:pt x="2748548" y="411747"/>
                    <a:pt x="2545177" y="410956"/>
                    <a:pt x="2342148" y="401052"/>
                  </a:cubicBezTo>
                  <a:cubicBezTo>
                    <a:pt x="2325258" y="400228"/>
                    <a:pt x="2310658" y="388035"/>
                    <a:pt x="2294021" y="385010"/>
                  </a:cubicBezTo>
                  <a:cubicBezTo>
                    <a:pt x="2251604" y="377298"/>
                    <a:pt x="2208463" y="374315"/>
                    <a:pt x="2165684" y="368968"/>
                  </a:cubicBezTo>
                  <a:cubicBezTo>
                    <a:pt x="2149642" y="363621"/>
                    <a:pt x="2133101" y="359587"/>
                    <a:pt x="2117558" y="352926"/>
                  </a:cubicBezTo>
                  <a:cubicBezTo>
                    <a:pt x="2095578" y="343506"/>
                    <a:pt x="2077243" y="322546"/>
                    <a:pt x="2053390" y="320842"/>
                  </a:cubicBezTo>
                  <a:cubicBezTo>
                    <a:pt x="1999786" y="317013"/>
                    <a:pt x="1946443" y="331537"/>
                    <a:pt x="1892969" y="336884"/>
                  </a:cubicBezTo>
                  <a:cubicBezTo>
                    <a:pt x="1749409" y="384736"/>
                    <a:pt x="1882021" y="344268"/>
                    <a:pt x="1556084" y="385010"/>
                  </a:cubicBezTo>
                  <a:cubicBezTo>
                    <a:pt x="1405870" y="403787"/>
                    <a:pt x="1469572" y="390596"/>
                    <a:pt x="1363579" y="417094"/>
                  </a:cubicBezTo>
                  <a:cubicBezTo>
                    <a:pt x="1245937" y="411747"/>
                    <a:pt x="1128117" y="409442"/>
                    <a:pt x="1010653" y="401052"/>
                  </a:cubicBezTo>
                  <a:cubicBezTo>
                    <a:pt x="928171" y="395160"/>
                    <a:pt x="896254" y="378961"/>
                    <a:pt x="818148" y="352926"/>
                  </a:cubicBezTo>
                  <a:lnTo>
                    <a:pt x="770021" y="336884"/>
                  </a:lnTo>
                  <a:cubicBezTo>
                    <a:pt x="727242" y="342231"/>
                    <a:pt x="683839" y="343893"/>
                    <a:pt x="641684" y="352926"/>
                  </a:cubicBezTo>
                  <a:cubicBezTo>
                    <a:pt x="608615" y="360012"/>
                    <a:pt x="545432" y="385010"/>
                    <a:pt x="545432" y="385010"/>
                  </a:cubicBezTo>
                  <a:cubicBezTo>
                    <a:pt x="427790" y="379663"/>
                    <a:pt x="309970" y="377358"/>
                    <a:pt x="192505" y="368968"/>
                  </a:cubicBezTo>
                  <a:cubicBezTo>
                    <a:pt x="137440" y="365035"/>
                    <a:pt x="85148" y="350150"/>
                    <a:pt x="32084" y="336884"/>
                  </a:cubicBezTo>
                  <a:cubicBezTo>
                    <a:pt x="21389" y="320842"/>
                    <a:pt x="0" y="308038"/>
                    <a:pt x="0" y="288758"/>
                  </a:cubicBezTo>
                  <a:cubicBezTo>
                    <a:pt x="0" y="273633"/>
                    <a:pt x="19115" y="264455"/>
                    <a:pt x="32084" y="256673"/>
                  </a:cubicBezTo>
                  <a:cubicBezTo>
                    <a:pt x="46584" y="247973"/>
                    <a:pt x="58822" y="229936"/>
                    <a:pt x="64169" y="224589"/>
                  </a:cubicBezTo>
                  <a:close/>
                </a:path>
              </a:pathLst>
            </a:custGeom>
            <a:solidFill>
              <a:srgbClr val="FAF4F7"/>
            </a:solidFill>
            <a:ln>
              <a:solidFill>
                <a:srgbClr val="FAF4F7"/>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8FB5B5EC-7F37-437F-A590-70BE8C7BB031}"/>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9</a:t>
            </a:r>
          </a:p>
        </p:txBody>
      </p:sp>
      <p:sp>
        <p:nvSpPr>
          <p:cNvPr id="7" name="Date Placeholder 6">
            <a:extLst>
              <a:ext uri="{FF2B5EF4-FFF2-40B4-BE49-F238E27FC236}">
                <a16:creationId xmlns:a16="http://schemas.microsoft.com/office/drawing/2014/main" id="{CBCD4489-F62C-4C5F-94D6-65B06E7461CB}"/>
              </a:ext>
            </a:extLst>
          </p:cNvPr>
          <p:cNvSpPr>
            <a:spLocks noGrp="1"/>
          </p:cNvSpPr>
          <p:nvPr>
            <p:ph type="dt" sz="half" idx="10"/>
          </p:nvPr>
        </p:nvSpPr>
        <p:spPr/>
        <p:txBody>
          <a:bodyPr/>
          <a:lstStyle/>
          <a:p>
            <a:r>
              <a:rPr lang="en-US"/>
              <a:t>06/24/21</a:t>
            </a:r>
            <a:endParaRPr lang="en-US" dirty="0"/>
          </a:p>
        </p:txBody>
      </p:sp>
      <p:sp>
        <p:nvSpPr>
          <p:cNvPr id="13" name="Footer Placeholder 12">
            <a:extLst>
              <a:ext uri="{FF2B5EF4-FFF2-40B4-BE49-F238E27FC236}">
                <a16:creationId xmlns:a16="http://schemas.microsoft.com/office/drawing/2014/main" id="{F167FC91-A586-4BD8-ACCB-13073D56CC68}"/>
              </a:ext>
            </a:extLst>
          </p:cNvPr>
          <p:cNvSpPr>
            <a:spLocks noGrp="1"/>
          </p:cNvSpPr>
          <p:nvPr>
            <p:ph type="ftr" sz="quarter" idx="11"/>
          </p:nvPr>
        </p:nvSpPr>
        <p:spPr/>
        <p:txBody>
          <a:bodyPr/>
          <a:lstStyle/>
          <a:p>
            <a:r>
              <a:rPr lang="en-US"/>
              <a:t>DFES/Partner Training Team</a:t>
            </a:r>
          </a:p>
        </p:txBody>
      </p:sp>
      <p:sp>
        <p:nvSpPr>
          <p:cNvPr id="14" name="Slide Number Placeholder 13">
            <a:extLst>
              <a:ext uri="{FF2B5EF4-FFF2-40B4-BE49-F238E27FC236}">
                <a16:creationId xmlns:a16="http://schemas.microsoft.com/office/drawing/2014/main" id="{D72ECCF7-5BAD-4F90-822F-125D7D086DDA}"/>
              </a:ext>
            </a:extLst>
          </p:cNvPr>
          <p:cNvSpPr>
            <a:spLocks noGrp="1"/>
          </p:cNvSpPr>
          <p:nvPr>
            <p:ph type="sldNum" sz="quarter" idx="12"/>
          </p:nvPr>
        </p:nvSpPr>
        <p:spPr/>
        <p:txBody>
          <a:bodyPr/>
          <a:lstStyle/>
          <a:p>
            <a:fld id="{F66C7F4F-7A58-456A-AC51-51E43BD5D209}" type="slidenum">
              <a:rPr lang="en-US" smtClean="0"/>
              <a:t>11</a:t>
            </a:fld>
            <a:endParaRPr lang="en-US"/>
          </a:p>
        </p:txBody>
      </p:sp>
    </p:spTree>
    <p:extLst>
      <p:ext uri="{BB962C8B-B14F-4D97-AF65-F5344CB8AC3E}">
        <p14:creationId xmlns:p14="http://schemas.microsoft.com/office/powerpoint/2010/main" val="40176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B487EA-571F-44C0-B73D-3A13FB8E8651}"/>
              </a:ext>
            </a:extLst>
          </p:cNvPr>
          <p:cNvSpPr txBox="1"/>
          <p:nvPr/>
        </p:nvSpPr>
        <p:spPr>
          <a:xfrm>
            <a:off x="3801979" y="4154906"/>
            <a:ext cx="8390021" cy="2092881"/>
          </a:xfrm>
          <a:prstGeom prst="rect">
            <a:avLst/>
          </a:prstGeom>
          <a:noFill/>
        </p:spPr>
        <p:txBody>
          <a:bodyPr wrap="square" rtlCol="0">
            <a:spAutoFit/>
          </a:bodyPr>
          <a:lstStyle/>
          <a:p>
            <a:r>
              <a:rPr lang="en-US" sz="2600" dirty="0">
                <a:latin typeface="+mj-lt"/>
              </a:rPr>
              <a:t>Roll the dice and come up with as many accommodations as you can, recording what you come up with as you go. Repeat until time is called. Unique answers will earn you a point, and the team with the most points wins! </a:t>
            </a:r>
          </a:p>
        </p:txBody>
      </p:sp>
      <p:pic>
        <p:nvPicPr>
          <p:cNvPr id="9" name="Picture 8" descr="A close up of a logo&#10;&#10;Description automatically generated">
            <a:extLst>
              <a:ext uri="{FF2B5EF4-FFF2-40B4-BE49-F238E27FC236}">
                <a16:creationId xmlns:a16="http://schemas.microsoft.com/office/drawing/2014/main" id="{E618D566-4FA9-41B9-9B7B-B0B23AB4E2D2}"/>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4590" y="0"/>
            <a:ext cx="9144000" cy="3667125"/>
          </a:xfrm>
          <a:prstGeom prst="rect">
            <a:avLst/>
          </a:prstGeom>
        </p:spPr>
      </p:pic>
      <p:sp>
        <p:nvSpPr>
          <p:cNvPr id="2" name="Date Placeholder 1">
            <a:extLst>
              <a:ext uri="{FF2B5EF4-FFF2-40B4-BE49-F238E27FC236}">
                <a16:creationId xmlns:a16="http://schemas.microsoft.com/office/drawing/2014/main" id="{2E5A893C-8956-498A-8056-42D3EF8C703E}"/>
              </a:ext>
            </a:extLst>
          </p:cNvPr>
          <p:cNvSpPr>
            <a:spLocks noGrp="1"/>
          </p:cNvSpPr>
          <p:nvPr>
            <p:ph type="dt" sz="half" idx="10"/>
          </p:nvPr>
        </p:nvSpPr>
        <p:spPr/>
        <p:txBody>
          <a:bodyPr/>
          <a:lstStyle/>
          <a:p>
            <a:r>
              <a:rPr lang="en-US"/>
              <a:t>06/24/21</a:t>
            </a:r>
            <a:endParaRPr lang="en-US" dirty="0"/>
          </a:p>
        </p:txBody>
      </p:sp>
      <p:sp>
        <p:nvSpPr>
          <p:cNvPr id="3" name="Footer Placeholder 2">
            <a:extLst>
              <a:ext uri="{FF2B5EF4-FFF2-40B4-BE49-F238E27FC236}">
                <a16:creationId xmlns:a16="http://schemas.microsoft.com/office/drawing/2014/main" id="{644E317C-C581-4166-B094-1BA20D981C39}"/>
              </a:ext>
            </a:extLst>
          </p:cNvPr>
          <p:cNvSpPr>
            <a:spLocks noGrp="1"/>
          </p:cNvSpPr>
          <p:nvPr>
            <p:ph type="ftr" sz="quarter" idx="11"/>
          </p:nvPr>
        </p:nvSpPr>
        <p:spPr/>
        <p:txBody>
          <a:bodyPr/>
          <a:lstStyle/>
          <a:p>
            <a:r>
              <a:rPr lang="en-US"/>
              <a:t>DFES/Partner Training Team</a:t>
            </a:r>
          </a:p>
        </p:txBody>
      </p:sp>
      <p:sp>
        <p:nvSpPr>
          <p:cNvPr id="10" name="Slide Number Placeholder 9">
            <a:extLst>
              <a:ext uri="{FF2B5EF4-FFF2-40B4-BE49-F238E27FC236}">
                <a16:creationId xmlns:a16="http://schemas.microsoft.com/office/drawing/2014/main" id="{F18BBF07-F984-4330-A19A-B64F88692D06}"/>
              </a:ext>
            </a:extLst>
          </p:cNvPr>
          <p:cNvSpPr>
            <a:spLocks noGrp="1"/>
          </p:cNvSpPr>
          <p:nvPr>
            <p:ph type="sldNum" sz="quarter" idx="12"/>
          </p:nvPr>
        </p:nvSpPr>
        <p:spPr/>
        <p:txBody>
          <a:bodyPr/>
          <a:lstStyle/>
          <a:p>
            <a:fld id="{F66C7F4F-7A58-456A-AC51-51E43BD5D209}" type="slidenum">
              <a:rPr lang="en-US" smtClean="0"/>
              <a:t>12</a:t>
            </a:fld>
            <a:endParaRPr lang="en-US"/>
          </a:p>
        </p:txBody>
      </p:sp>
      <p:sp>
        <p:nvSpPr>
          <p:cNvPr id="8" name="Rectangle 7">
            <a:extLst>
              <a:ext uri="{FF2B5EF4-FFF2-40B4-BE49-F238E27FC236}">
                <a16:creationId xmlns:a16="http://schemas.microsoft.com/office/drawing/2014/main" id="{446CCAAF-714A-4F2D-A12B-D0D59A14DB26}"/>
              </a:ext>
            </a:extLst>
          </p:cNvPr>
          <p:cNvSpPr/>
          <p:nvPr/>
        </p:nvSpPr>
        <p:spPr>
          <a:xfrm>
            <a:off x="11109278" y="5896307"/>
            <a:ext cx="904531" cy="961693"/>
          </a:xfrm>
          <a:prstGeom prst="rect">
            <a:avLst/>
          </a:prstGeom>
          <a:solidFill>
            <a:srgbClr val="FA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382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BE58D-5902-4199-95A9-CC632943BFFF}"/>
              </a:ext>
            </a:extLst>
          </p:cNvPr>
          <p:cNvSpPr>
            <a:spLocks noGrp="1"/>
          </p:cNvSpPr>
          <p:nvPr>
            <p:ph type="title"/>
          </p:nvPr>
        </p:nvSpPr>
        <p:spPr>
          <a:xfrm>
            <a:off x="1220833" y="581806"/>
            <a:ext cx="3677264" cy="1609344"/>
          </a:xfrm>
        </p:spPr>
        <p:txBody>
          <a:bodyPr>
            <a:normAutofit/>
          </a:bodyPr>
          <a:lstStyle/>
          <a:p>
            <a:pPr algn="r"/>
            <a:r>
              <a:rPr lang="en-US" dirty="0"/>
              <a:t>Your Project</a:t>
            </a:r>
          </a:p>
        </p:txBody>
      </p:sp>
      <p:sp>
        <p:nvSpPr>
          <p:cNvPr id="10" name="Content Placeholder 9">
            <a:extLst>
              <a:ext uri="{FF2B5EF4-FFF2-40B4-BE49-F238E27FC236}">
                <a16:creationId xmlns:a16="http://schemas.microsoft.com/office/drawing/2014/main" id="{66C5922B-68D7-4882-89FA-0EFC7A40C275}"/>
              </a:ext>
            </a:extLst>
          </p:cNvPr>
          <p:cNvSpPr>
            <a:spLocks noGrp="1"/>
          </p:cNvSpPr>
          <p:nvPr>
            <p:ph idx="1"/>
          </p:nvPr>
        </p:nvSpPr>
        <p:spPr>
          <a:xfrm>
            <a:off x="1251284" y="2198658"/>
            <a:ext cx="3677263" cy="4092579"/>
          </a:xfrm>
        </p:spPr>
        <p:txBody>
          <a:bodyPr>
            <a:normAutofit/>
          </a:bodyPr>
          <a:lstStyle/>
          <a:p>
            <a:pPr marL="0" indent="0" algn="r">
              <a:buNone/>
            </a:pPr>
            <a:r>
              <a:rPr lang="en-US" sz="2600" dirty="0">
                <a:latin typeface="+mj-lt"/>
              </a:rPr>
              <a:t>Think back to a time when you had a big group project…</a:t>
            </a:r>
          </a:p>
          <a:p>
            <a:pPr marL="0" indent="0">
              <a:buNone/>
            </a:pPr>
            <a:endParaRPr lang="en-US" sz="1600" dirty="0"/>
          </a:p>
          <a:p>
            <a:pPr marL="0" indent="0">
              <a:buNone/>
            </a:pPr>
            <a:endParaRPr lang="en-US" sz="1600" dirty="0"/>
          </a:p>
        </p:txBody>
      </p:sp>
      <p:pic>
        <p:nvPicPr>
          <p:cNvPr id="8" name="Content Placeholder 4">
            <a:extLst>
              <a:ext uri="{FF2B5EF4-FFF2-40B4-BE49-F238E27FC236}">
                <a16:creationId xmlns:a16="http://schemas.microsoft.com/office/drawing/2014/main" id="{2D968D12-8D8E-4184-BC6A-57D63112425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95" b="94141" l="3809" r="94434">
                        <a14:foregroundMark x1="10156" y1="51563" x2="7031" y2="61621"/>
                        <a14:foregroundMark x1="7031" y1="61621" x2="9180" y2="62109"/>
                        <a14:foregroundMark x1="17969" y1="88281" x2="19434" y2="90332"/>
                        <a14:foregroundMark x1="27246" y1="90039" x2="32324" y2="88867"/>
                        <a14:foregroundMark x1="18262" y1="93359" x2="16406" y2="94238"/>
                        <a14:foregroundMark x1="3809" y1="59082" x2="4688" y2="52832"/>
                        <a14:foregroundMark x1="14355" y1="9570" x2="20605" y2="8984"/>
                        <a14:foregroundMark x1="76465" y1="9277" x2="76758" y2="6250"/>
                        <a14:foregroundMark x1="89453" y1="48047" x2="87891" y2="57910"/>
                        <a14:foregroundMark x1="94531" y1="50391" x2="93945" y2="55762"/>
                        <a14:foregroundMark x1="19434" y1="5957" x2="15820" y2="5664"/>
                        <a14:foregroundMark x1="77734" y1="5078" x2="75879" y2="4395"/>
                        <a14:foregroundMark x1="78320" y1="93945" x2="81445" y2="93750"/>
                        <a14:backgroundMark x1="24219" y1="26074" x2="23828" y2="25684"/>
                        <a14:backgroundMark x1="71680" y1="23828" x2="71680" y2="23828"/>
                      </a14:backgroundRemoval>
                    </a14:imgEffect>
                  </a14:imgLayer>
                </a14:imgProps>
              </a:ext>
              <a:ext uri="{28A0092B-C50C-407E-A947-70E740481C1C}">
                <a14:useLocalDpi xmlns:a14="http://schemas.microsoft.com/office/drawing/2010/main" val="0"/>
              </a:ext>
            </a:extLst>
          </a:blip>
          <a:srcRect/>
          <a:stretch/>
        </p:blipFill>
        <p:spPr>
          <a:xfrm>
            <a:off x="5702128" y="1198777"/>
            <a:ext cx="4683027" cy="4683027"/>
          </a:xfrm>
          <a:prstGeom prst="rect">
            <a:avLst/>
          </a:prstGeom>
          <a:ln>
            <a:noFill/>
          </a:ln>
          <a:effectLst/>
        </p:spPr>
      </p:pic>
      <p:sp>
        <p:nvSpPr>
          <p:cNvPr id="11" name="TextBox 10">
            <a:extLst>
              <a:ext uri="{FF2B5EF4-FFF2-40B4-BE49-F238E27FC236}">
                <a16:creationId xmlns:a16="http://schemas.microsoft.com/office/drawing/2014/main" id="{30D0CE94-AFA6-4C95-81A3-8BFACA1197FF}"/>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10</a:t>
            </a:r>
          </a:p>
        </p:txBody>
      </p:sp>
      <p:sp>
        <p:nvSpPr>
          <p:cNvPr id="3" name="Date Placeholder 2">
            <a:extLst>
              <a:ext uri="{FF2B5EF4-FFF2-40B4-BE49-F238E27FC236}">
                <a16:creationId xmlns:a16="http://schemas.microsoft.com/office/drawing/2014/main" id="{19D9CCD6-513E-481B-85EC-38476EED3BD0}"/>
              </a:ext>
            </a:extLst>
          </p:cNvPr>
          <p:cNvSpPr>
            <a:spLocks noGrp="1"/>
          </p:cNvSpPr>
          <p:nvPr>
            <p:ph type="dt" sz="half" idx="10"/>
          </p:nvPr>
        </p:nvSpPr>
        <p:spPr/>
        <p:txBody>
          <a:bodyPr/>
          <a:lstStyle/>
          <a:p>
            <a:r>
              <a:rPr lang="en-US"/>
              <a:t>06/24/21</a:t>
            </a:r>
            <a:endParaRPr lang="en-US" dirty="0"/>
          </a:p>
        </p:txBody>
      </p:sp>
      <p:sp>
        <p:nvSpPr>
          <p:cNvPr id="4" name="Footer Placeholder 3">
            <a:extLst>
              <a:ext uri="{FF2B5EF4-FFF2-40B4-BE49-F238E27FC236}">
                <a16:creationId xmlns:a16="http://schemas.microsoft.com/office/drawing/2014/main" id="{606326AB-A4A8-4D5D-BADA-9C5264198FC9}"/>
              </a:ext>
            </a:extLst>
          </p:cNvPr>
          <p:cNvSpPr>
            <a:spLocks noGrp="1"/>
          </p:cNvSpPr>
          <p:nvPr>
            <p:ph type="ftr" sz="quarter" idx="11"/>
          </p:nvPr>
        </p:nvSpPr>
        <p:spPr/>
        <p:txBody>
          <a:bodyPr/>
          <a:lstStyle/>
          <a:p>
            <a:r>
              <a:rPr lang="en-US"/>
              <a:t>DFES/Partner Training Team</a:t>
            </a:r>
          </a:p>
        </p:txBody>
      </p:sp>
      <p:sp>
        <p:nvSpPr>
          <p:cNvPr id="12" name="Slide Number Placeholder 11">
            <a:extLst>
              <a:ext uri="{FF2B5EF4-FFF2-40B4-BE49-F238E27FC236}">
                <a16:creationId xmlns:a16="http://schemas.microsoft.com/office/drawing/2014/main" id="{3B517702-F1AB-40DC-9C21-50A92E616411}"/>
              </a:ext>
            </a:extLst>
          </p:cNvPr>
          <p:cNvSpPr>
            <a:spLocks noGrp="1"/>
          </p:cNvSpPr>
          <p:nvPr>
            <p:ph type="sldNum" sz="quarter" idx="12"/>
          </p:nvPr>
        </p:nvSpPr>
        <p:spPr/>
        <p:txBody>
          <a:bodyPr/>
          <a:lstStyle/>
          <a:p>
            <a:fld id="{F66C7F4F-7A58-456A-AC51-51E43BD5D209}" type="slidenum">
              <a:rPr lang="en-US" smtClean="0"/>
              <a:t>13</a:t>
            </a:fld>
            <a:endParaRPr lang="en-US"/>
          </a:p>
        </p:txBody>
      </p:sp>
    </p:spTree>
    <p:extLst>
      <p:ext uri="{BB962C8B-B14F-4D97-AF65-F5344CB8AC3E}">
        <p14:creationId xmlns:p14="http://schemas.microsoft.com/office/powerpoint/2010/main" val="3307348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EACB8B-266E-49ED-80EC-42024B0035D4}"/>
              </a:ext>
            </a:extLst>
          </p:cNvPr>
          <p:cNvSpPr>
            <a:spLocks noGrp="1"/>
          </p:cNvSpPr>
          <p:nvPr>
            <p:ph type="title"/>
          </p:nvPr>
        </p:nvSpPr>
        <p:spPr>
          <a:xfrm>
            <a:off x="1069848" y="484632"/>
            <a:ext cx="10058400" cy="1609344"/>
          </a:xfrm>
        </p:spPr>
        <p:txBody>
          <a:bodyPr/>
          <a:lstStyle/>
          <a:p>
            <a:r>
              <a:rPr lang="en-US" dirty="0"/>
              <a:t> Collaboration</a:t>
            </a:r>
          </a:p>
        </p:txBody>
      </p:sp>
      <p:sp>
        <p:nvSpPr>
          <p:cNvPr id="33" name="TextBox 32">
            <a:extLst>
              <a:ext uri="{FF2B5EF4-FFF2-40B4-BE49-F238E27FC236}">
                <a16:creationId xmlns:a16="http://schemas.microsoft.com/office/drawing/2014/main" id="{0C1421AD-D07D-444F-95CB-C856D27D6615}"/>
              </a:ext>
            </a:extLst>
          </p:cNvPr>
          <p:cNvSpPr txBox="1"/>
          <p:nvPr/>
        </p:nvSpPr>
        <p:spPr>
          <a:xfrm>
            <a:off x="3786618" y="2844286"/>
            <a:ext cx="829994" cy="492443"/>
          </a:xfrm>
          <a:prstGeom prst="rect">
            <a:avLst/>
          </a:prstGeom>
          <a:noFill/>
        </p:spPr>
        <p:txBody>
          <a:bodyPr wrap="square" rtlCol="0">
            <a:spAutoFit/>
          </a:bodyPr>
          <a:lstStyle/>
          <a:p>
            <a:r>
              <a:rPr lang="en-US" sz="2600" dirty="0">
                <a:latin typeface="+mj-lt"/>
              </a:rPr>
              <a:t>W-2</a:t>
            </a:r>
          </a:p>
        </p:txBody>
      </p:sp>
      <p:sp>
        <p:nvSpPr>
          <p:cNvPr id="34" name="TextBox 33">
            <a:extLst>
              <a:ext uri="{FF2B5EF4-FFF2-40B4-BE49-F238E27FC236}">
                <a16:creationId xmlns:a16="http://schemas.microsoft.com/office/drawing/2014/main" id="{853399FF-5BF2-4F0C-8711-968EBA9446FB}"/>
              </a:ext>
            </a:extLst>
          </p:cNvPr>
          <p:cNvSpPr txBox="1"/>
          <p:nvPr/>
        </p:nvSpPr>
        <p:spPr>
          <a:xfrm>
            <a:off x="4390353" y="5417016"/>
            <a:ext cx="936242" cy="492443"/>
          </a:xfrm>
          <a:prstGeom prst="rect">
            <a:avLst/>
          </a:prstGeom>
          <a:noFill/>
        </p:spPr>
        <p:txBody>
          <a:bodyPr wrap="square" rtlCol="0">
            <a:spAutoFit/>
          </a:bodyPr>
          <a:lstStyle/>
          <a:p>
            <a:r>
              <a:rPr lang="en-US" sz="2600" dirty="0">
                <a:latin typeface="+mj-lt"/>
              </a:rPr>
              <a:t>DVR</a:t>
            </a:r>
          </a:p>
        </p:txBody>
      </p:sp>
      <p:sp>
        <p:nvSpPr>
          <p:cNvPr id="35" name="TextBox 34">
            <a:extLst>
              <a:ext uri="{FF2B5EF4-FFF2-40B4-BE49-F238E27FC236}">
                <a16:creationId xmlns:a16="http://schemas.microsoft.com/office/drawing/2014/main" id="{F50D8EE7-3A3C-4663-90F3-F50D7ADE717A}"/>
              </a:ext>
            </a:extLst>
          </p:cNvPr>
          <p:cNvSpPr txBox="1"/>
          <p:nvPr/>
        </p:nvSpPr>
        <p:spPr>
          <a:xfrm>
            <a:off x="10288113" y="1633753"/>
            <a:ext cx="1121467" cy="492443"/>
          </a:xfrm>
          <a:prstGeom prst="rect">
            <a:avLst/>
          </a:prstGeom>
          <a:noFill/>
        </p:spPr>
        <p:txBody>
          <a:bodyPr wrap="square" rtlCol="0">
            <a:spAutoFit/>
          </a:bodyPr>
          <a:lstStyle/>
          <a:p>
            <a:r>
              <a:rPr lang="en-US" sz="2600" dirty="0">
                <a:latin typeface="+mj-lt"/>
              </a:rPr>
              <a:t>WIOA</a:t>
            </a:r>
          </a:p>
        </p:txBody>
      </p:sp>
      <p:sp>
        <p:nvSpPr>
          <p:cNvPr id="36" name="TextBox 35">
            <a:extLst>
              <a:ext uri="{FF2B5EF4-FFF2-40B4-BE49-F238E27FC236}">
                <a16:creationId xmlns:a16="http://schemas.microsoft.com/office/drawing/2014/main" id="{D4C3103E-3675-4EFC-AD5F-226C0559221C}"/>
              </a:ext>
            </a:extLst>
          </p:cNvPr>
          <p:cNvSpPr txBox="1"/>
          <p:nvPr/>
        </p:nvSpPr>
        <p:spPr>
          <a:xfrm>
            <a:off x="10108991" y="4115466"/>
            <a:ext cx="1255170" cy="492443"/>
          </a:xfrm>
          <a:prstGeom prst="rect">
            <a:avLst/>
          </a:prstGeom>
          <a:noFill/>
        </p:spPr>
        <p:txBody>
          <a:bodyPr wrap="square" rtlCol="0">
            <a:spAutoFit/>
          </a:bodyPr>
          <a:lstStyle/>
          <a:p>
            <a:r>
              <a:rPr lang="en-US" sz="2600" dirty="0">
                <a:latin typeface="+mj-lt"/>
              </a:rPr>
              <a:t>ADRC</a:t>
            </a:r>
          </a:p>
        </p:txBody>
      </p:sp>
      <p:sp>
        <p:nvSpPr>
          <p:cNvPr id="37" name="TextBox 36">
            <a:extLst>
              <a:ext uri="{FF2B5EF4-FFF2-40B4-BE49-F238E27FC236}">
                <a16:creationId xmlns:a16="http://schemas.microsoft.com/office/drawing/2014/main" id="{E25AE241-83B4-4F2C-8BA4-760BA669673D}"/>
              </a:ext>
            </a:extLst>
          </p:cNvPr>
          <p:cNvSpPr txBox="1"/>
          <p:nvPr/>
        </p:nvSpPr>
        <p:spPr>
          <a:xfrm>
            <a:off x="7146799" y="2043031"/>
            <a:ext cx="936242" cy="492443"/>
          </a:xfrm>
          <a:prstGeom prst="rect">
            <a:avLst/>
          </a:prstGeom>
          <a:noFill/>
        </p:spPr>
        <p:txBody>
          <a:bodyPr wrap="square" rtlCol="0">
            <a:spAutoFit/>
          </a:bodyPr>
          <a:lstStyle/>
          <a:p>
            <a:r>
              <a:rPr lang="en-US" sz="2600" dirty="0">
                <a:latin typeface="+mj-lt"/>
              </a:rPr>
              <a:t>FSET</a:t>
            </a:r>
          </a:p>
        </p:txBody>
      </p:sp>
      <p:sp>
        <p:nvSpPr>
          <p:cNvPr id="46" name="TextBox 45">
            <a:extLst>
              <a:ext uri="{FF2B5EF4-FFF2-40B4-BE49-F238E27FC236}">
                <a16:creationId xmlns:a16="http://schemas.microsoft.com/office/drawing/2014/main" id="{E8E6FB1E-5C5B-4DAE-954F-695298EABC7A}"/>
              </a:ext>
            </a:extLst>
          </p:cNvPr>
          <p:cNvSpPr txBox="1"/>
          <p:nvPr/>
        </p:nvSpPr>
        <p:spPr>
          <a:xfrm>
            <a:off x="8186656" y="5663238"/>
            <a:ext cx="2022727" cy="492443"/>
          </a:xfrm>
          <a:prstGeom prst="rect">
            <a:avLst/>
          </a:prstGeom>
          <a:noFill/>
        </p:spPr>
        <p:txBody>
          <a:bodyPr wrap="square" rtlCol="0">
            <a:spAutoFit/>
          </a:bodyPr>
          <a:lstStyle/>
          <a:p>
            <a:r>
              <a:rPr lang="en-US" sz="2600" dirty="0">
                <a:latin typeface="+mj-lt"/>
              </a:rPr>
              <a:t>Participant</a:t>
            </a:r>
          </a:p>
        </p:txBody>
      </p:sp>
      <p:sp>
        <p:nvSpPr>
          <p:cNvPr id="47" name="TextBox 46">
            <a:extLst>
              <a:ext uri="{FF2B5EF4-FFF2-40B4-BE49-F238E27FC236}">
                <a16:creationId xmlns:a16="http://schemas.microsoft.com/office/drawing/2014/main" id="{4B7860D5-7DCC-4397-9FDB-E79B02F92FCE}"/>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11</a:t>
            </a:r>
          </a:p>
        </p:txBody>
      </p:sp>
      <p:sp>
        <p:nvSpPr>
          <p:cNvPr id="4" name="Graphic 2" descr="Connections">
            <a:extLst>
              <a:ext uri="{FF2B5EF4-FFF2-40B4-BE49-F238E27FC236}">
                <a16:creationId xmlns:a16="http://schemas.microsoft.com/office/drawing/2014/main" id="{FEA6E2E3-D9C3-48CF-A976-DA269B9FC6B1}"/>
              </a:ext>
            </a:extLst>
          </p:cNvPr>
          <p:cNvSpPr/>
          <p:nvPr/>
        </p:nvSpPr>
        <p:spPr>
          <a:xfrm>
            <a:off x="4543750" y="800838"/>
            <a:ext cx="6063279" cy="5633285"/>
          </a:xfrm>
          <a:custGeom>
            <a:avLst/>
            <a:gdLst>
              <a:gd name="connsiteX0" fmla="*/ 4875411 w 5381946"/>
              <a:gd name="connsiteY0" fmla="*/ 1922195 h 4875410"/>
              <a:gd name="connsiteX1" fmla="*/ 4818426 w 5381946"/>
              <a:gd name="connsiteY1" fmla="*/ 1922195 h 4875410"/>
              <a:gd name="connsiteX2" fmla="*/ 4653801 w 5381946"/>
              <a:gd name="connsiteY2" fmla="*/ 1478976 h 4875410"/>
              <a:gd name="connsiteX3" fmla="*/ 4957723 w 5381946"/>
              <a:gd name="connsiteY3" fmla="*/ 402587 h 4875410"/>
              <a:gd name="connsiteX4" fmla="*/ 3881333 w 5381946"/>
              <a:gd name="connsiteY4" fmla="*/ 98665 h 4875410"/>
              <a:gd name="connsiteX5" fmla="*/ 3507763 w 5381946"/>
              <a:gd name="connsiteY5" fmla="*/ 579875 h 4875410"/>
              <a:gd name="connsiteX6" fmla="*/ 2918915 w 5381946"/>
              <a:gd name="connsiteY6" fmla="*/ 516558 h 4875410"/>
              <a:gd name="connsiteX7" fmla="*/ 2336398 w 5381946"/>
              <a:gd name="connsiteY7" fmla="*/ 86002 h 4875410"/>
              <a:gd name="connsiteX8" fmla="*/ 1899511 w 5381946"/>
              <a:gd name="connsiteY8" fmla="*/ 592538 h 4875410"/>
              <a:gd name="connsiteX9" fmla="*/ 1969159 w 5381946"/>
              <a:gd name="connsiteY9" fmla="*/ 852138 h 4875410"/>
              <a:gd name="connsiteX10" fmla="*/ 1260009 w 5381946"/>
              <a:gd name="connsiteY10" fmla="*/ 1548625 h 4875410"/>
              <a:gd name="connsiteX11" fmla="*/ 791463 w 5381946"/>
              <a:gd name="connsiteY11" fmla="*/ 1390333 h 4875410"/>
              <a:gd name="connsiteX12" fmla="*/ 0 w 5381946"/>
              <a:gd name="connsiteY12" fmla="*/ 2181795 h 4875410"/>
              <a:gd name="connsiteX13" fmla="*/ 791463 w 5381946"/>
              <a:gd name="connsiteY13" fmla="*/ 2973258 h 4875410"/>
              <a:gd name="connsiteX14" fmla="*/ 949755 w 5381946"/>
              <a:gd name="connsiteY14" fmla="*/ 3923013 h 4875410"/>
              <a:gd name="connsiteX15" fmla="*/ 683824 w 5381946"/>
              <a:gd name="connsiteY15" fmla="*/ 4600506 h 4875410"/>
              <a:gd name="connsiteX16" fmla="*/ 1361316 w 5381946"/>
              <a:gd name="connsiteY16" fmla="*/ 4866437 h 4875410"/>
              <a:gd name="connsiteX17" fmla="*/ 1652574 w 5381946"/>
              <a:gd name="connsiteY17" fmla="*/ 4245930 h 4875410"/>
              <a:gd name="connsiteX18" fmla="*/ 2209764 w 5381946"/>
              <a:gd name="connsiteY18" fmla="*/ 3954672 h 4875410"/>
              <a:gd name="connsiteX19" fmla="*/ 3596407 w 5381946"/>
              <a:gd name="connsiteY19" fmla="*/ 4024321 h 4875410"/>
              <a:gd name="connsiteX20" fmla="*/ 3919324 w 5381946"/>
              <a:gd name="connsiteY20" fmla="*/ 3302507 h 4875410"/>
              <a:gd name="connsiteX21" fmla="*/ 3893997 w 5381946"/>
              <a:gd name="connsiteY21" fmla="*/ 3087229 h 4875410"/>
              <a:gd name="connsiteX22" fmla="*/ 4508172 w 5381946"/>
              <a:gd name="connsiteY22" fmla="*/ 2770644 h 4875410"/>
              <a:gd name="connsiteX23" fmla="*/ 5236318 w 5381946"/>
              <a:gd name="connsiteY23" fmla="*/ 2814966 h 4875410"/>
              <a:gd name="connsiteX24" fmla="*/ 5280640 w 5381946"/>
              <a:gd name="connsiteY24" fmla="*/ 2086820 h 4875410"/>
              <a:gd name="connsiteX25" fmla="*/ 4875411 w 5381946"/>
              <a:gd name="connsiteY25" fmla="*/ 1922195 h 4875410"/>
              <a:gd name="connsiteX26" fmla="*/ 4875411 w 5381946"/>
              <a:gd name="connsiteY26" fmla="*/ 1922195 h 4875410"/>
              <a:gd name="connsiteX27" fmla="*/ 4875411 w 5381946"/>
              <a:gd name="connsiteY27" fmla="*/ 2112146 h 4875410"/>
              <a:gd name="connsiteX28" fmla="*/ 5021040 w 5381946"/>
              <a:gd name="connsiteY28" fmla="*/ 2257776 h 4875410"/>
              <a:gd name="connsiteX29" fmla="*/ 4875411 w 5381946"/>
              <a:gd name="connsiteY29" fmla="*/ 2403405 h 4875410"/>
              <a:gd name="connsiteX30" fmla="*/ 4729782 w 5381946"/>
              <a:gd name="connsiteY30" fmla="*/ 2257776 h 4875410"/>
              <a:gd name="connsiteX31" fmla="*/ 4729782 w 5381946"/>
              <a:gd name="connsiteY31" fmla="*/ 2257776 h 4875410"/>
              <a:gd name="connsiteX32" fmla="*/ 4875411 w 5381946"/>
              <a:gd name="connsiteY32" fmla="*/ 2112146 h 4875410"/>
              <a:gd name="connsiteX33" fmla="*/ 4875411 w 5381946"/>
              <a:gd name="connsiteY33" fmla="*/ 2112146 h 4875410"/>
              <a:gd name="connsiteX34" fmla="*/ 4267568 w 5381946"/>
              <a:gd name="connsiteY34" fmla="*/ 307611 h 4875410"/>
              <a:gd name="connsiteX35" fmla="*/ 4489177 w 5381946"/>
              <a:gd name="connsiteY35" fmla="*/ 529221 h 4875410"/>
              <a:gd name="connsiteX36" fmla="*/ 4267568 w 5381946"/>
              <a:gd name="connsiteY36" fmla="*/ 750831 h 4875410"/>
              <a:gd name="connsiteX37" fmla="*/ 4045958 w 5381946"/>
              <a:gd name="connsiteY37" fmla="*/ 529221 h 4875410"/>
              <a:gd name="connsiteX38" fmla="*/ 4045958 w 5381946"/>
              <a:gd name="connsiteY38" fmla="*/ 529221 h 4875410"/>
              <a:gd name="connsiteX39" fmla="*/ 4267568 w 5381946"/>
              <a:gd name="connsiteY39" fmla="*/ 307611 h 4875410"/>
              <a:gd name="connsiteX40" fmla="*/ 3818016 w 5381946"/>
              <a:gd name="connsiteY40" fmla="*/ 1029425 h 4875410"/>
              <a:gd name="connsiteX41" fmla="*/ 3862338 w 5381946"/>
              <a:gd name="connsiteY41" fmla="*/ 940782 h 4875410"/>
              <a:gd name="connsiteX42" fmla="*/ 4077616 w 5381946"/>
              <a:gd name="connsiteY42" fmla="*/ 839474 h 4875410"/>
              <a:gd name="connsiteX43" fmla="*/ 4261236 w 5381946"/>
              <a:gd name="connsiteY43" fmla="*/ 814148 h 4875410"/>
              <a:gd name="connsiteX44" fmla="*/ 4444855 w 5381946"/>
              <a:gd name="connsiteY44" fmla="*/ 839474 h 4875410"/>
              <a:gd name="connsiteX45" fmla="*/ 4660133 w 5381946"/>
              <a:gd name="connsiteY45" fmla="*/ 947113 h 4875410"/>
              <a:gd name="connsiteX46" fmla="*/ 4704455 w 5381946"/>
              <a:gd name="connsiteY46" fmla="*/ 1035757 h 4875410"/>
              <a:gd name="connsiteX47" fmla="*/ 4704455 w 5381946"/>
              <a:gd name="connsiteY47" fmla="*/ 1206713 h 4875410"/>
              <a:gd name="connsiteX48" fmla="*/ 3818016 w 5381946"/>
              <a:gd name="connsiteY48" fmla="*/ 1206713 h 4875410"/>
              <a:gd name="connsiteX49" fmla="*/ 3818016 w 5381946"/>
              <a:gd name="connsiteY49" fmla="*/ 1029425 h 4875410"/>
              <a:gd name="connsiteX50" fmla="*/ 2406047 w 5381946"/>
              <a:gd name="connsiteY50" fmla="*/ 269621 h 4875410"/>
              <a:gd name="connsiteX51" fmla="*/ 2551676 w 5381946"/>
              <a:gd name="connsiteY51" fmla="*/ 415250 h 4875410"/>
              <a:gd name="connsiteX52" fmla="*/ 2406047 w 5381946"/>
              <a:gd name="connsiteY52" fmla="*/ 560879 h 4875410"/>
              <a:gd name="connsiteX53" fmla="*/ 2260418 w 5381946"/>
              <a:gd name="connsiteY53" fmla="*/ 415250 h 4875410"/>
              <a:gd name="connsiteX54" fmla="*/ 2260418 w 5381946"/>
              <a:gd name="connsiteY54" fmla="*/ 415250 h 4875410"/>
              <a:gd name="connsiteX55" fmla="*/ 2406047 w 5381946"/>
              <a:gd name="connsiteY55" fmla="*/ 269621 h 4875410"/>
              <a:gd name="connsiteX56" fmla="*/ 2406047 w 5381946"/>
              <a:gd name="connsiteY56" fmla="*/ 269621 h 4875410"/>
              <a:gd name="connsiteX57" fmla="*/ 2108457 w 5381946"/>
              <a:gd name="connsiteY57" fmla="*/ 744499 h 4875410"/>
              <a:gd name="connsiteX58" fmla="*/ 2140115 w 5381946"/>
              <a:gd name="connsiteY58" fmla="*/ 687514 h 4875410"/>
              <a:gd name="connsiteX59" fmla="*/ 2285745 w 5381946"/>
              <a:gd name="connsiteY59" fmla="*/ 624197 h 4875410"/>
              <a:gd name="connsiteX60" fmla="*/ 2406047 w 5381946"/>
              <a:gd name="connsiteY60" fmla="*/ 605201 h 4875410"/>
              <a:gd name="connsiteX61" fmla="*/ 2526349 w 5381946"/>
              <a:gd name="connsiteY61" fmla="*/ 624197 h 4875410"/>
              <a:gd name="connsiteX62" fmla="*/ 2665647 w 5381946"/>
              <a:gd name="connsiteY62" fmla="*/ 693845 h 4875410"/>
              <a:gd name="connsiteX63" fmla="*/ 2697305 w 5381946"/>
              <a:gd name="connsiteY63" fmla="*/ 750831 h 4875410"/>
              <a:gd name="connsiteX64" fmla="*/ 2697305 w 5381946"/>
              <a:gd name="connsiteY64" fmla="*/ 864801 h 4875410"/>
              <a:gd name="connsiteX65" fmla="*/ 2114789 w 5381946"/>
              <a:gd name="connsiteY65" fmla="*/ 864801 h 4875410"/>
              <a:gd name="connsiteX66" fmla="*/ 2114789 w 5381946"/>
              <a:gd name="connsiteY66" fmla="*/ 744499 h 4875410"/>
              <a:gd name="connsiteX67" fmla="*/ 778799 w 5381946"/>
              <a:gd name="connsiteY67" fmla="*/ 1700586 h 4875410"/>
              <a:gd name="connsiteX68" fmla="*/ 1000409 w 5381946"/>
              <a:gd name="connsiteY68" fmla="*/ 1922195 h 4875410"/>
              <a:gd name="connsiteX69" fmla="*/ 778799 w 5381946"/>
              <a:gd name="connsiteY69" fmla="*/ 2143805 h 4875410"/>
              <a:gd name="connsiteX70" fmla="*/ 557190 w 5381946"/>
              <a:gd name="connsiteY70" fmla="*/ 1922195 h 4875410"/>
              <a:gd name="connsiteX71" fmla="*/ 557190 w 5381946"/>
              <a:gd name="connsiteY71" fmla="*/ 1922195 h 4875410"/>
              <a:gd name="connsiteX72" fmla="*/ 778799 w 5381946"/>
              <a:gd name="connsiteY72" fmla="*/ 1700586 h 4875410"/>
              <a:gd name="connsiteX73" fmla="*/ 778799 w 5381946"/>
              <a:gd name="connsiteY73" fmla="*/ 1700586 h 4875410"/>
              <a:gd name="connsiteX74" fmla="*/ 335580 w 5381946"/>
              <a:gd name="connsiteY74" fmla="*/ 2593356 h 4875410"/>
              <a:gd name="connsiteX75" fmla="*/ 335580 w 5381946"/>
              <a:gd name="connsiteY75" fmla="*/ 2422400 h 4875410"/>
              <a:gd name="connsiteX76" fmla="*/ 379902 w 5381946"/>
              <a:gd name="connsiteY76" fmla="*/ 2333756 h 4875410"/>
              <a:gd name="connsiteX77" fmla="*/ 595180 w 5381946"/>
              <a:gd name="connsiteY77" fmla="*/ 2232449 h 4875410"/>
              <a:gd name="connsiteX78" fmla="*/ 778799 w 5381946"/>
              <a:gd name="connsiteY78" fmla="*/ 2207122 h 4875410"/>
              <a:gd name="connsiteX79" fmla="*/ 962419 w 5381946"/>
              <a:gd name="connsiteY79" fmla="*/ 2232449 h 4875410"/>
              <a:gd name="connsiteX80" fmla="*/ 1177697 w 5381946"/>
              <a:gd name="connsiteY80" fmla="*/ 2340088 h 4875410"/>
              <a:gd name="connsiteX81" fmla="*/ 1222019 w 5381946"/>
              <a:gd name="connsiteY81" fmla="*/ 2428732 h 4875410"/>
              <a:gd name="connsiteX82" fmla="*/ 1222019 w 5381946"/>
              <a:gd name="connsiteY82" fmla="*/ 2599688 h 4875410"/>
              <a:gd name="connsiteX83" fmla="*/ 335580 w 5381946"/>
              <a:gd name="connsiteY83" fmla="*/ 2593356 h 4875410"/>
              <a:gd name="connsiteX84" fmla="*/ 1430965 w 5381946"/>
              <a:gd name="connsiteY84" fmla="*/ 4657491 h 4875410"/>
              <a:gd name="connsiteX85" fmla="*/ 842116 w 5381946"/>
              <a:gd name="connsiteY85" fmla="*/ 4657491 h 4875410"/>
              <a:gd name="connsiteX86" fmla="*/ 842116 w 5381946"/>
              <a:gd name="connsiteY86" fmla="*/ 4543520 h 4875410"/>
              <a:gd name="connsiteX87" fmla="*/ 873775 w 5381946"/>
              <a:gd name="connsiteY87" fmla="*/ 4486535 h 4875410"/>
              <a:gd name="connsiteX88" fmla="*/ 1019404 w 5381946"/>
              <a:gd name="connsiteY88" fmla="*/ 4416886 h 4875410"/>
              <a:gd name="connsiteX89" fmla="*/ 1139706 w 5381946"/>
              <a:gd name="connsiteY89" fmla="*/ 4397891 h 4875410"/>
              <a:gd name="connsiteX90" fmla="*/ 1260009 w 5381946"/>
              <a:gd name="connsiteY90" fmla="*/ 4416886 h 4875410"/>
              <a:gd name="connsiteX91" fmla="*/ 1399306 w 5381946"/>
              <a:gd name="connsiteY91" fmla="*/ 4486535 h 4875410"/>
              <a:gd name="connsiteX92" fmla="*/ 1430965 w 5381946"/>
              <a:gd name="connsiteY92" fmla="*/ 4543520 h 4875410"/>
              <a:gd name="connsiteX93" fmla="*/ 1430965 w 5381946"/>
              <a:gd name="connsiteY93" fmla="*/ 4657491 h 4875410"/>
              <a:gd name="connsiteX94" fmla="*/ 987746 w 5381946"/>
              <a:gd name="connsiteY94" fmla="*/ 4214272 h 4875410"/>
              <a:gd name="connsiteX95" fmla="*/ 1133375 w 5381946"/>
              <a:gd name="connsiteY95" fmla="*/ 4068643 h 4875410"/>
              <a:gd name="connsiteX96" fmla="*/ 1279004 w 5381946"/>
              <a:gd name="connsiteY96" fmla="*/ 4214272 h 4875410"/>
              <a:gd name="connsiteX97" fmla="*/ 1133375 w 5381946"/>
              <a:gd name="connsiteY97" fmla="*/ 4359901 h 4875410"/>
              <a:gd name="connsiteX98" fmla="*/ 987746 w 5381946"/>
              <a:gd name="connsiteY98" fmla="*/ 4214272 h 4875410"/>
              <a:gd name="connsiteX99" fmla="*/ 987746 w 5381946"/>
              <a:gd name="connsiteY99" fmla="*/ 4214272 h 4875410"/>
              <a:gd name="connsiteX100" fmla="*/ 1494282 w 5381946"/>
              <a:gd name="connsiteY100" fmla="*/ 4036984 h 4875410"/>
              <a:gd name="connsiteX101" fmla="*/ 1184028 w 5381946"/>
              <a:gd name="connsiteY101" fmla="*/ 3891355 h 4875410"/>
              <a:gd name="connsiteX102" fmla="*/ 1025736 w 5381946"/>
              <a:gd name="connsiteY102" fmla="*/ 2941600 h 4875410"/>
              <a:gd name="connsiteX103" fmla="*/ 1405638 w 5381946"/>
              <a:gd name="connsiteY103" fmla="*/ 2669336 h 4875410"/>
              <a:gd name="connsiteX104" fmla="*/ 1994486 w 5381946"/>
              <a:gd name="connsiteY104" fmla="*/ 2979590 h 4875410"/>
              <a:gd name="connsiteX105" fmla="*/ 2045140 w 5381946"/>
              <a:gd name="connsiteY105" fmla="*/ 3758389 h 4875410"/>
              <a:gd name="connsiteX106" fmla="*/ 1494282 w 5381946"/>
              <a:gd name="connsiteY106" fmla="*/ 4036984 h 4875410"/>
              <a:gd name="connsiteX107" fmla="*/ 2114789 w 5381946"/>
              <a:gd name="connsiteY107" fmla="*/ 2745317 h 4875410"/>
              <a:gd name="connsiteX108" fmla="*/ 1532272 w 5381946"/>
              <a:gd name="connsiteY108" fmla="*/ 2441395 h 4875410"/>
              <a:gd name="connsiteX109" fmla="*/ 1570262 w 5381946"/>
              <a:gd name="connsiteY109" fmla="*/ 2188127 h 4875410"/>
              <a:gd name="connsiteX110" fmla="*/ 1424633 w 5381946"/>
              <a:gd name="connsiteY110" fmla="*/ 1732244 h 4875410"/>
              <a:gd name="connsiteX111" fmla="*/ 2133784 w 5381946"/>
              <a:gd name="connsiteY111" fmla="*/ 1042089 h 4875410"/>
              <a:gd name="connsiteX112" fmla="*/ 2836603 w 5381946"/>
              <a:gd name="connsiteY112" fmla="*/ 877465 h 4875410"/>
              <a:gd name="connsiteX113" fmla="*/ 2880925 w 5381946"/>
              <a:gd name="connsiteY113" fmla="*/ 782489 h 4875410"/>
              <a:gd name="connsiteX114" fmla="*/ 3469773 w 5381946"/>
              <a:gd name="connsiteY114" fmla="*/ 845806 h 4875410"/>
              <a:gd name="connsiteX115" fmla="*/ 3780026 w 5381946"/>
              <a:gd name="connsiteY115" fmla="*/ 1428323 h 4875410"/>
              <a:gd name="connsiteX116" fmla="*/ 3260827 w 5381946"/>
              <a:gd name="connsiteY116" fmla="*/ 2397073 h 4875410"/>
              <a:gd name="connsiteX117" fmla="*/ 2114789 w 5381946"/>
              <a:gd name="connsiteY117" fmla="*/ 2745317 h 4875410"/>
              <a:gd name="connsiteX118" fmla="*/ 2114789 w 5381946"/>
              <a:gd name="connsiteY118" fmla="*/ 2745317 h 4875410"/>
              <a:gd name="connsiteX119" fmla="*/ 3191178 w 5381946"/>
              <a:gd name="connsiteY119" fmla="*/ 2979590 h 4875410"/>
              <a:gd name="connsiteX120" fmla="*/ 2912583 w 5381946"/>
              <a:gd name="connsiteY120" fmla="*/ 3251853 h 4875410"/>
              <a:gd name="connsiteX121" fmla="*/ 2640320 w 5381946"/>
              <a:gd name="connsiteY121" fmla="*/ 2979590 h 4875410"/>
              <a:gd name="connsiteX122" fmla="*/ 2912583 w 5381946"/>
              <a:gd name="connsiteY122" fmla="*/ 2707327 h 4875410"/>
              <a:gd name="connsiteX123" fmla="*/ 2918915 w 5381946"/>
              <a:gd name="connsiteY123" fmla="*/ 2707327 h 4875410"/>
              <a:gd name="connsiteX124" fmla="*/ 3191178 w 5381946"/>
              <a:gd name="connsiteY124" fmla="*/ 2979590 h 4875410"/>
              <a:gd name="connsiteX125" fmla="*/ 3191178 w 5381946"/>
              <a:gd name="connsiteY125" fmla="*/ 2979590 h 4875410"/>
              <a:gd name="connsiteX126" fmla="*/ 3463441 w 5381946"/>
              <a:gd name="connsiteY126" fmla="*/ 3809043 h 4875410"/>
              <a:gd name="connsiteX127" fmla="*/ 2368057 w 5381946"/>
              <a:gd name="connsiteY127" fmla="*/ 3809043 h 4875410"/>
              <a:gd name="connsiteX128" fmla="*/ 2368057 w 5381946"/>
              <a:gd name="connsiteY128" fmla="*/ 3600096 h 4875410"/>
              <a:gd name="connsiteX129" fmla="*/ 2425042 w 5381946"/>
              <a:gd name="connsiteY129" fmla="*/ 3492458 h 4875410"/>
              <a:gd name="connsiteX130" fmla="*/ 2690974 w 5381946"/>
              <a:gd name="connsiteY130" fmla="*/ 3359492 h 4875410"/>
              <a:gd name="connsiteX131" fmla="*/ 2918915 w 5381946"/>
              <a:gd name="connsiteY131" fmla="*/ 3327833 h 4875410"/>
              <a:gd name="connsiteX132" fmla="*/ 3146856 w 5381946"/>
              <a:gd name="connsiteY132" fmla="*/ 3359492 h 4875410"/>
              <a:gd name="connsiteX133" fmla="*/ 3412787 w 5381946"/>
              <a:gd name="connsiteY133" fmla="*/ 3492458 h 4875410"/>
              <a:gd name="connsiteX134" fmla="*/ 3469773 w 5381946"/>
              <a:gd name="connsiteY134" fmla="*/ 3600096 h 4875410"/>
              <a:gd name="connsiteX135" fmla="*/ 3463441 w 5381946"/>
              <a:gd name="connsiteY135" fmla="*/ 3809043 h 4875410"/>
              <a:gd name="connsiteX136" fmla="*/ 4362543 w 5381946"/>
              <a:gd name="connsiteY136" fmla="*/ 2441395 h 4875410"/>
              <a:gd name="connsiteX137" fmla="*/ 4381538 w 5381946"/>
              <a:gd name="connsiteY137" fmla="*/ 2555366 h 4875410"/>
              <a:gd name="connsiteX138" fmla="*/ 3799021 w 5381946"/>
              <a:gd name="connsiteY138" fmla="*/ 2859288 h 4875410"/>
              <a:gd name="connsiteX139" fmla="*/ 3495100 w 5381946"/>
              <a:gd name="connsiteY139" fmla="*/ 2517376 h 4875410"/>
              <a:gd name="connsiteX140" fmla="*/ 4014299 w 5381946"/>
              <a:gd name="connsiteY140" fmla="*/ 1548625 h 4875410"/>
              <a:gd name="connsiteX141" fmla="*/ 4273899 w 5381946"/>
              <a:gd name="connsiteY141" fmla="*/ 1592947 h 4875410"/>
              <a:gd name="connsiteX142" fmla="*/ 4425860 w 5381946"/>
              <a:gd name="connsiteY142" fmla="*/ 1580284 h 4875410"/>
              <a:gd name="connsiteX143" fmla="*/ 4590484 w 5381946"/>
              <a:gd name="connsiteY143" fmla="*/ 2023503 h 4875410"/>
              <a:gd name="connsiteX144" fmla="*/ 4362543 w 5381946"/>
              <a:gd name="connsiteY144" fmla="*/ 2441395 h 4875410"/>
              <a:gd name="connsiteX145" fmla="*/ 5166669 w 5381946"/>
              <a:gd name="connsiteY145" fmla="*/ 2694663 h 4875410"/>
              <a:gd name="connsiteX146" fmla="*/ 4577821 w 5381946"/>
              <a:gd name="connsiteY146" fmla="*/ 2694663 h 4875410"/>
              <a:gd name="connsiteX147" fmla="*/ 4577821 w 5381946"/>
              <a:gd name="connsiteY147" fmla="*/ 2580693 h 4875410"/>
              <a:gd name="connsiteX148" fmla="*/ 4609479 w 5381946"/>
              <a:gd name="connsiteY148" fmla="*/ 2523707 h 4875410"/>
              <a:gd name="connsiteX149" fmla="*/ 4755109 w 5381946"/>
              <a:gd name="connsiteY149" fmla="*/ 2454058 h 4875410"/>
              <a:gd name="connsiteX150" fmla="*/ 4875411 w 5381946"/>
              <a:gd name="connsiteY150" fmla="*/ 2435063 h 4875410"/>
              <a:gd name="connsiteX151" fmla="*/ 4995713 w 5381946"/>
              <a:gd name="connsiteY151" fmla="*/ 2454058 h 4875410"/>
              <a:gd name="connsiteX152" fmla="*/ 5135011 w 5381946"/>
              <a:gd name="connsiteY152" fmla="*/ 2523707 h 4875410"/>
              <a:gd name="connsiteX153" fmla="*/ 5166669 w 5381946"/>
              <a:gd name="connsiteY153" fmla="*/ 2580693 h 4875410"/>
              <a:gd name="connsiteX154" fmla="*/ 5166669 w 5381946"/>
              <a:gd name="connsiteY154" fmla="*/ 2694663 h 487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5381946" h="4875410">
                <a:moveTo>
                  <a:pt x="4875411" y="1922195"/>
                </a:moveTo>
                <a:cubicBezTo>
                  <a:pt x="4856416" y="1922195"/>
                  <a:pt x="4837421" y="1922195"/>
                  <a:pt x="4818426" y="1922195"/>
                </a:cubicBezTo>
                <a:lnTo>
                  <a:pt x="4653801" y="1478976"/>
                </a:lnTo>
                <a:cubicBezTo>
                  <a:pt x="5033703" y="1263698"/>
                  <a:pt x="5166669" y="782489"/>
                  <a:pt x="4957723" y="402587"/>
                </a:cubicBezTo>
                <a:cubicBezTo>
                  <a:pt x="4742445" y="22685"/>
                  <a:pt x="4261236" y="-110281"/>
                  <a:pt x="3881333" y="98665"/>
                </a:cubicBezTo>
                <a:cubicBezTo>
                  <a:pt x="3697714" y="199972"/>
                  <a:pt x="3558417" y="377260"/>
                  <a:pt x="3507763" y="579875"/>
                </a:cubicBezTo>
                <a:lnTo>
                  <a:pt x="2918915" y="516558"/>
                </a:lnTo>
                <a:cubicBezTo>
                  <a:pt x="2874593" y="237963"/>
                  <a:pt x="2614993" y="41680"/>
                  <a:pt x="2336398" y="86002"/>
                </a:cubicBezTo>
                <a:cubicBezTo>
                  <a:pt x="2083130" y="123992"/>
                  <a:pt x="1899511" y="339270"/>
                  <a:pt x="1899511" y="592538"/>
                </a:cubicBezTo>
                <a:cubicBezTo>
                  <a:pt x="1899511" y="681182"/>
                  <a:pt x="1924837" y="769826"/>
                  <a:pt x="1969159" y="852138"/>
                </a:cubicBezTo>
                <a:lnTo>
                  <a:pt x="1260009" y="1548625"/>
                </a:lnTo>
                <a:cubicBezTo>
                  <a:pt x="1127043" y="1447318"/>
                  <a:pt x="962419" y="1390333"/>
                  <a:pt x="791463" y="1390333"/>
                </a:cubicBezTo>
                <a:cubicBezTo>
                  <a:pt x="354575" y="1390333"/>
                  <a:pt x="0" y="1744908"/>
                  <a:pt x="0" y="2181795"/>
                </a:cubicBezTo>
                <a:cubicBezTo>
                  <a:pt x="0" y="2618683"/>
                  <a:pt x="354575" y="2973258"/>
                  <a:pt x="791463" y="2973258"/>
                </a:cubicBezTo>
                <a:lnTo>
                  <a:pt x="949755" y="3923013"/>
                </a:lnTo>
                <a:cubicBezTo>
                  <a:pt x="690156" y="4036984"/>
                  <a:pt x="569853" y="4340906"/>
                  <a:pt x="683824" y="4600506"/>
                </a:cubicBezTo>
                <a:cubicBezTo>
                  <a:pt x="797794" y="4860105"/>
                  <a:pt x="1101716" y="4980408"/>
                  <a:pt x="1361316" y="4866437"/>
                </a:cubicBezTo>
                <a:cubicBezTo>
                  <a:pt x="1601921" y="4765130"/>
                  <a:pt x="1722223" y="4499199"/>
                  <a:pt x="1652574" y="4245930"/>
                </a:cubicBezTo>
                <a:lnTo>
                  <a:pt x="2209764" y="3954672"/>
                </a:lnTo>
                <a:cubicBezTo>
                  <a:pt x="2570671" y="4353569"/>
                  <a:pt x="3191178" y="4385228"/>
                  <a:pt x="3596407" y="4024321"/>
                </a:cubicBezTo>
                <a:cubicBezTo>
                  <a:pt x="3799021" y="3840701"/>
                  <a:pt x="3919324" y="3574770"/>
                  <a:pt x="3919324" y="3302507"/>
                </a:cubicBezTo>
                <a:cubicBezTo>
                  <a:pt x="3919324" y="3232858"/>
                  <a:pt x="3912992" y="3156877"/>
                  <a:pt x="3893997" y="3087229"/>
                </a:cubicBezTo>
                <a:lnTo>
                  <a:pt x="4508172" y="2770644"/>
                </a:lnTo>
                <a:cubicBezTo>
                  <a:pt x="4698123" y="2985922"/>
                  <a:pt x="5021040" y="3004917"/>
                  <a:pt x="5236318" y="2814966"/>
                </a:cubicBezTo>
                <a:cubicBezTo>
                  <a:pt x="5451596" y="2625014"/>
                  <a:pt x="5470591" y="2302098"/>
                  <a:pt x="5280640" y="2086820"/>
                </a:cubicBezTo>
                <a:cubicBezTo>
                  <a:pt x="5160338" y="1985512"/>
                  <a:pt x="5021040" y="1922195"/>
                  <a:pt x="4875411" y="1922195"/>
                </a:cubicBezTo>
                <a:lnTo>
                  <a:pt x="4875411" y="1922195"/>
                </a:lnTo>
                <a:close/>
                <a:moveTo>
                  <a:pt x="4875411" y="2112146"/>
                </a:moveTo>
                <a:cubicBezTo>
                  <a:pt x="4957723" y="2112146"/>
                  <a:pt x="5021040" y="2175463"/>
                  <a:pt x="5021040" y="2257776"/>
                </a:cubicBezTo>
                <a:cubicBezTo>
                  <a:pt x="5021040" y="2340088"/>
                  <a:pt x="4957723" y="2403405"/>
                  <a:pt x="4875411" y="2403405"/>
                </a:cubicBezTo>
                <a:cubicBezTo>
                  <a:pt x="4793099" y="2403405"/>
                  <a:pt x="4729782" y="2340088"/>
                  <a:pt x="4729782" y="2257776"/>
                </a:cubicBezTo>
                <a:cubicBezTo>
                  <a:pt x="4729782" y="2257776"/>
                  <a:pt x="4729782" y="2257776"/>
                  <a:pt x="4729782" y="2257776"/>
                </a:cubicBezTo>
                <a:cubicBezTo>
                  <a:pt x="4729782" y="2175463"/>
                  <a:pt x="4793099" y="2112146"/>
                  <a:pt x="4875411" y="2112146"/>
                </a:cubicBezTo>
                <a:lnTo>
                  <a:pt x="4875411" y="2112146"/>
                </a:lnTo>
                <a:close/>
                <a:moveTo>
                  <a:pt x="4267568" y="307611"/>
                </a:moveTo>
                <a:cubicBezTo>
                  <a:pt x="4387870" y="307611"/>
                  <a:pt x="4489177" y="408919"/>
                  <a:pt x="4489177" y="529221"/>
                </a:cubicBezTo>
                <a:cubicBezTo>
                  <a:pt x="4489177" y="649523"/>
                  <a:pt x="4387870" y="750831"/>
                  <a:pt x="4267568" y="750831"/>
                </a:cubicBezTo>
                <a:cubicBezTo>
                  <a:pt x="4147265" y="750831"/>
                  <a:pt x="4045958" y="649523"/>
                  <a:pt x="4045958" y="529221"/>
                </a:cubicBezTo>
                <a:cubicBezTo>
                  <a:pt x="4045958" y="529221"/>
                  <a:pt x="4045958" y="529221"/>
                  <a:pt x="4045958" y="529221"/>
                </a:cubicBezTo>
                <a:cubicBezTo>
                  <a:pt x="4045958" y="408919"/>
                  <a:pt x="4140933" y="307611"/>
                  <a:pt x="4267568" y="307611"/>
                </a:cubicBezTo>
                <a:close/>
                <a:moveTo>
                  <a:pt x="3818016" y="1029425"/>
                </a:moveTo>
                <a:cubicBezTo>
                  <a:pt x="3818016" y="997767"/>
                  <a:pt x="3837012" y="959777"/>
                  <a:pt x="3862338" y="940782"/>
                </a:cubicBezTo>
                <a:cubicBezTo>
                  <a:pt x="3925656" y="896460"/>
                  <a:pt x="4001636" y="858469"/>
                  <a:pt x="4077616" y="839474"/>
                </a:cubicBezTo>
                <a:cubicBezTo>
                  <a:pt x="4134601" y="820479"/>
                  <a:pt x="4197919" y="814148"/>
                  <a:pt x="4261236" y="814148"/>
                </a:cubicBezTo>
                <a:cubicBezTo>
                  <a:pt x="4324553" y="814148"/>
                  <a:pt x="4387870" y="826811"/>
                  <a:pt x="4444855" y="839474"/>
                </a:cubicBezTo>
                <a:cubicBezTo>
                  <a:pt x="4520836" y="858469"/>
                  <a:pt x="4596816" y="896460"/>
                  <a:pt x="4660133" y="947113"/>
                </a:cubicBezTo>
                <a:cubicBezTo>
                  <a:pt x="4685460" y="966108"/>
                  <a:pt x="4704455" y="1004099"/>
                  <a:pt x="4704455" y="1035757"/>
                </a:cubicBezTo>
                <a:lnTo>
                  <a:pt x="4704455" y="1206713"/>
                </a:lnTo>
                <a:lnTo>
                  <a:pt x="3818016" y="1206713"/>
                </a:lnTo>
                <a:lnTo>
                  <a:pt x="3818016" y="1029425"/>
                </a:lnTo>
                <a:close/>
                <a:moveTo>
                  <a:pt x="2406047" y="269621"/>
                </a:moveTo>
                <a:cubicBezTo>
                  <a:pt x="2488359" y="269621"/>
                  <a:pt x="2551676" y="332938"/>
                  <a:pt x="2551676" y="415250"/>
                </a:cubicBezTo>
                <a:cubicBezTo>
                  <a:pt x="2551676" y="497562"/>
                  <a:pt x="2488359" y="560879"/>
                  <a:pt x="2406047" y="560879"/>
                </a:cubicBezTo>
                <a:cubicBezTo>
                  <a:pt x="2323735" y="560879"/>
                  <a:pt x="2260418" y="497562"/>
                  <a:pt x="2260418" y="415250"/>
                </a:cubicBezTo>
                <a:cubicBezTo>
                  <a:pt x="2260418" y="415250"/>
                  <a:pt x="2260418" y="415250"/>
                  <a:pt x="2260418" y="415250"/>
                </a:cubicBezTo>
                <a:cubicBezTo>
                  <a:pt x="2260418" y="339270"/>
                  <a:pt x="2323735" y="269621"/>
                  <a:pt x="2406047" y="269621"/>
                </a:cubicBezTo>
                <a:lnTo>
                  <a:pt x="2406047" y="269621"/>
                </a:lnTo>
                <a:close/>
                <a:moveTo>
                  <a:pt x="2108457" y="744499"/>
                </a:moveTo>
                <a:cubicBezTo>
                  <a:pt x="2108457" y="719172"/>
                  <a:pt x="2121120" y="700177"/>
                  <a:pt x="2140115" y="687514"/>
                </a:cubicBezTo>
                <a:cubicBezTo>
                  <a:pt x="2184437" y="655855"/>
                  <a:pt x="2235091" y="636860"/>
                  <a:pt x="2285745" y="624197"/>
                </a:cubicBezTo>
                <a:cubicBezTo>
                  <a:pt x="2323735" y="611533"/>
                  <a:pt x="2368057" y="605201"/>
                  <a:pt x="2406047" y="605201"/>
                </a:cubicBezTo>
                <a:cubicBezTo>
                  <a:pt x="2444037" y="605201"/>
                  <a:pt x="2488359" y="611533"/>
                  <a:pt x="2526349" y="624197"/>
                </a:cubicBezTo>
                <a:cubicBezTo>
                  <a:pt x="2577003" y="636860"/>
                  <a:pt x="2621325" y="662187"/>
                  <a:pt x="2665647" y="693845"/>
                </a:cubicBezTo>
                <a:cubicBezTo>
                  <a:pt x="2684642" y="706509"/>
                  <a:pt x="2697305" y="731835"/>
                  <a:pt x="2697305" y="750831"/>
                </a:cubicBezTo>
                <a:lnTo>
                  <a:pt x="2697305" y="864801"/>
                </a:lnTo>
                <a:lnTo>
                  <a:pt x="2114789" y="864801"/>
                </a:lnTo>
                <a:lnTo>
                  <a:pt x="2114789" y="744499"/>
                </a:lnTo>
                <a:close/>
                <a:moveTo>
                  <a:pt x="778799" y="1700586"/>
                </a:moveTo>
                <a:cubicBezTo>
                  <a:pt x="899102" y="1700586"/>
                  <a:pt x="1000409" y="1801893"/>
                  <a:pt x="1000409" y="1922195"/>
                </a:cubicBezTo>
                <a:cubicBezTo>
                  <a:pt x="1000409" y="2042498"/>
                  <a:pt x="899102" y="2143805"/>
                  <a:pt x="778799" y="2143805"/>
                </a:cubicBezTo>
                <a:cubicBezTo>
                  <a:pt x="658497" y="2143805"/>
                  <a:pt x="557190" y="2042498"/>
                  <a:pt x="557190" y="1922195"/>
                </a:cubicBezTo>
                <a:cubicBezTo>
                  <a:pt x="557190" y="1922195"/>
                  <a:pt x="557190" y="1922195"/>
                  <a:pt x="557190" y="1922195"/>
                </a:cubicBezTo>
                <a:cubicBezTo>
                  <a:pt x="563522" y="1801893"/>
                  <a:pt x="658497" y="1700586"/>
                  <a:pt x="778799" y="1700586"/>
                </a:cubicBezTo>
                <a:lnTo>
                  <a:pt x="778799" y="1700586"/>
                </a:lnTo>
                <a:close/>
                <a:moveTo>
                  <a:pt x="335580" y="2593356"/>
                </a:moveTo>
                <a:lnTo>
                  <a:pt x="335580" y="2422400"/>
                </a:lnTo>
                <a:cubicBezTo>
                  <a:pt x="335580" y="2390741"/>
                  <a:pt x="354575" y="2352751"/>
                  <a:pt x="379902" y="2333756"/>
                </a:cubicBezTo>
                <a:cubicBezTo>
                  <a:pt x="443219" y="2289434"/>
                  <a:pt x="519200" y="2251444"/>
                  <a:pt x="595180" y="2232449"/>
                </a:cubicBezTo>
                <a:cubicBezTo>
                  <a:pt x="652165" y="2213454"/>
                  <a:pt x="715482" y="2207122"/>
                  <a:pt x="778799" y="2207122"/>
                </a:cubicBezTo>
                <a:cubicBezTo>
                  <a:pt x="842116" y="2207122"/>
                  <a:pt x="905433" y="2219785"/>
                  <a:pt x="962419" y="2232449"/>
                </a:cubicBezTo>
                <a:cubicBezTo>
                  <a:pt x="1038399" y="2251444"/>
                  <a:pt x="1114380" y="2289434"/>
                  <a:pt x="1177697" y="2340088"/>
                </a:cubicBezTo>
                <a:cubicBezTo>
                  <a:pt x="1203023" y="2359083"/>
                  <a:pt x="1222019" y="2397073"/>
                  <a:pt x="1222019" y="2428732"/>
                </a:cubicBezTo>
                <a:lnTo>
                  <a:pt x="1222019" y="2599688"/>
                </a:lnTo>
                <a:lnTo>
                  <a:pt x="335580" y="2593356"/>
                </a:lnTo>
                <a:close/>
                <a:moveTo>
                  <a:pt x="1430965" y="4657491"/>
                </a:moveTo>
                <a:lnTo>
                  <a:pt x="842116" y="4657491"/>
                </a:lnTo>
                <a:lnTo>
                  <a:pt x="842116" y="4543520"/>
                </a:lnTo>
                <a:cubicBezTo>
                  <a:pt x="842116" y="4518193"/>
                  <a:pt x="854780" y="4499199"/>
                  <a:pt x="873775" y="4486535"/>
                </a:cubicBezTo>
                <a:cubicBezTo>
                  <a:pt x="918097" y="4454876"/>
                  <a:pt x="968750" y="4429549"/>
                  <a:pt x="1019404" y="4416886"/>
                </a:cubicBezTo>
                <a:cubicBezTo>
                  <a:pt x="1057394" y="4404223"/>
                  <a:pt x="1101716" y="4397891"/>
                  <a:pt x="1139706" y="4397891"/>
                </a:cubicBezTo>
                <a:cubicBezTo>
                  <a:pt x="1177697" y="4397891"/>
                  <a:pt x="1222019" y="4404223"/>
                  <a:pt x="1260009" y="4416886"/>
                </a:cubicBezTo>
                <a:cubicBezTo>
                  <a:pt x="1310662" y="4429549"/>
                  <a:pt x="1354984" y="4454876"/>
                  <a:pt x="1399306" y="4486535"/>
                </a:cubicBezTo>
                <a:cubicBezTo>
                  <a:pt x="1418301" y="4499199"/>
                  <a:pt x="1430965" y="4524525"/>
                  <a:pt x="1430965" y="4543520"/>
                </a:cubicBezTo>
                <a:lnTo>
                  <a:pt x="1430965" y="4657491"/>
                </a:lnTo>
                <a:close/>
                <a:moveTo>
                  <a:pt x="987746" y="4214272"/>
                </a:moveTo>
                <a:cubicBezTo>
                  <a:pt x="987746" y="4131960"/>
                  <a:pt x="1051063" y="4068643"/>
                  <a:pt x="1133375" y="4068643"/>
                </a:cubicBezTo>
                <a:cubicBezTo>
                  <a:pt x="1215687" y="4068643"/>
                  <a:pt x="1279004" y="4131960"/>
                  <a:pt x="1279004" y="4214272"/>
                </a:cubicBezTo>
                <a:cubicBezTo>
                  <a:pt x="1279004" y="4296584"/>
                  <a:pt x="1215687" y="4359901"/>
                  <a:pt x="1133375" y="4359901"/>
                </a:cubicBezTo>
                <a:cubicBezTo>
                  <a:pt x="1057394" y="4366232"/>
                  <a:pt x="994077" y="4296584"/>
                  <a:pt x="987746" y="4214272"/>
                </a:cubicBezTo>
                <a:lnTo>
                  <a:pt x="987746" y="4214272"/>
                </a:lnTo>
                <a:close/>
                <a:moveTo>
                  <a:pt x="1494282" y="4036984"/>
                </a:moveTo>
                <a:cubicBezTo>
                  <a:pt x="1411970" y="3954672"/>
                  <a:pt x="1297999" y="3904018"/>
                  <a:pt x="1184028" y="3891355"/>
                </a:cubicBezTo>
                <a:lnTo>
                  <a:pt x="1025736" y="2941600"/>
                </a:lnTo>
                <a:cubicBezTo>
                  <a:pt x="1177697" y="2890946"/>
                  <a:pt x="1310662" y="2795970"/>
                  <a:pt x="1405638" y="2669336"/>
                </a:cubicBezTo>
                <a:lnTo>
                  <a:pt x="1994486" y="2979590"/>
                </a:lnTo>
                <a:cubicBezTo>
                  <a:pt x="1899511" y="3232858"/>
                  <a:pt x="1918506" y="3517785"/>
                  <a:pt x="2045140" y="3758389"/>
                </a:cubicBezTo>
                <a:lnTo>
                  <a:pt x="1494282" y="4036984"/>
                </a:lnTo>
                <a:close/>
                <a:moveTo>
                  <a:pt x="2114789" y="2745317"/>
                </a:moveTo>
                <a:lnTo>
                  <a:pt x="1532272" y="2441395"/>
                </a:lnTo>
                <a:cubicBezTo>
                  <a:pt x="1557599" y="2359083"/>
                  <a:pt x="1570262" y="2276771"/>
                  <a:pt x="1570262" y="2188127"/>
                </a:cubicBezTo>
                <a:cubicBezTo>
                  <a:pt x="1570262" y="2023503"/>
                  <a:pt x="1519609" y="1865210"/>
                  <a:pt x="1424633" y="1732244"/>
                </a:cubicBezTo>
                <a:lnTo>
                  <a:pt x="2133784" y="1042089"/>
                </a:lnTo>
                <a:cubicBezTo>
                  <a:pt x="2374388" y="1187718"/>
                  <a:pt x="2690974" y="1118069"/>
                  <a:pt x="2836603" y="877465"/>
                </a:cubicBezTo>
                <a:cubicBezTo>
                  <a:pt x="2855598" y="845806"/>
                  <a:pt x="2868261" y="814148"/>
                  <a:pt x="2880925" y="782489"/>
                </a:cubicBezTo>
                <a:lnTo>
                  <a:pt x="3469773" y="845806"/>
                </a:lnTo>
                <a:cubicBezTo>
                  <a:pt x="3482436" y="1073747"/>
                  <a:pt x="3596407" y="1289025"/>
                  <a:pt x="3780026" y="1428323"/>
                </a:cubicBezTo>
                <a:lnTo>
                  <a:pt x="3260827" y="2397073"/>
                </a:lnTo>
                <a:cubicBezTo>
                  <a:pt x="2849266" y="2232449"/>
                  <a:pt x="2374388" y="2378078"/>
                  <a:pt x="2114789" y="2745317"/>
                </a:cubicBezTo>
                <a:lnTo>
                  <a:pt x="2114789" y="2745317"/>
                </a:lnTo>
                <a:close/>
                <a:moveTo>
                  <a:pt x="3191178" y="2979590"/>
                </a:moveTo>
                <a:cubicBezTo>
                  <a:pt x="3191178" y="3131551"/>
                  <a:pt x="3064544" y="3251853"/>
                  <a:pt x="2912583" y="3251853"/>
                </a:cubicBezTo>
                <a:cubicBezTo>
                  <a:pt x="2760622" y="3251853"/>
                  <a:pt x="2640320" y="3131551"/>
                  <a:pt x="2640320" y="2979590"/>
                </a:cubicBezTo>
                <a:cubicBezTo>
                  <a:pt x="2640320" y="2827629"/>
                  <a:pt x="2760622" y="2707327"/>
                  <a:pt x="2912583" y="2707327"/>
                </a:cubicBezTo>
                <a:cubicBezTo>
                  <a:pt x="2912583" y="2707327"/>
                  <a:pt x="2912583" y="2707327"/>
                  <a:pt x="2918915" y="2707327"/>
                </a:cubicBezTo>
                <a:cubicBezTo>
                  <a:pt x="3070876" y="2707327"/>
                  <a:pt x="3191178" y="2827629"/>
                  <a:pt x="3191178" y="2979590"/>
                </a:cubicBezTo>
                <a:lnTo>
                  <a:pt x="3191178" y="2979590"/>
                </a:lnTo>
                <a:close/>
                <a:moveTo>
                  <a:pt x="3463441" y="3809043"/>
                </a:moveTo>
                <a:lnTo>
                  <a:pt x="2368057" y="3809043"/>
                </a:lnTo>
                <a:lnTo>
                  <a:pt x="2368057" y="3600096"/>
                </a:lnTo>
                <a:cubicBezTo>
                  <a:pt x="2368057" y="3555775"/>
                  <a:pt x="2387052" y="3517785"/>
                  <a:pt x="2425042" y="3492458"/>
                </a:cubicBezTo>
                <a:cubicBezTo>
                  <a:pt x="2507354" y="3435472"/>
                  <a:pt x="2595998" y="3391150"/>
                  <a:pt x="2690974" y="3359492"/>
                </a:cubicBezTo>
                <a:cubicBezTo>
                  <a:pt x="2766954" y="3340497"/>
                  <a:pt x="2842934" y="3327833"/>
                  <a:pt x="2918915" y="3327833"/>
                </a:cubicBezTo>
                <a:cubicBezTo>
                  <a:pt x="2994895" y="3327833"/>
                  <a:pt x="3070876" y="3340497"/>
                  <a:pt x="3146856" y="3359492"/>
                </a:cubicBezTo>
                <a:cubicBezTo>
                  <a:pt x="3241831" y="3384819"/>
                  <a:pt x="3336807" y="3429141"/>
                  <a:pt x="3412787" y="3492458"/>
                </a:cubicBezTo>
                <a:cubicBezTo>
                  <a:pt x="3444446" y="3517785"/>
                  <a:pt x="3469773" y="3562106"/>
                  <a:pt x="3469773" y="3600096"/>
                </a:cubicBezTo>
                <a:lnTo>
                  <a:pt x="3463441" y="3809043"/>
                </a:lnTo>
                <a:close/>
                <a:moveTo>
                  <a:pt x="4362543" y="2441395"/>
                </a:moveTo>
                <a:cubicBezTo>
                  <a:pt x="4362543" y="2479385"/>
                  <a:pt x="4368875" y="2517376"/>
                  <a:pt x="4381538" y="2555366"/>
                </a:cubicBezTo>
                <a:lnTo>
                  <a:pt x="3799021" y="2859288"/>
                </a:lnTo>
                <a:cubicBezTo>
                  <a:pt x="3729373" y="2719990"/>
                  <a:pt x="3621734" y="2606019"/>
                  <a:pt x="3495100" y="2517376"/>
                </a:cubicBezTo>
                <a:lnTo>
                  <a:pt x="4014299" y="1548625"/>
                </a:lnTo>
                <a:cubicBezTo>
                  <a:pt x="4096611" y="1580284"/>
                  <a:pt x="4185255" y="1592947"/>
                  <a:pt x="4273899" y="1592947"/>
                </a:cubicBezTo>
                <a:cubicBezTo>
                  <a:pt x="4324553" y="1592947"/>
                  <a:pt x="4375206" y="1586615"/>
                  <a:pt x="4425860" y="1580284"/>
                </a:cubicBezTo>
                <a:lnTo>
                  <a:pt x="4590484" y="2023503"/>
                </a:lnTo>
                <a:cubicBezTo>
                  <a:pt x="4438523" y="2112146"/>
                  <a:pt x="4356211" y="2270439"/>
                  <a:pt x="4362543" y="2441395"/>
                </a:cubicBezTo>
                <a:close/>
                <a:moveTo>
                  <a:pt x="5166669" y="2694663"/>
                </a:moveTo>
                <a:lnTo>
                  <a:pt x="4577821" y="2694663"/>
                </a:lnTo>
                <a:lnTo>
                  <a:pt x="4577821" y="2580693"/>
                </a:lnTo>
                <a:cubicBezTo>
                  <a:pt x="4577821" y="2555366"/>
                  <a:pt x="4590484" y="2536371"/>
                  <a:pt x="4609479" y="2523707"/>
                </a:cubicBezTo>
                <a:cubicBezTo>
                  <a:pt x="4653801" y="2492049"/>
                  <a:pt x="4704455" y="2466722"/>
                  <a:pt x="4755109" y="2454058"/>
                </a:cubicBezTo>
                <a:cubicBezTo>
                  <a:pt x="4793099" y="2441395"/>
                  <a:pt x="4837421" y="2435063"/>
                  <a:pt x="4875411" y="2435063"/>
                </a:cubicBezTo>
                <a:cubicBezTo>
                  <a:pt x="4913401" y="2435063"/>
                  <a:pt x="4957723" y="2441395"/>
                  <a:pt x="4995713" y="2454058"/>
                </a:cubicBezTo>
                <a:cubicBezTo>
                  <a:pt x="5046367" y="2466722"/>
                  <a:pt x="5090689" y="2492049"/>
                  <a:pt x="5135011" y="2523707"/>
                </a:cubicBezTo>
                <a:cubicBezTo>
                  <a:pt x="5154006" y="2536371"/>
                  <a:pt x="5166669" y="2561697"/>
                  <a:pt x="5166669" y="2580693"/>
                </a:cubicBezTo>
                <a:lnTo>
                  <a:pt x="5166669" y="2694663"/>
                </a:lnTo>
                <a:close/>
              </a:path>
            </a:pathLst>
          </a:custGeom>
          <a:solidFill>
            <a:srgbClr val="000000"/>
          </a:solidFill>
          <a:ln w="63302"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886DBFD4-5B10-482A-BE2F-1013D5628769}"/>
              </a:ext>
            </a:extLst>
          </p:cNvPr>
          <p:cNvSpPr txBox="1"/>
          <p:nvPr/>
        </p:nvSpPr>
        <p:spPr>
          <a:xfrm>
            <a:off x="1251284" y="3099083"/>
            <a:ext cx="2295480" cy="1692771"/>
          </a:xfrm>
          <a:prstGeom prst="rect">
            <a:avLst/>
          </a:prstGeom>
          <a:noFill/>
        </p:spPr>
        <p:txBody>
          <a:bodyPr wrap="square" rtlCol="0">
            <a:spAutoFit/>
          </a:bodyPr>
          <a:lstStyle/>
          <a:p>
            <a:r>
              <a:rPr lang="en-US" sz="2600" dirty="0">
                <a:latin typeface="+mj-lt"/>
              </a:rPr>
              <a:t>With whom do you currently collaborate? </a:t>
            </a:r>
          </a:p>
        </p:txBody>
      </p:sp>
      <p:sp>
        <p:nvSpPr>
          <p:cNvPr id="2" name="Date Placeholder 1">
            <a:extLst>
              <a:ext uri="{FF2B5EF4-FFF2-40B4-BE49-F238E27FC236}">
                <a16:creationId xmlns:a16="http://schemas.microsoft.com/office/drawing/2014/main" id="{DF800212-AB58-49EB-BA1E-22909E067A99}"/>
              </a:ext>
            </a:extLst>
          </p:cNvPr>
          <p:cNvSpPr>
            <a:spLocks noGrp="1"/>
          </p:cNvSpPr>
          <p:nvPr>
            <p:ph type="dt" sz="half" idx="10"/>
          </p:nvPr>
        </p:nvSpPr>
        <p:spPr/>
        <p:txBody>
          <a:bodyPr/>
          <a:lstStyle/>
          <a:p>
            <a:r>
              <a:rPr lang="en-US"/>
              <a:t>06/24/21</a:t>
            </a:r>
            <a:endParaRPr lang="en-US" dirty="0"/>
          </a:p>
        </p:txBody>
      </p:sp>
      <p:sp>
        <p:nvSpPr>
          <p:cNvPr id="3" name="Footer Placeholder 2">
            <a:extLst>
              <a:ext uri="{FF2B5EF4-FFF2-40B4-BE49-F238E27FC236}">
                <a16:creationId xmlns:a16="http://schemas.microsoft.com/office/drawing/2014/main" id="{D6BAD7E7-731A-4152-9004-615A2D50DE96}"/>
              </a:ext>
            </a:extLst>
          </p:cNvPr>
          <p:cNvSpPr>
            <a:spLocks noGrp="1"/>
          </p:cNvSpPr>
          <p:nvPr>
            <p:ph type="ftr" sz="quarter" idx="11"/>
          </p:nvPr>
        </p:nvSpPr>
        <p:spPr/>
        <p:txBody>
          <a:bodyPr/>
          <a:lstStyle/>
          <a:p>
            <a:r>
              <a:rPr lang="en-US"/>
              <a:t>DFES/Partner Training Team</a:t>
            </a:r>
          </a:p>
        </p:txBody>
      </p:sp>
      <p:sp>
        <p:nvSpPr>
          <p:cNvPr id="7" name="Slide Number Placeholder 6">
            <a:extLst>
              <a:ext uri="{FF2B5EF4-FFF2-40B4-BE49-F238E27FC236}">
                <a16:creationId xmlns:a16="http://schemas.microsoft.com/office/drawing/2014/main" id="{DD004DBA-93A4-4313-8490-0C1A8B81489A}"/>
              </a:ext>
            </a:extLst>
          </p:cNvPr>
          <p:cNvSpPr>
            <a:spLocks noGrp="1"/>
          </p:cNvSpPr>
          <p:nvPr>
            <p:ph type="sldNum" sz="quarter" idx="12"/>
          </p:nvPr>
        </p:nvSpPr>
        <p:spPr/>
        <p:txBody>
          <a:bodyPr/>
          <a:lstStyle/>
          <a:p>
            <a:fld id="{F66C7F4F-7A58-456A-AC51-51E43BD5D209}" type="slidenum">
              <a:rPr lang="en-US" smtClean="0"/>
              <a:t>14</a:t>
            </a:fld>
            <a:endParaRPr lang="en-US"/>
          </a:p>
        </p:txBody>
      </p:sp>
    </p:spTree>
    <p:extLst>
      <p:ext uri="{BB962C8B-B14F-4D97-AF65-F5344CB8AC3E}">
        <p14:creationId xmlns:p14="http://schemas.microsoft.com/office/powerpoint/2010/main" val="17059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sitting&#10;&#10;Description automatically generated">
            <a:extLst>
              <a:ext uri="{FF2B5EF4-FFF2-40B4-BE49-F238E27FC236}">
                <a16:creationId xmlns:a16="http://schemas.microsoft.com/office/drawing/2014/main" id="{02153261-2363-4947-A6F3-DE44638DADFE}"/>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8073">
                        <a14:foregroundMark x1="41719" y1="35625" x2="34323" y2="33438"/>
                        <a14:foregroundMark x1="34323" y1="33438" x2="40313" y2="39427"/>
                        <a14:foregroundMark x1="40313" y1="39427" x2="35938" y2="34635"/>
                        <a14:foregroundMark x1="71771" y1="23073" x2="89583" y2="24375"/>
                        <a14:foregroundMark x1="89583" y1="24375" x2="93854" y2="30781"/>
                        <a14:foregroundMark x1="93854" y1="30781" x2="93438" y2="38698"/>
                        <a14:foregroundMark x1="93438" y1="38698" x2="90052" y2="47344"/>
                        <a14:foregroundMark x1="97031" y1="29844" x2="98073" y2="37031"/>
                        <a14:foregroundMark x1="98073" y1="37031" x2="96823" y2="42760"/>
                        <a14:foregroundMark x1="63594" y1="83802" x2="68958" y2="82188"/>
                      </a14:backgroundRemoval>
                    </a14:imgEffect>
                  </a14:imgLayer>
                </a14:imgProps>
              </a:ext>
              <a:ext uri="{28A0092B-C50C-407E-A947-70E740481C1C}">
                <a14:useLocalDpi xmlns:a14="http://schemas.microsoft.com/office/drawing/2010/main" val="0"/>
              </a:ext>
            </a:extLst>
          </a:blip>
          <a:stretch>
            <a:fillRect/>
          </a:stretch>
        </p:blipFill>
        <p:spPr>
          <a:xfrm>
            <a:off x="23648" y="902623"/>
            <a:ext cx="3527002" cy="3527002"/>
          </a:xfrm>
          <a:prstGeom prst="rect">
            <a:avLst/>
          </a:prstGeom>
          <a:effectLst>
            <a:outerShdw blurRad="76200" dir="18900000" sy="23000" kx="-1200000" algn="bl" rotWithShape="0">
              <a:prstClr val="black">
                <a:alpha val="20000"/>
              </a:prstClr>
            </a:outerShdw>
          </a:effectLst>
        </p:spPr>
      </p:pic>
      <p:pic>
        <p:nvPicPr>
          <p:cNvPr id="9" name="Picture 8">
            <a:extLst>
              <a:ext uri="{FF2B5EF4-FFF2-40B4-BE49-F238E27FC236}">
                <a16:creationId xmlns:a16="http://schemas.microsoft.com/office/drawing/2014/main" id="{42E78E15-2DEA-478F-8271-89FFD6E472C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50650" y="4375375"/>
            <a:ext cx="2638394" cy="2094225"/>
          </a:xfrm>
          <a:prstGeom prst="rect">
            <a:avLst/>
          </a:prstGeom>
        </p:spPr>
      </p:pic>
      <p:pic>
        <p:nvPicPr>
          <p:cNvPr id="11" name="Picture 10" descr="A close up of a sign&#10;&#10;Description automatically generated">
            <a:extLst>
              <a:ext uri="{FF2B5EF4-FFF2-40B4-BE49-F238E27FC236}">
                <a16:creationId xmlns:a16="http://schemas.microsoft.com/office/drawing/2014/main" id="{F5C56917-2C44-4FF8-87AA-B05E89205B51}"/>
              </a:ext>
            </a:extLst>
          </p:cNvPr>
          <p:cNvPicPr>
            <a:picLocks noChangeAspect="1"/>
          </p:cNvPicPr>
          <p:nvPr/>
        </p:nvPicPr>
        <p:blipFill>
          <a:blip r:embed="rId5" cstate="hq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779294" y="1125029"/>
            <a:ext cx="3568440" cy="3568440"/>
          </a:xfrm>
          <a:prstGeom prst="rect">
            <a:avLst/>
          </a:prstGeom>
        </p:spPr>
      </p:pic>
      <p:pic>
        <p:nvPicPr>
          <p:cNvPr id="13" name="Picture 12" descr="A close up of a logo&#10;&#10;Description automatically generated">
            <a:extLst>
              <a:ext uri="{FF2B5EF4-FFF2-40B4-BE49-F238E27FC236}">
                <a16:creationId xmlns:a16="http://schemas.microsoft.com/office/drawing/2014/main" id="{9231C3A9-1CF0-45AD-9278-478B727DCA96}"/>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8646" b="93333" l="10000" r="90000">
                        <a14:foregroundMark x1="40521" y1="10052" x2="48906" y2="8646"/>
                        <a14:foregroundMark x1="48906" y1="8646" x2="55417" y2="8906"/>
                        <a14:foregroundMark x1="41667" y1="49010" x2="43542" y2="51094"/>
                        <a14:foregroundMark x1="42604" y1="90521" x2="34896" y2="89844"/>
                        <a14:foregroundMark x1="37031" y1="93333" x2="42604" y2="93073"/>
                        <a14:foregroundMark x1="54063" y1="42240" x2="47500" y2="45990"/>
                        <a14:foregroundMark x1="51250" y1="43177" x2="50052" y2="42708"/>
                      </a14:backgroundRemoval>
                    </a14:imgEffect>
                  </a14:imgLayer>
                </a14:imgProps>
              </a:ext>
              <a:ext uri="{28A0092B-C50C-407E-A947-70E740481C1C}">
                <a14:useLocalDpi xmlns:a14="http://schemas.microsoft.com/office/drawing/2010/main" val="0"/>
              </a:ext>
            </a:extLst>
          </a:blip>
          <a:stretch>
            <a:fillRect/>
          </a:stretch>
        </p:blipFill>
        <p:spPr>
          <a:xfrm>
            <a:off x="8085984" y="2469551"/>
            <a:ext cx="4079949" cy="4079949"/>
          </a:xfrm>
          <a:prstGeom prst="rect">
            <a:avLst/>
          </a:prstGeom>
          <a:effectLst>
            <a:outerShdw blurRad="76200" dir="13500000" sy="23000" kx="1200000" algn="br" rotWithShape="0">
              <a:prstClr val="black">
                <a:alpha val="20000"/>
              </a:prstClr>
            </a:outerShdw>
          </a:effectLst>
        </p:spPr>
      </p:pic>
      <p:sp>
        <p:nvSpPr>
          <p:cNvPr id="14" name="Title 4">
            <a:extLst>
              <a:ext uri="{FF2B5EF4-FFF2-40B4-BE49-F238E27FC236}">
                <a16:creationId xmlns:a16="http://schemas.microsoft.com/office/drawing/2014/main" id="{F905797A-133B-4D21-B6FF-51B184720FA7}"/>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 Preparing Participants</a:t>
            </a:r>
          </a:p>
        </p:txBody>
      </p:sp>
      <p:sp>
        <p:nvSpPr>
          <p:cNvPr id="16" name="TextBox 15">
            <a:extLst>
              <a:ext uri="{FF2B5EF4-FFF2-40B4-BE49-F238E27FC236}">
                <a16:creationId xmlns:a16="http://schemas.microsoft.com/office/drawing/2014/main" id="{99E10527-922F-4DA5-8E03-2EE3FAABF17A}"/>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12</a:t>
            </a:r>
          </a:p>
        </p:txBody>
      </p:sp>
      <p:sp>
        <p:nvSpPr>
          <p:cNvPr id="6" name="Date Placeholder 5">
            <a:extLst>
              <a:ext uri="{FF2B5EF4-FFF2-40B4-BE49-F238E27FC236}">
                <a16:creationId xmlns:a16="http://schemas.microsoft.com/office/drawing/2014/main" id="{9F01A52A-B886-48C3-9F29-907E71F9FA5F}"/>
              </a:ext>
            </a:extLst>
          </p:cNvPr>
          <p:cNvSpPr>
            <a:spLocks noGrp="1"/>
          </p:cNvSpPr>
          <p:nvPr>
            <p:ph type="dt" sz="half" idx="10"/>
          </p:nvPr>
        </p:nvSpPr>
        <p:spPr/>
        <p:txBody>
          <a:bodyPr/>
          <a:lstStyle/>
          <a:p>
            <a:r>
              <a:rPr lang="en-US"/>
              <a:t>06/24/21</a:t>
            </a:r>
            <a:endParaRPr lang="en-US" dirty="0"/>
          </a:p>
        </p:txBody>
      </p:sp>
      <p:sp>
        <p:nvSpPr>
          <p:cNvPr id="8" name="Footer Placeholder 7">
            <a:extLst>
              <a:ext uri="{FF2B5EF4-FFF2-40B4-BE49-F238E27FC236}">
                <a16:creationId xmlns:a16="http://schemas.microsoft.com/office/drawing/2014/main" id="{088B4E99-FBCA-4056-B9C2-A52D23CA2510}"/>
              </a:ext>
            </a:extLst>
          </p:cNvPr>
          <p:cNvSpPr>
            <a:spLocks noGrp="1"/>
          </p:cNvSpPr>
          <p:nvPr>
            <p:ph type="ftr" sz="quarter" idx="11"/>
          </p:nvPr>
        </p:nvSpPr>
        <p:spPr/>
        <p:txBody>
          <a:bodyPr/>
          <a:lstStyle/>
          <a:p>
            <a:r>
              <a:rPr lang="en-US" dirty="0"/>
              <a:t>DFES/Partner Training Team</a:t>
            </a:r>
          </a:p>
        </p:txBody>
      </p:sp>
      <p:sp>
        <p:nvSpPr>
          <p:cNvPr id="10" name="Slide Number Placeholder 9">
            <a:extLst>
              <a:ext uri="{FF2B5EF4-FFF2-40B4-BE49-F238E27FC236}">
                <a16:creationId xmlns:a16="http://schemas.microsoft.com/office/drawing/2014/main" id="{569067B7-5F28-4354-A702-D317C5B21670}"/>
              </a:ext>
            </a:extLst>
          </p:cNvPr>
          <p:cNvSpPr>
            <a:spLocks noGrp="1"/>
          </p:cNvSpPr>
          <p:nvPr>
            <p:ph type="sldNum" sz="quarter" idx="12"/>
          </p:nvPr>
        </p:nvSpPr>
        <p:spPr/>
        <p:txBody>
          <a:bodyPr/>
          <a:lstStyle/>
          <a:p>
            <a:fld id="{F66C7F4F-7A58-456A-AC51-51E43BD5D209}" type="slidenum">
              <a:rPr lang="en-US" smtClean="0"/>
              <a:t>15</a:t>
            </a:fld>
            <a:endParaRPr lang="en-US" dirty="0"/>
          </a:p>
        </p:txBody>
      </p:sp>
    </p:spTree>
    <p:extLst>
      <p:ext uri="{BB962C8B-B14F-4D97-AF65-F5344CB8AC3E}">
        <p14:creationId xmlns:p14="http://schemas.microsoft.com/office/powerpoint/2010/main" val="140634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98CD-22E4-4BA9-9D41-0DB92717B76C}"/>
              </a:ext>
            </a:extLst>
          </p:cNvPr>
          <p:cNvSpPr>
            <a:spLocks noGrp="1"/>
          </p:cNvSpPr>
          <p:nvPr>
            <p:ph type="title"/>
          </p:nvPr>
        </p:nvSpPr>
        <p:spPr/>
        <p:txBody>
          <a:bodyPr/>
          <a:lstStyle/>
          <a:p>
            <a:r>
              <a:rPr lang="en-US" dirty="0"/>
              <a:t>Collaboration In Practice </a:t>
            </a:r>
          </a:p>
        </p:txBody>
      </p:sp>
      <p:sp>
        <p:nvSpPr>
          <p:cNvPr id="8" name="TextBox 7">
            <a:extLst>
              <a:ext uri="{FF2B5EF4-FFF2-40B4-BE49-F238E27FC236}">
                <a16:creationId xmlns:a16="http://schemas.microsoft.com/office/drawing/2014/main" id="{5A893C9D-1EC1-4A85-AF66-6D98347A520B}"/>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13</a:t>
            </a:r>
          </a:p>
        </p:txBody>
      </p:sp>
      <p:sp>
        <p:nvSpPr>
          <p:cNvPr id="9" name="Date Placeholder 8">
            <a:extLst>
              <a:ext uri="{FF2B5EF4-FFF2-40B4-BE49-F238E27FC236}">
                <a16:creationId xmlns:a16="http://schemas.microsoft.com/office/drawing/2014/main" id="{C03C50FC-8EFD-4746-8025-0C422E6EA635}"/>
              </a:ext>
            </a:extLst>
          </p:cNvPr>
          <p:cNvSpPr>
            <a:spLocks noGrp="1"/>
          </p:cNvSpPr>
          <p:nvPr>
            <p:ph type="dt" sz="half" idx="10"/>
          </p:nvPr>
        </p:nvSpPr>
        <p:spPr/>
        <p:txBody>
          <a:bodyPr/>
          <a:lstStyle/>
          <a:p>
            <a:r>
              <a:rPr lang="en-US"/>
              <a:t>06/24/21</a:t>
            </a:r>
            <a:endParaRPr lang="en-US" dirty="0"/>
          </a:p>
        </p:txBody>
      </p:sp>
      <p:sp>
        <p:nvSpPr>
          <p:cNvPr id="10" name="Footer Placeholder 9">
            <a:extLst>
              <a:ext uri="{FF2B5EF4-FFF2-40B4-BE49-F238E27FC236}">
                <a16:creationId xmlns:a16="http://schemas.microsoft.com/office/drawing/2014/main" id="{BF7CDA5D-EC8D-4C88-A709-149D7CD31B40}"/>
              </a:ext>
            </a:extLst>
          </p:cNvPr>
          <p:cNvSpPr>
            <a:spLocks noGrp="1"/>
          </p:cNvSpPr>
          <p:nvPr>
            <p:ph type="ftr" sz="quarter" idx="11"/>
          </p:nvPr>
        </p:nvSpPr>
        <p:spPr/>
        <p:txBody>
          <a:bodyPr/>
          <a:lstStyle/>
          <a:p>
            <a:r>
              <a:rPr lang="en-US"/>
              <a:t>DFES/Partner Training Team</a:t>
            </a:r>
          </a:p>
        </p:txBody>
      </p:sp>
      <p:sp>
        <p:nvSpPr>
          <p:cNvPr id="11" name="Slide Number Placeholder 10">
            <a:extLst>
              <a:ext uri="{FF2B5EF4-FFF2-40B4-BE49-F238E27FC236}">
                <a16:creationId xmlns:a16="http://schemas.microsoft.com/office/drawing/2014/main" id="{6439179C-A13C-4BEE-9227-F99681170013}"/>
              </a:ext>
            </a:extLst>
          </p:cNvPr>
          <p:cNvSpPr>
            <a:spLocks noGrp="1"/>
          </p:cNvSpPr>
          <p:nvPr>
            <p:ph type="sldNum" sz="quarter" idx="12"/>
          </p:nvPr>
        </p:nvSpPr>
        <p:spPr/>
        <p:txBody>
          <a:bodyPr/>
          <a:lstStyle/>
          <a:p>
            <a:fld id="{F66C7F4F-7A58-456A-AC51-51E43BD5D209}" type="slidenum">
              <a:rPr lang="en-US" smtClean="0"/>
              <a:t>16</a:t>
            </a:fld>
            <a:endParaRPr lang="en-US"/>
          </a:p>
        </p:txBody>
      </p:sp>
      <p:pic>
        <p:nvPicPr>
          <p:cNvPr id="7" name="Picture 6" descr="A close up of text on a black background&#10;&#10;Description automatically generated">
            <a:extLst>
              <a:ext uri="{FF2B5EF4-FFF2-40B4-BE49-F238E27FC236}">
                <a16:creationId xmlns:a16="http://schemas.microsoft.com/office/drawing/2014/main" id="{10FA02DF-0E49-4190-925D-E232271F2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174" y="1700784"/>
            <a:ext cx="7173571" cy="4672584"/>
          </a:xfrm>
          <a:prstGeom prst="rect">
            <a:avLst/>
          </a:prstGeom>
        </p:spPr>
      </p:pic>
      <p:sp>
        <p:nvSpPr>
          <p:cNvPr id="13" name="Title 1">
            <a:extLst>
              <a:ext uri="{FF2B5EF4-FFF2-40B4-BE49-F238E27FC236}">
                <a16:creationId xmlns:a16="http://schemas.microsoft.com/office/drawing/2014/main" id="{0D1EE966-F689-4A85-A274-E4FF8AE08E68}"/>
              </a:ext>
            </a:extLst>
          </p:cNvPr>
          <p:cNvSpPr txBox="1">
            <a:spLocks/>
          </p:cNvSpPr>
          <p:nvPr/>
        </p:nvSpPr>
        <p:spPr>
          <a:xfrm>
            <a:off x="4443749" y="4207806"/>
            <a:ext cx="2885518"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solidFill>
                  <a:schemeClr val="bg1"/>
                </a:solidFill>
              </a:rPr>
              <a:t>Video 1</a:t>
            </a:r>
          </a:p>
        </p:txBody>
      </p:sp>
    </p:spTree>
    <p:extLst>
      <p:ext uri="{BB962C8B-B14F-4D97-AF65-F5344CB8AC3E}">
        <p14:creationId xmlns:p14="http://schemas.microsoft.com/office/powerpoint/2010/main" val="364750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98CD-22E4-4BA9-9D41-0DB92717B76C}"/>
              </a:ext>
            </a:extLst>
          </p:cNvPr>
          <p:cNvSpPr>
            <a:spLocks noGrp="1"/>
          </p:cNvSpPr>
          <p:nvPr>
            <p:ph type="title"/>
          </p:nvPr>
        </p:nvSpPr>
        <p:spPr/>
        <p:txBody>
          <a:bodyPr/>
          <a:lstStyle/>
          <a:p>
            <a:r>
              <a:rPr lang="en-US" dirty="0"/>
              <a:t>Collaboration In Practice </a:t>
            </a:r>
          </a:p>
        </p:txBody>
      </p:sp>
      <p:sp>
        <p:nvSpPr>
          <p:cNvPr id="8" name="TextBox 7">
            <a:extLst>
              <a:ext uri="{FF2B5EF4-FFF2-40B4-BE49-F238E27FC236}">
                <a16:creationId xmlns:a16="http://schemas.microsoft.com/office/drawing/2014/main" id="{979056C1-9FD2-4AC4-9F09-93D1A42AFF97}"/>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13</a:t>
            </a:r>
          </a:p>
        </p:txBody>
      </p:sp>
      <p:sp>
        <p:nvSpPr>
          <p:cNvPr id="9" name="Date Placeholder 8">
            <a:extLst>
              <a:ext uri="{FF2B5EF4-FFF2-40B4-BE49-F238E27FC236}">
                <a16:creationId xmlns:a16="http://schemas.microsoft.com/office/drawing/2014/main" id="{3642E5D7-6641-4A52-9EDA-F4234144C8F5}"/>
              </a:ext>
            </a:extLst>
          </p:cNvPr>
          <p:cNvSpPr>
            <a:spLocks noGrp="1"/>
          </p:cNvSpPr>
          <p:nvPr>
            <p:ph type="dt" sz="half" idx="10"/>
          </p:nvPr>
        </p:nvSpPr>
        <p:spPr/>
        <p:txBody>
          <a:bodyPr/>
          <a:lstStyle/>
          <a:p>
            <a:r>
              <a:rPr lang="en-US"/>
              <a:t>06/24/21</a:t>
            </a:r>
            <a:endParaRPr lang="en-US" dirty="0"/>
          </a:p>
        </p:txBody>
      </p:sp>
      <p:sp>
        <p:nvSpPr>
          <p:cNvPr id="10" name="Footer Placeholder 9">
            <a:extLst>
              <a:ext uri="{FF2B5EF4-FFF2-40B4-BE49-F238E27FC236}">
                <a16:creationId xmlns:a16="http://schemas.microsoft.com/office/drawing/2014/main" id="{0BBED8D7-04B2-4B33-8DD5-44DF186F2CE0}"/>
              </a:ext>
            </a:extLst>
          </p:cNvPr>
          <p:cNvSpPr>
            <a:spLocks noGrp="1"/>
          </p:cNvSpPr>
          <p:nvPr>
            <p:ph type="ftr" sz="quarter" idx="11"/>
          </p:nvPr>
        </p:nvSpPr>
        <p:spPr/>
        <p:txBody>
          <a:bodyPr/>
          <a:lstStyle/>
          <a:p>
            <a:r>
              <a:rPr lang="en-US"/>
              <a:t>DFES/Partner Training Team</a:t>
            </a:r>
          </a:p>
        </p:txBody>
      </p:sp>
      <p:sp>
        <p:nvSpPr>
          <p:cNvPr id="11" name="Slide Number Placeholder 10">
            <a:extLst>
              <a:ext uri="{FF2B5EF4-FFF2-40B4-BE49-F238E27FC236}">
                <a16:creationId xmlns:a16="http://schemas.microsoft.com/office/drawing/2014/main" id="{0E0B713D-DF63-47D8-BE8D-581C4745DD86}"/>
              </a:ext>
            </a:extLst>
          </p:cNvPr>
          <p:cNvSpPr>
            <a:spLocks noGrp="1"/>
          </p:cNvSpPr>
          <p:nvPr>
            <p:ph type="sldNum" sz="quarter" idx="12"/>
          </p:nvPr>
        </p:nvSpPr>
        <p:spPr/>
        <p:txBody>
          <a:bodyPr/>
          <a:lstStyle/>
          <a:p>
            <a:fld id="{F66C7F4F-7A58-456A-AC51-51E43BD5D209}" type="slidenum">
              <a:rPr lang="en-US" smtClean="0"/>
              <a:t>17</a:t>
            </a:fld>
            <a:endParaRPr lang="en-US"/>
          </a:p>
        </p:txBody>
      </p:sp>
      <p:pic>
        <p:nvPicPr>
          <p:cNvPr id="12" name="Picture 11" descr="A close up of text on a black background&#10;&#10;Description automatically generated">
            <a:extLst>
              <a:ext uri="{FF2B5EF4-FFF2-40B4-BE49-F238E27FC236}">
                <a16:creationId xmlns:a16="http://schemas.microsoft.com/office/drawing/2014/main" id="{1135B43F-6944-4A83-B7B9-0E0FD3A2E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174" y="1700784"/>
            <a:ext cx="7173571" cy="4672584"/>
          </a:xfrm>
          <a:prstGeom prst="rect">
            <a:avLst/>
          </a:prstGeom>
        </p:spPr>
      </p:pic>
      <p:sp>
        <p:nvSpPr>
          <p:cNvPr id="13" name="Title 1">
            <a:extLst>
              <a:ext uri="{FF2B5EF4-FFF2-40B4-BE49-F238E27FC236}">
                <a16:creationId xmlns:a16="http://schemas.microsoft.com/office/drawing/2014/main" id="{67876CBF-0751-419A-A412-BBFAEB8AF2D8}"/>
              </a:ext>
            </a:extLst>
          </p:cNvPr>
          <p:cNvSpPr txBox="1">
            <a:spLocks/>
          </p:cNvSpPr>
          <p:nvPr/>
        </p:nvSpPr>
        <p:spPr>
          <a:xfrm>
            <a:off x="4443749" y="4207806"/>
            <a:ext cx="2885518"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solidFill>
                  <a:schemeClr val="bg1"/>
                </a:solidFill>
              </a:rPr>
              <a:t>Video 2</a:t>
            </a:r>
          </a:p>
        </p:txBody>
      </p:sp>
    </p:spTree>
    <p:extLst>
      <p:ext uri="{BB962C8B-B14F-4D97-AF65-F5344CB8AC3E}">
        <p14:creationId xmlns:p14="http://schemas.microsoft.com/office/powerpoint/2010/main" val="285852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1A59FB-EFF6-45A2-B0AE-7A710C68A3AB}"/>
              </a:ext>
            </a:extLst>
          </p:cNvPr>
          <p:cNvPicPr>
            <a:picLocks noChangeAspect="1"/>
          </p:cNvPicPr>
          <p:nvPr/>
        </p:nvPicPr>
        <p:blipFill rotWithShape="1">
          <a:blip r:embed="rId2">
            <a:extLst>
              <a:ext uri="{28A0092B-C50C-407E-A947-70E740481C1C}">
                <a14:useLocalDpi xmlns:a14="http://schemas.microsoft.com/office/drawing/2010/main" val="0"/>
              </a:ext>
            </a:extLst>
          </a:blip>
          <a:srcRect l="12575"/>
          <a:stretch/>
        </p:blipFill>
        <p:spPr>
          <a:xfrm>
            <a:off x="2334700" y="548639"/>
            <a:ext cx="7522599" cy="53778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6C39C114-BBB4-4662-9971-1E525E130738}"/>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14</a:t>
            </a:r>
          </a:p>
        </p:txBody>
      </p:sp>
      <p:grpSp>
        <p:nvGrpSpPr>
          <p:cNvPr id="10" name="Change Happens">
            <a:extLst>
              <a:ext uri="{FF2B5EF4-FFF2-40B4-BE49-F238E27FC236}">
                <a16:creationId xmlns:a16="http://schemas.microsoft.com/office/drawing/2014/main" id="{300E806D-00BE-4ACA-9ABD-19B6B4F7F26A}"/>
              </a:ext>
            </a:extLst>
          </p:cNvPr>
          <p:cNvGrpSpPr/>
          <p:nvPr/>
        </p:nvGrpSpPr>
        <p:grpSpPr>
          <a:xfrm>
            <a:off x="5560284" y="1943463"/>
            <a:ext cx="3166342" cy="1546288"/>
            <a:chOff x="5560284" y="1943463"/>
            <a:chExt cx="3166342" cy="1546288"/>
          </a:xfrm>
        </p:grpSpPr>
        <p:sp>
          <p:nvSpPr>
            <p:cNvPr id="2" name="edit box">
              <a:extLst>
                <a:ext uri="{FF2B5EF4-FFF2-40B4-BE49-F238E27FC236}">
                  <a16:creationId xmlns:a16="http://schemas.microsoft.com/office/drawing/2014/main" id="{51EB65CB-99C1-4CD0-B2D8-D11395C0B02E}"/>
                </a:ext>
              </a:extLst>
            </p:cNvPr>
            <p:cNvSpPr/>
            <p:nvPr/>
          </p:nvSpPr>
          <p:spPr>
            <a:xfrm rot="21305741">
              <a:off x="5560284" y="1943463"/>
              <a:ext cx="3165794" cy="1546288"/>
            </a:xfrm>
            <a:prstGeom prst="ellipse">
              <a:avLst/>
            </a:prstGeom>
            <a:gradFill>
              <a:gsLst>
                <a:gs pos="40000">
                  <a:srgbClr val="771C8D"/>
                </a:gs>
                <a:gs pos="100000">
                  <a:srgbClr val="550E6F"/>
                </a:gs>
              </a:gsLst>
              <a:lin ang="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ew text">
              <a:extLst>
                <a:ext uri="{FF2B5EF4-FFF2-40B4-BE49-F238E27FC236}">
                  <a16:creationId xmlns:a16="http://schemas.microsoft.com/office/drawing/2014/main" id="{24873623-FE16-4CCE-85EF-AA9851E1A974}"/>
                </a:ext>
              </a:extLst>
            </p:cNvPr>
            <p:cNvSpPr txBox="1"/>
            <p:nvPr/>
          </p:nvSpPr>
          <p:spPr>
            <a:xfrm rot="21029576">
              <a:off x="5953904" y="2175056"/>
              <a:ext cx="2772722" cy="954107"/>
            </a:xfrm>
            <a:prstGeom prst="rect">
              <a:avLst/>
            </a:prstGeom>
            <a:noFill/>
          </p:spPr>
          <p:txBody>
            <a:bodyPr wrap="square" rtlCol="0">
              <a:spAutoFit/>
            </a:bodyPr>
            <a:lstStyle/>
            <a:p>
              <a:r>
                <a:rPr lang="en-US" sz="2800" b="1" dirty="0">
                  <a:solidFill>
                    <a:schemeClr val="bg1"/>
                  </a:solidFill>
                  <a:latin typeface="Segoe Print" panose="02000600000000000000" pitchFamily="2" charset="0"/>
                </a:rPr>
                <a:t>Where change happens</a:t>
              </a:r>
            </a:p>
          </p:txBody>
        </p:sp>
      </p:grpSp>
      <p:sp>
        <p:nvSpPr>
          <p:cNvPr id="8" name="Date Placeholder 7">
            <a:extLst>
              <a:ext uri="{FF2B5EF4-FFF2-40B4-BE49-F238E27FC236}">
                <a16:creationId xmlns:a16="http://schemas.microsoft.com/office/drawing/2014/main" id="{233EF0D2-714D-4E04-B44F-78DE960588FC}"/>
              </a:ext>
            </a:extLst>
          </p:cNvPr>
          <p:cNvSpPr>
            <a:spLocks noGrp="1"/>
          </p:cNvSpPr>
          <p:nvPr>
            <p:ph type="dt" sz="half" idx="10"/>
          </p:nvPr>
        </p:nvSpPr>
        <p:spPr/>
        <p:txBody>
          <a:bodyPr/>
          <a:lstStyle/>
          <a:p>
            <a:r>
              <a:rPr lang="en-US"/>
              <a:t>06/24/21</a:t>
            </a:r>
            <a:endParaRPr lang="en-US" dirty="0"/>
          </a:p>
        </p:txBody>
      </p:sp>
      <p:sp>
        <p:nvSpPr>
          <p:cNvPr id="12" name="Footer Placeholder 11">
            <a:extLst>
              <a:ext uri="{FF2B5EF4-FFF2-40B4-BE49-F238E27FC236}">
                <a16:creationId xmlns:a16="http://schemas.microsoft.com/office/drawing/2014/main" id="{DD6293DE-B487-41FD-AE3B-08E11E51073C}"/>
              </a:ext>
            </a:extLst>
          </p:cNvPr>
          <p:cNvSpPr>
            <a:spLocks noGrp="1"/>
          </p:cNvSpPr>
          <p:nvPr>
            <p:ph type="ftr" sz="quarter" idx="11"/>
          </p:nvPr>
        </p:nvSpPr>
        <p:spPr/>
        <p:txBody>
          <a:bodyPr/>
          <a:lstStyle/>
          <a:p>
            <a:r>
              <a:rPr lang="en-US"/>
              <a:t>DFES/Partner Training Team</a:t>
            </a:r>
          </a:p>
        </p:txBody>
      </p:sp>
      <p:sp>
        <p:nvSpPr>
          <p:cNvPr id="13" name="Slide Number Placeholder 12">
            <a:extLst>
              <a:ext uri="{FF2B5EF4-FFF2-40B4-BE49-F238E27FC236}">
                <a16:creationId xmlns:a16="http://schemas.microsoft.com/office/drawing/2014/main" id="{2391FC39-2F6A-4284-A805-785CFDA0FA90}"/>
              </a:ext>
            </a:extLst>
          </p:cNvPr>
          <p:cNvSpPr>
            <a:spLocks noGrp="1"/>
          </p:cNvSpPr>
          <p:nvPr>
            <p:ph type="sldNum" sz="quarter" idx="12"/>
          </p:nvPr>
        </p:nvSpPr>
        <p:spPr/>
        <p:txBody>
          <a:bodyPr/>
          <a:lstStyle/>
          <a:p>
            <a:fld id="{F66C7F4F-7A58-456A-AC51-51E43BD5D209}" type="slidenum">
              <a:rPr lang="en-US" smtClean="0"/>
              <a:t>18</a:t>
            </a:fld>
            <a:endParaRPr lang="en-US"/>
          </a:p>
        </p:txBody>
      </p:sp>
    </p:spTree>
    <p:extLst>
      <p:ext uri="{BB962C8B-B14F-4D97-AF65-F5344CB8AC3E}">
        <p14:creationId xmlns:p14="http://schemas.microsoft.com/office/powerpoint/2010/main" val="213003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98CD-22E4-4BA9-9D41-0DB92717B76C}"/>
              </a:ext>
            </a:extLst>
          </p:cNvPr>
          <p:cNvSpPr>
            <a:spLocks noGrp="1"/>
          </p:cNvSpPr>
          <p:nvPr>
            <p:ph type="title"/>
          </p:nvPr>
        </p:nvSpPr>
        <p:spPr/>
        <p:txBody>
          <a:bodyPr/>
          <a:lstStyle/>
          <a:p>
            <a:r>
              <a:rPr lang="en-US" dirty="0"/>
              <a:t>Motivational Interviewing </a:t>
            </a:r>
          </a:p>
        </p:txBody>
      </p:sp>
      <p:sp>
        <p:nvSpPr>
          <p:cNvPr id="3" name="Content Placeholder 2">
            <a:extLst>
              <a:ext uri="{FF2B5EF4-FFF2-40B4-BE49-F238E27FC236}">
                <a16:creationId xmlns:a16="http://schemas.microsoft.com/office/drawing/2014/main" id="{4B8AF08E-FE4E-441C-8D3D-880DE119D322}"/>
              </a:ext>
            </a:extLst>
          </p:cNvPr>
          <p:cNvSpPr>
            <a:spLocks noGrp="1"/>
          </p:cNvSpPr>
          <p:nvPr>
            <p:ph idx="1"/>
          </p:nvPr>
        </p:nvSpPr>
        <p:spPr>
          <a:xfrm>
            <a:off x="1069848" y="2121408"/>
            <a:ext cx="4621268" cy="4050792"/>
          </a:xfrm>
        </p:spPr>
        <p:txBody>
          <a:bodyPr>
            <a:normAutofit/>
          </a:bodyPr>
          <a:lstStyle/>
          <a:p>
            <a:pPr marL="0" indent="0">
              <a:buNone/>
            </a:pPr>
            <a:r>
              <a:rPr lang="en-US" sz="2600" dirty="0">
                <a:latin typeface="+mj-lt"/>
              </a:rPr>
              <a:t>O – Open Questions</a:t>
            </a:r>
          </a:p>
          <a:p>
            <a:pPr marL="0" indent="0">
              <a:buNone/>
            </a:pPr>
            <a:endParaRPr lang="en-US" sz="2600" dirty="0">
              <a:latin typeface="+mj-lt"/>
            </a:endParaRPr>
          </a:p>
          <a:p>
            <a:pPr marL="0" indent="0">
              <a:buNone/>
            </a:pPr>
            <a:r>
              <a:rPr lang="en-US" sz="2600" dirty="0">
                <a:latin typeface="+mj-lt"/>
              </a:rPr>
              <a:t>A – Affirmations </a:t>
            </a:r>
          </a:p>
          <a:p>
            <a:pPr marL="0" indent="0">
              <a:buNone/>
            </a:pPr>
            <a:endParaRPr lang="en-US" sz="2600" dirty="0">
              <a:latin typeface="+mj-lt"/>
            </a:endParaRPr>
          </a:p>
          <a:p>
            <a:pPr marL="0" indent="0">
              <a:buNone/>
            </a:pPr>
            <a:r>
              <a:rPr lang="en-US" sz="2600" dirty="0">
                <a:latin typeface="+mj-lt"/>
              </a:rPr>
              <a:t>R – Reflections </a:t>
            </a:r>
          </a:p>
          <a:p>
            <a:pPr marL="0" indent="0">
              <a:buNone/>
            </a:pPr>
            <a:endParaRPr lang="en-US" sz="2600" dirty="0">
              <a:latin typeface="+mj-lt"/>
            </a:endParaRPr>
          </a:p>
          <a:p>
            <a:pPr marL="0" indent="0">
              <a:buNone/>
            </a:pPr>
            <a:r>
              <a:rPr lang="en-US" sz="2600" dirty="0">
                <a:latin typeface="+mj-lt"/>
              </a:rPr>
              <a:t>S – Summarizing </a:t>
            </a:r>
          </a:p>
        </p:txBody>
      </p:sp>
      <p:sp>
        <p:nvSpPr>
          <p:cNvPr id="8" name="TextBox 7">
            <a:extLst>
              <a:ext uri="{FF2B5EF4-FFF2-40B4-BE49-F238E27FC236}">
                <a16:creationId xmlns:a16="http://schemas.microsoft.com/office/drawing/2014/main" id="{ACC50606-4A15-4856-A6ED-2F819C35B208}"/>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14</a:t>
            </a:r>
          </a:p>
        </p:txBody>
      </p:sp>
      <p:pic>
        <p:nvPicPr>
          <p:cNvPr id="10" name="Picture 9" descr="A close up of a logo&#10;&#10;Description automatically generated">
            <a:extLst>
              <a:ext uri="{FF2B5EF4-FFF2-40B4-BE49-F238E27FC236}">
                <a16:creationId xmlns:a16="http://schemas.microsoft.com/office/drawing/2014/main" id="{B316D87A-F500-495B-A292-AFBE97F39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892" y="1661615"/>
            <a:ext cx="2894292" cy="4510585"/>
          </a:xfrm>
          <a:prstGeom prst="rect">
            <a:avLst/>
          </a:prstGeom>
        </p:spPr>
      </p:pic>
      <p:sp>
        <p:nvSpPr>
          <p:cNvPr id="9" name="Date Placeholder 8">
            <a:extLst>
              <a:ext uri="{FF2B5EF4-FFF2-40B4-BE49-F238E27FC236}">
                <a16:creationId xmlns:a16="http://schemas.microsoft.com/office/drawing/2014/main" id="{C2703F58-E35D-4657-B9DB-361EE50F5EA5}"/>
              </a:ext>
            </a:extLst>
          </p:cNvPr>
          <p:cNvSpPr>
            <a:spLocks noGrp="1"/>
          </p:cNvSpPr>
          <p:nvPr>
            <p:ph type="dt" sz="half" idx="10"/>
          </p:nvPr>
        </p:nvSpPr>
        <p:spPr/>
        <p:txBody>
          <a:bodyPr/>
          <a:lstStyle/>
          <a:p>
            <a:r>
              <a:rPr lang="en-US"/>
              <a:t>06/24/21</a:t>
            </a:r>
            <a:endParaRPr lang="en-US" dirty="0"/>
          </a:p>
        </p:txBody>
      </p:sp>
      <p:sp>
        <p:nvSpPr>
          <p:cNvPr id="13" name="Footer Placeholder 12">
            <a:extLst>
              <a:ext uri="{FF2B5EF4-FFF2-40B4-BE49-F238E27FC236}">
                <a16:creationId xmlns:a16="http://schemas.microsoft.com/office/drawing/2014/main" id="{14E4000C-7289-401A-8871-11A2BDA5237D}"/>
              </a:ext>
            </a:extLst>
          </p:cNvPr>
          <p:cNvSpPr>
            <a:spLocks noGrp="1"/>
          </p:cNvSpPr>
          <p:nvPr>
            <p:ph type="ftr" sz="quarter" idx="11"/>
          </p:nvPr>
        </p:nvSpPr>
        <p:spPr/>
        <p:txBody>
          <a:bodyPr/>
          <a:lstStyle/>
          <a:p>
            <a:r>
              <a:rPr lang="en-US"/>
              <a:t>DFES/Partner Training Team</a:t>
            </a:r>
          </a:p>
        </p:txBody>
      </p:sp>
      <p:sp>
        <p:nvSpPr>
          <p:cNvPr id="14" name="Slide Number Placeholder 13">
            <a:extLst>
              <a:ext uri="{FF2B5EF4-FFF2-40B4-BE49-F238E27FC236}">
                <a16:creationId xmlns:a16="http://schemas.microsoft.com/office/drawing/2014/main" id="{99480416-BEF4-4BE1-9786-E43F0A50D1D8}"/>
              </a:ext>
            </a:extLst>
          </p:cNvPr>
          <p:cNvSpPr>
            <a:spLocks noGrp="1"/>
          </p:cNvSpPr>
          <p:nvPr>
            <p:ph type="sldNum" sz="quarter" idx="12"/>
          </p:nvPr>
        </p:nvSpPr>
        <p:spPr/>
        <p:txBody>
          <a:bodyPr/>
          <a:lstStyle/>
          <a:p>
            <a:fld id="{F66C7F4F-7A58-456A-AC51-51E43BD5D209}" type="slidenum">
              <a:rPr lang="en-US" smtClean="0"/>
              <a:t>19</a:t>
            </a:fld>
            <a:endParaRPr lang="en-US"/>
          </a:p>
        </p:txBody>
      </p:sp>
      <p:sp>
        <p:nvSpPr>
          <p:cNvPr id="11" name="TextBox 10">
            <a:extLst>
              <a:ext uri="{FF2B5EF4-FFF2-40B4-BE49-F238E27FC236}">
                <a16:creationId xmlns:a16="http://schemas.microsoft.com/office/drawing/2014/main" id="{3EEFCE97-D295-4086-B453-E5995B98BDDD}"/>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15</a:t>
            </a:r>
          </a:p>
        </p:txBody>
      </p:sp>
      <p:sp>
        <p:nvSpPr>
          <p:cNvPr id="12" name="TextBox 11">
            <a:extLst>
              <a:ext uri="{FF2B5EF4-FFF2-40B4-BE49-F238E27FC236}">
                <a16:creationId xmlns:a16="http://schemas.microsoft.com/office/drawing/2014/main" id="{8C1423CD-4FB9-4800-BF89-B265AA8395DF}"/>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16</a:t>
            </a:r>
          </a:p>
        </p:txBody>
      </p:sp>
    </p:spTree>
    <p:extLst>
      <p:ext uri="{BB962C8B-B14F-4D97-AF65-F5344CB8AC3E}">
        <p14:creationId xmlns:p14="http://schemas.microsoft.com/office/powerpoint/2010/main" val="21879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3">
                                            <p:txEl>
                                              <p:pRg st="4" end="4"/>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iterate type="lt">
                                    <p:tmAbs val="25"/>
                                  </p:iterate>
                                  <p:childTnLst>
                                    <p:set>
                                      <p:cBhvr override="childStyle">
                                        <p:cTn id="22" dur="indefinite"/>
                                        <p:tgtEl>
                                          <p:spTgt spid="3">
                                            <p:txEl>
                                              <p:pRg st="6" end="6"/>
                                            </p:txEl>
                                          </p:spTgt>
                                        </p:tgtEl>
                                        <p:attrNameLst>
                                          <p:attrName>style.fontWeight</p:attrName>
                                        </p:attrNameLst>
                                      </p:cBhvr>
                                      <p:to>
                                        <p:strVal val="bold"/>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1" grpId="0"/>
      <p:bldP spid="11" grpId="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BE58D-5902-4199-95A9-CC632943BFFF}"/>
              </a:ext>
            </a:extLst>
          </p:cNvPr>
          <p:cNvSpPr>
            <a:spLocks noGrp="1"/>
          </p:cNvSpPr>
          <p:nvPr>
            <p:ph type="title"/>
          </p:nvPr>
        </p:nvSpPr>
        <p:spPr>
          <a:xfrm>
            <a:off x="5889427" y="484632"/>
            <a:ext cx="4594457" cy="1609344"/>
          </a:xfrm>
        </p:spPr>
        <p:txBody>
          <a:bodyPr>
            <a:normAutofit/>
          </a:bodyPr>
          <a:lstStyle/>
          <a:p>
            <a:r>
              <a:rPr lang="en-US" dirty="0"/>
              <a:t>Understanding Change </a:t>
            </a:r>
          </a:p>
        </p:txBody>
      </p:sp>
      <p:sp>
        <p:nvSpPr>
          <p:cNvPr id="10" name="Content Placeholder 9">
            <a:extLst>
              <a:ext uri="{FF2B5EF4-FFF2-40B4-BE49-F238E27FC236}">
                <a16:creationId xmlns:a16="http://schemas.microsoft.com/office/drawing/2014/main" id="{66C5922B-68D7-4882-89FA-0EFC7A40C275}"/>
              </a:ext>
            </a:extLst>
          </p:cNvPr>
          <p:cNvSpPr>
            <a:spLocks noGrp="1"/>
          </p:cNvSpPr>
          <p:nvPr>
            <p:ph idx="1"/>
          </p:nvPr>
        </p:nvSpPr>
        <p:spPr>
          <a:xfrm>
            <a:off x="5889427" y="2120613"/>
            <a:ext cx="4594456" cy="4092579"/>
          </a:xfrm>
        </p:spPr>
        <p:txBody>
          <a:bodyPr>
            <a:normAutofit/>
          </a:bodyPr>
          <a:lstStyle/>
          <a:p>
            <a:pPr marL="0" indent="0">
              <a:buNone/>
            </a:pPr>
            <a:r>
              <a:rPr lang="en-US" sz="2600" dirty="0">
                <a:latin typeface="+mj-lt"/>
              </a:rPr>
              <a:t>Think of a time when you had to make a change.</a:t>
            </a:r>
          </a:p>
          <a:p>
            <a:pPr marL="0" indent="0">
              <a:buNone/>
            </a:pPr>
            <a:endParaRPr lang="en-US" sz="2600" dirty="0">
              <a:latin typeface="+mj-lt"/>
            </a:endParaRPr>
          </a:p>
          <a:p>
            <a:pPr marL="0" indent="0">
              <a:buNone/>
            </a:pPr>
            <a:r>
              <a:rPr lang="en-US" sz="2600" dirty="0">
                <a:latin typeface="+mj-lt"/>
              </a:rPr>
              <a:t>Find a partner and discuss this change experience with him or her. </a:t>
            </a:r>
          </a:p>
          <a:p>
            <a:pPr marL="0" indent="0">
              <a:buNone/>
            </a:pPr>
            <a:endParaRPr lang="en-US" sz="1600" dirty="0"/>
          </a:p>
          <a:p>
            <a:pPr marL="0" indent="0">
              <a:buNone/>
            </a:pPr>
            <a:endParaRPr lang="en-US" sz="1600" dirty="0"/>
          </a:p>
        </p:txBody>
      </p:sp>
      <p:pic>
        <p:nvPicPr>
          <p:cNvPr id="8" name="Content Placeholder 4">
            <a:extLst>
              <a:ext uri="{FF2B5EF4-FFF2-40B4-BE49-F238E27FC236}">
                <a16:creationId xmlns:a16="http://schemas.microsoft.com/office/drawing/2014/main" id="{2D968D12-8D8E-4184-BC6A-57D63112425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51284" y="484632"/>
            <a:ext cx="3997453" cy="5492684"/>
          </a:xfrm>
          <a:prstGeom prst="rect">
            <a:avLst/>
          </a:prstGeom>
          <a:ln>
            <a:noFill/>
          </a:ln>
          <a:effectLst>
            <a:softEdge rad="112500"/>
          </a:effectLst>
        </p:spPr>
      </p:pic>
      <p:sp>
        <p:nvSpPr>
          <p:cNvPr id="11" name="TextBox 10">
            <a:extLst>
              <a:ext uri="{FF2B5EF4-FFF2-40B4-BE49-F238E27FC236}">
                <a16:creationId xmlns:a16="http://schemas.microsoft.com/office/drawing/2014/main" id="{30D0CE94-AFA6-4C95-81A3-8BFACA1197FF}"/>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4</a:t>
            </a:r>
          </a:p>
        </p:txBody>
      </p:sp>
      <p:sp>
        <p:nvSpPr>
          <p:cNvPr id="3" name="Date Placeholder 2">
            <a:extLst>
              <a:ext uri="{FF2B5EF4-FFF2-40B4-BE49-F238E27FC236}">
                <a16:creationId xmlns:a16="http://schemas.microsoft.com/office/drawing/2014/main" id="{B929332D-AD8E-49F5-9CA9-C53D8748723E}"/>
              </a:ext>
            </a:extLst>
          </p:cNvPr>
          <p:cNvSpPr>
            <a:spLocks noGrp="1"/>
          </p:cNvSpPr>
          <p:nvPr>
            <p:ph type="dt" sz="half" idx="10"/>
          </p:nvPr>
        </p:nvSpPr>
        <p:spPr/>
        <p:txBody>
          <a:bodyPr/>
          <a:lstStyle/>
          <a:p>
            <a:r>
              <a:rPr lang="en-US"/>
              <a:t>06/24/21</a:t>
            </a:r>
            <a:endParaRPr lang="en-US" dirty="0"/>
          </a:p>
        </p:txBody>
      </p:sp>
      <p:sp>
        <p:nvSpPr>
          <p:cNvPr id="4" name="Footer Placeholder 3">
            <a:extLst>
              <a:ext uri="{FF2B5EF4-FFF2-40B4-BE49-F238E27FC236}">
                <a16:creationId xmlns:a16="http://schemas.microsoft.com/office/drawing/2014/main" id="{147512B2-4632-4C14-AF0E-7516A5324A9A}"/>
              </a:ext>
            </a:extLst>
          </p:cNvPr>
          <p:cNvSpPr>
            <a:spLocks noGrp="1"/>
          </p:cNvSpPr>
          <p:nvPr>
            <p:ph type="ftr" sz="quarter" idx="11"/>
          </p:nvPr>
        </p:nvSpPr>
        <p:spPr/>
        <p:txBody>
          <a:bodyPr/>
          <a:lstStyle/>
          <a:p>
            <a:r>
              <a:rPr lang="en-US" dirty="0"/>
              <a:t>DFES/Partner Training Team</a:t>
            </a:r>
          </a:p>
        </p:txBody>
      </p:sp>
      <p:sp>
        <p:nvSpPr>
          <p:cNvPr id="12" name="Slide Number Placeholder 11">
            <a:extLst>
              <a:ext uri="{FF2B5EF4-FFF2-40B4-BE49-F238E27FC236}">
                <a16:creationId xmlns:a16="http://schemas.microsoft.com/office/drawing/2014/main" id="{993F1583-1B1F-4B3D-8400-63C048609D5D}"/>
              </a:ext>
            </a:extLst>
          </p:cNvPr>
          <p:cNvSpPr>
            <a:spLocks noGrp="1"/>
          </p:cNvSpPr>
          <p:nvPr>
            <p:ph type="sldNum" sz="quarter" idx="12"/>
          </p:nvPr>
        </p:nvSpPr>
        <p:spPr/>
        <p:txBody>
          <a:bodyPr/>
          <a:lstStyle/>
          <a:p>
            <a:fld id="{F66C7F4F-7A58-456A-AC51-51E43BD5D209}" type="slidenum">
              <a:rPr lang="en-US" smtClean="0"/>
              <a:t>2</a:t>
            </a:fld>
            <a:endParaRPr lang="en-US"/>
          </a:p>
        </p:txBody>
      </p:sp>
    </p:spTree>
    <p:extLst>
      <p:ext uri="{BB962C8B-B14F-4D97-AF65-F5344CB8AC3E}">
        <p14:creationId xmlns:p14="http://schemas.microsoft.com/office/powerpoint/2010/main" val="88983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98CD-22E4-4BA9-9D41-0DB92717B76C}"/>
              </a:ext>
            </a:extLst>
          </p:cNvPr>
          <p:cNvSpPr>
            <a:spLocks noGrp="1"/>
          </p:cNvSpPr>
          <p:nvPr>
            <p:ph type="title"/>
          </p:nvPr>
        </p:nvSpPr>
        <p:spPr/>
        <p:txBody>
          <a:bodyPr/>
          <a:lstStyle/>
          <a:p>
            <a:r>
              <a:rPr lang="en-US" dirty="0"/>
              <a:t>Keep in mind…</a:t>
            </a:r>
          </a:p>
        </p:txBody>
      </p:sp>
      <p:grpSp>
        <p:nvGrpSpPr>
          <p:cNvPr id="29" name="Group 28">
            <a:extLst>
              <a:ext uri="{FF2B5EF4-FFF2-40B4-BE49-F238E27FC236}">
                <a16:creationId xmlns:a16="http://schemas.microsoft.com/office/drawing/2014/main" id="{1323DF45-0125-405C-A30D-EC7F2CD702EB}"/>
              </a:ext>
            </a:extLst>
          </p:cNvPr>
          <p:cNvGrpSpPr/>
          <p:nvPr/>
        </p:nvGrpSpPr>
        <p:grpSpPr>
          <a:xfrm>
            <a:off x="1063752" y="1895030"/>
            <a:ext cx="4940969" cy="914400"/>
            <a:chOff x="1063752" y="1895030"/>
            <a:chExt cx="4940969" cy="914400"/>
          </a:xfrm>
        </p:grpSpPr>
        <p:sp>
          <p:nvSpPr>
            <p:cNvPr id="18" name="TextBox 17">
              <a:extLst>
                <a:ext uri="{FF2B5EF4-FFF2-40B4-BE49-F238E27FC236}">
                  <a16:creationId xmlns:a16="http://schemas.microsoft.com/office/drawing/2014/main" id="{6BCA11C8-1CA0-48ED-AA52-06EEEBC35754}"/>
                </a:ext>
              </a:extLst>
            </p:cNvPr>
            <p:cNvSpPr txBox="1"/>
            <p:nvPr/>
          </p:nvSpPr>
          <p:spPr>
            <a:xfrm>
              <a:off x="1978152" y="2106008"/>
              <a:ext cx="4026569" cy="492443"/>
            </a:xfrm>
            <a:prstGeom prst="rect">
              <a:avLst/>
            </a:prstGeom>
            <a:noFill/>
          </p:spPr>
          <p:txBody>
            <a:bodyPr wrap="square" rtlCol="0">
              <a:spAutoFit/>
            </a:bodyPr>
            <a:lstStyle/>
            <a:p>
              <a:r>
                <a:rPr lang="en-US" sz="2600" dirty="0">
                  <a:latin typeface="+mj-lt"/>
                </a:rPr>
                <a:t>You are not alone!</a:t>
              </a:r>
            </a:p>
          </p:txBody>
        </p:sp>
        <p:pic>
          <p:nvPicPr>
            <p:cNvPr id="23" name="Graphic 22" descr="Head with gears">
              <a:extLst>
                <a:ext uri="{FF2B5EF4-FFF2-40B4-BE49-F238E27FC236}">
                  <a16:creationId xmlns:a16="http://schemas.microsoft.com/office/drawing/2014/main" id="{E421DF6F-4B57-4DE6-9639-81478D02CB7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52" y="1895030"/>
              <a:ext cx="914400" cy="914400"/>
            </a:xfrm>
            <a:prstGeom prst="rect">
              <a:avLst/>
            </a:prstGeom>
          </p:spPr>
        </p:pic>
      </p:grpSp>
      <p:grpSp>
        <p:nvGrpSpPr>
          <p:cNvPr id="32" name="Group 31">
            <a:extLst>
              <a:ext uri="{FF2B5EF4-FFF2-40B4-BE49-F238E27FC236}">
                <a16:creationId xmlns:a16="http://schemas.microsoft.com/office/drawing/2014/main" id="{AAAC20EA-0FC4-4C59-B530-A930AC6BE905}"/>
              </a:ext>
            </a:extLst>
          </p:cNvPr>
          <p:cNvGrpSpPr/>
          <p:nvPr/>
        </p:nvGrpSpPr>
        <p:grpSpPr>
          <a:xfrm>
            <a:off x="6096000" y="2649745"/>
            <a:ext cx="4940969" cy="914400"/>
            <a:chOff x="6096000" y="2649745"/>
            <a:chExt cx="4940969" cy="914400"/>
          </a:xfrm>
        </p:grpSpPr>
        <p:sp>
          <p:nvSpPr>
            <p:cNvPr id="19" name="TextBox 18">
              <a:extLst>
                <a:ext uri="{FF2B5EF4-FFF2-40B4-BE49-F238E27FC236}">
                  <a16:creationId xmlns:a16="http://schemas.microsoft.com/office/drawing/2014/main" id="{A9C35D02-CB19-4DEE-8055-4182B907AA95}"/>
                </a:ext>
              </a:extLst>
            </p:cNvPr>
            <p:cNvSpPr txBox="1"/>
            <p:nvPr/>
          </p:nvSpPr>
          <p:spPr>
            <a:xfrm>
              <a:off x="7010400" y="2860723"/>
              <a:ext cx="4026569" cy="492443"/>
            </a:xfrm>
            <a:prstGeom prst="rect">
              <a:avLst/>
            </a:prstGeom>
            <a:noFill/>
          </p:spPr>
          <p:txBody>
            <a:bodyPr wrap="square" rtlCol="0">
              <a:spAutoFit/>
            </a:bodyPr>
            <a:lstStyle/>
            <a:p>
              <a:r>
                <a:rPr lang="en-US" sz="2600" dirty="0">
                  <a:latin typeface="+mj-lt"/>
                </a:rPr>
                <a:t>Community resources </a:t>
              </a:r>
            </a:p>
          </p:txBody>
        </p:sp>
        <p:pic>
          <p:nvPicPr>
            <p:cNvPr id="24" name="Graphic 23" descr="Head with gears">
              <a:extLst>
                <a:ext uri="{FF2B5EF4-FFF2-40B4-BE49-F238E27FC236}">
                  <a16:creationId xmlns:a16="http://schemas.microsoft.com/office/drawing/2014/main" id="{FBF4385F-F1D0-4DB7-99B9-0897DB91C02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2649745"/>
              <a:ext cx="914400" cy="914400"/>
            </a:xfrm>
            <a:prstGeom prst="rect">
              <a:avLst/>
            </a:prstGeom>
          </p:spPr>
        </p:pic>
      </p:grpSp>
      <p:grpSp>
        <p:nvGrpSpPr>
          <p:cNvPr id="30" name="Group 29">
            <a:extLst>
              <a:ext uri="{FF2B5EF4-FFF2-40B4-BE49-F238E27FC236}">
                <a16:creationId xmlns:a16="http://schemas.microsoft.com/office/drawing/2014/main" id="{46A26FCA-4A3A-4A65-9345-CC2363F46FB7}"/>
              </a:ext>
            </a:extLst>
          </p:cNvPr>
          <p:cNvGrpSpPr/>
          <p:nvPr/>
        </p:nvGrpSpPr>
        <p:grpSpPr>
          <a:xfrm>
            <a:off x="1063752" y="3680622"/>
            <a:ext cx="5449343" cy="914400"/>
            <a:chOff x="1063752" y="3680622"/>
            <a:chExt cx="5449343" cy="914400"/>
          </a:xfrm>
        </p:grpSpPr>
        <p:sp>
          <p:nvSpPr>
            <p:cNvPr id="20" name="TextBox 19">
              <a:extLst>
                <a:ext uri="{FF2B5EF4-FFF2-40B4-BE49-F238E27FC236}">
                  <a16:creationId xmlns:a16="http://schemas.microsoft.com/office/drawing/2014/main" id="{A9E97CAF-5509-4037-B5E6-6801250461D4}"/>
                </a:ext>
              </a:extLst>
            </p:cNvPr>
            <p:cNvSpPr txBox="1"/>
            <p:nvPr/>
          </p:nvSpPr>
          <p:spPr>
            <a:xfrm>
              <a:off x="1978152" y="3892008"/>
              <a:ext cx="4534943" cy="492443"/>
            </a:xfrm>
            <a:prstGeom prst="rect">
              <a:avLst/>
            </a:prstGeom>
            <a:noFill/>
          </p:spPr>
          <p:txBody>
            <a:bodyPr wrap="square" rtlCol="0">
              <a:spAutoFit/>
            </a:bodyPr>
            <a:lstStyle/>
            <a:p>
              <a:r>
                <a:rPr lang="en-US" sz="2600" dirty="0">
                  <a:latin typeface="+mj-lt"/>
                </a:rPr>
                <a:t>Process → you </a:t>
              </a:r>
            </a:p>
          </p:txBody>
        </p:sp>
        <p:pic>
          <p:nvPicPr>
            <p:cNvPr id="25" name="Graphic 24" descr="Head with gears">
              <a:extLst>
                <a:ext uri="{FF2B5EF4-FFF2-40B4-BE49-F238E27FC236}">
                  <a16:creationId xmlns:a16="http://schemas.microsoft.com/office/drawing/2014/main" id="{EA83F194-7C36-4CD3-9901-97E39EF3795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52" y="3680622"/>
              <a:ext cx="914400" cy="914400"/>
            </a:xfrm>
            <a:prstGeom prst="rect">
              <a:avLst/>
            </a:prstGeom>
          </p:spPr>
        </p:pic>
      </p:grpSp>
      <p:grpSp>
        <p:nvGrpSpPr>
          <p:cNvPr id="31" name="Group 30">
            <a:extLst>
              <a:ext uri="{FF2B5EF4-FFF2-40B4-BE49-F238E27FC236}">
                <a16:creationId xmlns:a16="http://schemas.microsoft.com/office/drawing/2014/main" id="{BD456A29-1AC9-4E3B-A768-F5B55D2728FA}"/>
              </a:ext>
            </a:extLst>
          </p:cNvPr>
          <p:cNvGrpSpPr/>
          <p:nvPr/>
        </p:nvGrpSpPr>
        <p:grpSpPr>
          <a:xfrm>
            <a:off x="1063752" y="5465713"/>
            <a:ext cx="4940969" cy="914400"/>
            <a:chOff x="1063752" y="5465713"/>
            <a:chExt cx="4940969" cy="914400"/>
          </a:xfrm>
        </p:grpSpPr>
        <p:sp>
          <p:nvSpPr>
            <p:cNvPr id="21" name="TextBox 20">
              <a:extLst>
                <a:ext uri="{FF2B5EF4-FFF2-40B4-BE49-F238E27FC236}">
                  <a16:creationId xmlns:a16="http://schemas.microsoft.com/office/drawing/2014/main" id="{A6A289DD-E7DC-4552-8E58-785FFC2617A6}"/>
                </a:ext>
              </a:extLst>
            </p:cNvPr>
            <p:cNvSpPr txBox="1"/>
            <p:nvPr/>
          </p:nvSpPr>
          <p:spPr>
            <a:xfrm>
              <a:off x="1978152" y="5683159"/>
              <a:ext cx="4026569" cy="492443"/>
            </a:xfrm>
            <a:prstGeom prst="rect">
              <a:avLst/>
            </a:prstGeom>
            <a:noFill/>
          </p:spPr>
          <p:txBody>
            <a:bodyPr wrap="square" rtlCol="0">
              <a:spAutoFit/>
            </a:bodyPr>
            <a:lstStyle/>
            <a:p>
              <a:r>
                <a:rPr lang="en-US" sz="2600" dirty="0">
                  <a:latin typeface="+mj-lt"/>
                </a:rPr>
                <a:t>Ongoing adjustments </a:t>
              </a:r>
            </a:p>
          </p:txBody>
        </p:sp>
        <p:pic>
          <p:nvPicPr>
            <p:cNvPr id="27" name="Graphic 26" descr="Head with gears">
              <a:extLst>
                <a:ext uri="{FF2B5EF4-FFF2-40B4-BE49-F238E27FC236}">
                  <a16:creationId xmlns:a16="http://schemas.microsoft.com/office/drawing/2014/main" id="{0E72AAE4-2ED2-4835-AE49-AAF47DD3519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52" y="5465713"/>
              <a:ext cx="914400" cy="914400"/>
            </a:xfrm>
            <a:prstGeom prst="rect">
              <a:avLst/>
            </a:prstGeom>
          </p:spPr>
        </p:pic>
      </p:grpSp>
      <p:grpSp>
        <p:nvGrpSpPr>
          <p:cNvPr id="33" name="Group 32">
            <a:extLst>
              <a:ext uri="{FF2B5EF4-FFF2-40B4-BE49-F238E27FC236}">
                <a16:creationId xmlns:a16="http://schemas.microsoft.com/office/drawing/2014/main" id="{57708DFE-6D32-4BCA-906A-879F90A54A9D}"/>
              </a:ext>
            </a:extLst>
          </p:cNvPr>
          <p:cNvGrpSpPr/>
          <p:nvPr/>
        </p:nvGrpSpPr>
        <p:grpSpPr>
          <a:xfrm>
            <a:off x="6096000" y="4623461"/>
            <a:ext cx="5306568" cy="914400"/>
            <a:chOff x="6096000" y="4623461"/>
            <a:chExt cx="5306568" cy="914400"/>
          </a:xfrm>
        </p:grpSpPr>
        <p:pic>
          <p:nvPicPr>
            <p:cNvPr id="26" name="Graphic 25" descr="Head with gears">
              <a:extLst>
                <a:ext uri="{FF2B5EF4-FFF2-40B4-BE49-F238E27FC236}">
                  <a16:creationId xmlns:a16="http://schemas.microsoft.com/office/drawing/2014/main" id="{FA639B10-BC5C-4068-A51F-604AAB62BC8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4623461"/>
              <a:ext cx="914400" cy="914400"/>
            </a:xfrm>
            <a:prstGeom prst="rect">
              <a:avLst/>
            </a:prstGeom>
          </p:spPr>
        </p:pic>
        <p:sp>
          <p:nvSpPr>
            <p:cNvPr id="28" name="TextBox 27">
              <a:extLst>
                <a:ext uri="{FF2B5EF4-FFF2-40B4-BE49-F238E27FC236}">
                  <a16:creationId xmlns:a16="http://schemas.microsoft.com/office/drawing/2014/main" id="{D594CCC9-0252-41F8-8EB2-7C19C3C752A9}"/>
                </a:ext>
              </a:extLst>
            </p:cNvPr>
            <p:cNvSpPr txBox="1"/>
            <p:nvPr/>
          </p:nvSpPr>
          <p:spPr>
            <a:xfrm>
              <a:off x="7010400" y="4877767"/>
              <a:ext cx="4392168" cy="492443"/>
            </a:xfrm>
            <a:prstGeom prst="rect">
              <a:avLst/>
            </a:prstGeom>
            <a:noFill/>
          </p:spPr>
          <p:txBody>
            <a:bodyPr wrap="square" rtlCol="0">
              <a:spAutoFit/>
            </a:bodyPr>
            <a:lstStyle/>
            <a:p>
              <a:r>
                <a:rPr lang="en-US" sz="2600" dirty="0">
                  <a:latin typeface="+mj-lt"/>
                </a:rPr>
                <a:t>Outcomes → participants</a:t>
              </a:r>
            </a:p>
          </p:txBody>
        </p:sp>
      </p:grpSp>
      <p:sp>
        <p:nvSpPr>
          <p:cNvPr id="34" name="TextBox 33">
            <a:extLst>
              <a:ext uri="{FF2B5EF4-FFF2-40B4-BE49-F238E27FC236}">
                <a16:creationId xmlns:a16="http://schemas.microsoft.com/office/drawing/2014/main" id="{5A5DD1FB-ADC6-4373-9693-ACC3B9A23ABE}"/>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16</a:t>
            </a:r>
          </a:p>
        </p:txBody>
      </p:sp>
      <p:sp>
        <p:nvSpPr>
          <p:cNvPr id="3" name="Date Placeholder 2">
            <a:extLst>
              <a:ext uri="{FF2B5EF4-FFF2-40B4-BE49-F238E27FC236}">
                <a16:creationId xmlns:a16="http://schemas.microsoft.com/office/drawing/2014/main" id="{F954A071-E10F-4CAE-85D9-BC74DE353728}"/>
              </a:ext>
            </a:extLst>
          </p:cNvPr>
          <p:cNvSpPr>
            <a:spLocks noGrp="1"/>
          </p:cNvSpPr>
          <p:nvPr>
            <p:ph type="dt" sz="half" idx="10"/>
          </p:nvPr>
        </p:nvSpPr>
        <p:spPr/>
        <p:txBody>
          <a:bodyPr/>
          <a:lstStyle/>
          <a:p>
            <a:r>
              <a:rPr lang="en-US"/>
              <a:t>06/24/21</a:t>
            </a:r>
            <a:endParaRPr lang="en-US" dirty="0"/>
          </a:p>
        </p:txBody>
      </p:sp>
      <p:sp>
        <p:nvSpPr>
          <p:cNvPr id="8" name="Footer Placeholder 7">
            <a:extLst>
              <a:ext uri="{FF2B5EF4-FFF2-40B4-BE49-F238E27FC236}">
                <a16:creationId xmlns:a16="http://schemas.microsoft.com/office/drawing/2014/main" id="{B9486861-9467-481C-A417-D2CD8B557FE8}"/>
              </a:ext>
            </a:extLst>
          </p:cNvPr>
          <p:cNvSpPr>
            <a:spLocks noGrp="1"/>
          </p:cNvSpPr>
          <p:nvPr>
            <p:ph type="ftr" sz="quarter" idx="11"/>
          </p:nvPr>
        </p:nvSpPr>
        <p:spPr/>
        <p:txBody>
          <a:bodyPr/>
          <a:lstStyle/>
          <a:p>
            <a:r>
              <a:rPr lang="en-US"/>
              <a:t>DFES/Partner Training Team</a:t>
            </a:r>
          </a:p>
        </p:txBody>
      </p:sp>
      <p:sp>
        <p:nvSpPr>
          <p:cNvPr id="9" name="Slide Number Placeholder 8">
            <a:extLst>
              <a:ext uri="{FF2B5EF4-FFF2-40B4-BE49-F238E27FC236}">
                <a16:creationId xmlns:a16="http://schemas.microsoft.com/office/drawing/2014/main" id="{E141D516-C183-411F-8D4A-BB8743A086C5}"/>
              </a:ext>
            </a:extLst>
          </p:cNvPr>
          <p:cNvSpPr>
            <a:spLocks noGrp="1"/>
          </p:cNvSpPr>
          <p:nvPr>
            <p:ph type="sldNum" sz="quarter" idx="12"/>
          </p:nvPr>
        </p:nvSpPr>
        <p:spPr/>
        <p:txBody>
          <a:bodyPr/>
          <a:lstStyle/>
          <a:p>
            <a:fld id="{F66C7F4F-7A58-456A-AC51-51E43BD5D209}" type="slidenum">
              <a:rPr lang="en-US" smtClean="0"/>
              <a:t>20</a:t>
            </a:fld>
            <a:endParaRPr lang="en-US"/>
          </a:p>
        </p:txBody>
      </p:sp>
    </p:spTree>
    <p:extLst>
      <p:ext uri="{BB962C8B-B14F-4D97-AF65-F5344CB8AC3E}">
        <p14:creationId xmlns:p14="http://schemas.microsoft.com/office/powerpoint/2010/main" val="228268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BE58D-5902-4199-95A9-CC632943BFFF}"/>
              </a:ext>
            </a:extLst>
          </p:cNvPr>
          <p:cNvSpPr>
            <a:spLocks noGrp="1"/>
          </p:cNvSpPr>
          <p:nvPr>
            <p:ph type="title"/>
          </p:nvPr>
        </p:nvSpPr>
        <p:spPr>
          <a:xfrm>
            <a:off x="832513" y="512064"/>
            <a:ext cx="4096035" cy="1609344"/>
          </a:xfrm>
        </p:spPr>
        <p:txBody>
          <a:bodyPr>
            <a:normAutofit/>
          </a:bodyPr>
          <a:lstStyle/>
          <a:p>
            <a:pPr algn="r"/>
            <a:r>
              <a:rPr lang="en-US" dirty="0"/>
              <a:t>Activity Engagement</a:t>
            </a:r>
          </a:p>
        </p:txBody>
      </p:sp>
      <p:sp>
        <p:nvSpPr>
          <p:cNvPr id="10" name="Content Placeholder 9">
            <a:extLst>
              <a:ext uri="{FF2B5EF4-FFF2-40B4-BE49-F238E27FC236}">
                <a16:creationId xmlns:a16="http://schemas.microsoft.com/office/drawing/2014/main" id="{66C5922B-68D7-4882-89FA-0EFC7A40C275}"/>
              </a:ext>
            </a:extLst>
          </p:cNvPr>
          <p:cNvSpPr>
            <a:spLocks noGrp="1"/>
          </p:cNvSpPr>
          <p:nvPr>
            <p:ph idx="1"/>
          </p:nvPr>
        </p:nvSpPr>
        <p:spPr>
          <a:xfrm>
            <a:off x="832513" y="2148704"/>
            <a:ext cx="4096036" cy="4092579"/>
          </a:xfrm>
        </p:spPr>
        <p:txBody>
          <a:bodyPr>
            <a:normAutofit/>
          </a:bodyPr>
          <a:lstStyle/>
          <a:p>
            <a:pPr marL="0" indent="0" algn="r">
              <a:buNone/>
            </a:pPr>
            <a:r>
              <a:rPr lang="en-US" sz="2600" dirty="0">
                <a:latin typeface="+mj-lt"/>
              </a:rPr>
              <a:t>Work Experience</a:t>
            </a:r>
          </a:p>
          <a:p>
            <a:pPr marL="0" indent="0" algn="r">
              <a:buNone/>
            </a:pPr>
            <a:r>
              <a:rPr lang="en-US" sz="2600" dirty="0">
                <a:latin typeface="+mj-lt"/>
              </a:rPr>
              <a:t>Career Assessments</a:t>
            </a:r>
          </a:p>
          <a:p>
            <a:pPr marL="0" indent="0" algn="r">
              <a:buNone/>
            </a:pPr>
            <a:r>
              <a:rPr lang="en-US" sz="2600" dirty="0">
                <a:latin typeface="+mj-lt"/>
              </a:rPr>
              <a:t>Education &amp; Training</a:t>
            </a:r>
          </a:p>
          <a:p>
            <a:pPr marL="0" indent="0" algn="r">
              <a:buNone/>
            </a:pPr>
            <a:r>
              <a:rPr lang="en-US" sz="2600" dirty="0">
                <a:latin typeface="+mj-lt"/>
              </a:rPr>
              <a:t>Job Readiness &amp; Motivation</a:t>
            </a:r>
          </a:p>
          <a:p>
            <a:pPr marL="0" indent="0" algn="r">
              <a:buNone/>
            </a:pPr>
            <a:r>
              <a:rPr lang="en-US" sz="2600" dirty="0">
                <a:latin typeface="+mj-lt"/>
              </a:rPr>
              <a:t>Job Search</a:t>
            </a:r>
            <a:endParaRPr lang="en-US" sz="1600" dirty="0"/>
          </a:p>
          <a:p>
            <a:pPr marL="0" indent="0">
              <a:buNone/>
            </a:pPr>
            <a:endParaRPr lang="en-US" sz="1600" dirty="0"/>
          </a:p>
        </p:txBody>
      </p:sp>
      <p:pic>
        <p:nvPicPr>
          <p:cNvPr id="4" name="Picture 3" descr="A close up of a sign&#10;&#10;Description automatically generated">
            <a:extLst>
              <a:ext uri="{FF2B5EF4-FFF2-40B4-BE49-F238E27FC236}">
                <a16:creationId xmlns:a16="http://schemas.microsoft.com/office/drawing/2014/main" id="{F0EADAE1-33EC-440B-AD3A-8735167FF31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38969" y="1633390"/>
            <a:ext cx="2025435" cy="18288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707B8A20-B4E8-4AD4-B0B4-3A176A87ED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34213" y="4344243"/>
            <a:ext cx="1828800" cy="1828800"/>
          </a:xfrm>
          <a:prstGeom prst="rect">
            <a:avLst/>
          </a:prstGeom>
        </p:spPr>
      </p:pic>
      <p:pic>
        <p:nvPicPr>
          <p:cNvPr id="16" name="Picture 15" descr="A close up of a logo&#10;&#10;Description automatically generated">
            <a:extLst>
              <a:ext uri="{FF2B5EF4-FFF2-40B4-BE49-F238E27FC236}">
                <a16:creationId xmlns:a16="http://schemas.microsoft.com/office/drawing/2014/main" id="{504D17D0-4AB4-4CF1-A547-36995A5D9CD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9306" l="6651" r="91052">
                        <a14:foregroundMark x1="13301" y1="99444" x2="10641" y2="87500"/>
                        <a14:foregroundMark x1="10641" y1="87500" x2="15115" y2="76944"/>
                        <a14:foregroundMark x1="15115" y1="76944" x2="15115" y2="76389"/>
                        <a14:foregroundMark x1="9674" y1="82500" x2="6771" y2="80556"/>
                        <a14:foregroundMark x1="22249" y1="61944" x2="22249" y2="61250"/>
                        <a14:foregroundMark x1="90326" y1="98472" x2="91052" y2="79444"/>
                        <a14:foregroundMark x1="76058" y1="67361" x2="76058" y2="66667"/>
                        <a14:foregroundMark x1="72310" y1="66944" x2="72310" y2="66944"/>
                      </a14:backgroundRemoval>
                    </a14:imgEffect>
                  </a14:imgLayer>
                </a14:imgProps>
              </a:ext>
              <a:ext uri="{28A0092B-C50C-407E-A947-70E740481C1C}">
                <a14:useLocalDpi xmlns:a14="http://schemas.microsoft.com/office/drawing/2010/main" val="0"/>
              </a:ext>
            </a:extLst>
          </a:blip>
          <a:srcRect l="4378" t="57931" r="17395"/>
          <a:stretch/>
        </p:blipFill>
        <p:spPr>
          <a:xfrm>
            <a:off x="1372783" y="4768378"/>
            <a:ext cx="3906006" cy="1828800"/>
          </a:xfrm>
          <a:prstGeom prst="rect">
            <a:avLst/>
          </a:prstGeom>
        </p:spPr>
      </p:pic>
      <p:pic>
        <p:nvPicPr>
          <p:cNvPr id="18" name="Picture 17" descr="A star in the background&#10;&#10;Description automatically generated">
            <a:extLst>
              <a:ext uri="{FF2B5EF4-FFF2-40B4-BE49-F238E27FC236}">
                <a16:creationId xmlns:a16="http://schemas.microsoft.com/office/drawing/2014/main" id="{2BD1A6BB-BA19-4927-A5D8-ADBD438198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9695" y="3159940"/>
            <a:ext cx="2026473" cy="2368605"/>
          </a:xfrm>
          <a:prstGeom prst="rect">
            <a:avLst/>
          </a:prstGeom>
        </p:spPr>
      </p:pic>
      <p:pic>
        <p:nvPicPr>
          <p:cNvPr id="20" name="Picture 19" descr="A close up of a mans face&#10;&#10;Description automatically generated">
            <a:extLst>
              <a:ext uri="{FF2B5EF4-FFF2-40B4-BE49-F238E27FC236}">
                <a16:creationId xmlns:a16="http://schemas.microsoft.com/office/drawing/2014/main" id="{BE8AF87C-FBA0-47F5-AE6C-16FCC290157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453" b="89055" l="6375" r="92829">
                        <a14:foregroundMark x1="11384" y1="51741" x2="11554" y2="50746"/>
                        <a14:foregroundMark x1="11045" y1="53731" x2="11384" y2="51741"/>
                        <a14:foregroundMark x1="10535" y1="56716" x2="11045" y2="53731"/>
                        <a14:foregroundMark x1="9516" y1="62687" x2="10535" y2="56716"/>
                        <a14:foregroundMark x1="9176" y1="64677" x2="9516" y2="62687"/>
                        <a14:foregroundMark x1="8921" y1="66169" x2="9176" y2="64677"/>
                        <a14:foregroundMark x1="6375" y1="81095" x2="8921" y2="66169"/>
                        <a14:foregroundMark x1="72331" y1="63184" x2="73705" y2="56716"/>
                        <a14:foregroundMark x1="72190" y1="63848" x2="72331" y2="63184"/>
                        <a14:foregroundMark x1="71802" y1="65672" x2="72017" y2="64662"/>
                        <a14:foregroundMark x1="71379" y1="67662" x2="71802" y2="65672"/>
                        <a14:foregroundMark x1="70956" y1="69652" x2="71379" y2="67662"/>
                        <a14:foregroundMark x1="68526" y1="81095" x2="70956" y2="69652"/>
                        <a14:foregroundMark x1="73705" y1="56716" x2="92829" y2="48756"/>
                        <a14:foregroundMark x1="92829" y1="48756" x2="82869" y2="26368"/>
                        <a14:foregroundMark x1="70916" y1="68159" x2="70916" y2="70647"/>
                        <a14:backgroundMark x1="93227" y1="49751" x2="93227" y2="49254"/>
                        <a14:backgroundMark x1="93625" y1="48756" x2="93625" y2="48756"/>
                        <a14:backgroundMark x1="72908" y1="68159" x2="72908" y2="66667"/>
                        <a14:backgroundMark x1="72510" y1="66169" x2="72510" y2="65174"/>
                        <a14:backgroundMark x1="72112" y1="64179" x2="72112" y2="64179"/>
                        <a14:backgroundMark x1="71713" y1="63184" x2="71713" y2="63184"/>
                        <a14:backgroundMark x1="72908" y1="63184" x2="72908" y2="63184"/>
                        <a14:backgroundMark x1="71315" y1="65672" x2="71315" y2="65672"/>
                        <a14:backgroundMark x1="71713" y1="64677" x2="71713" y2="64677"/>
                        <a14:backgroundMark x1="71713" y1="67662" x2="71713" y2="67662"/>
                        <a14:backgroundMark x1="26295" y1="63184" x2="26295" y2="63184"/>
                        <a14:backgroundMark x1="11554" y1="56716" x2="11554" y2="56716"/>
                        <a14:backgroundMark x1="11952" y1="53731" x2="11952" y2="53731"/>
                        <a14:backgroundMark x1="12351" y1="51741" x2="12351" y2="51741"/>
                        <a14:backgroundMark x1="9960" y1="62687" x2="9960" y2="62687"/>
                        <a14:backgroundMark x1="9562" y1="64677" x2="9562" y2="64677"/>
                        <a14:backgroundMark x1="9562" y1="66169" x2="9562" y2="66169"/>
                      </a14:backgroundRemoval>
                    </a14:imgEffect>
                  </a14:imgLayer>
                </a14:imgProps>
              </a:ext>
              <a:ext uri="{28A0092B-C50C-407E-A947-70E740481C1C}">
                <a14:useLocalDpi xmlns:a14="http://schemas.microsoft.com/office/drawing/2010/main" val="0"/>
              </a:ext>
            </a:extLst>
          </a:blip>
          <a:stretch>
            <a:fillRect/>
          </a:stretch>
        </p:blipFill>
        <p:spPr>
          <a:xfrm>
            <a:off x="8142557" y="408840"/>
            <a:ext cx="3058328" cy="2449099"/>
          </a:xfrm>
          <a:prstGeom prst="rect">
            <a:avLst/>
          </a:prstGeom>
        </p:spPr>
      </p:pic>
      <p:sp>
        <p:nvSpPr>
          <p:cNvPr id="3" name="Date Placeholder 2">
            <a:extLst>
              <a:ext uri="{FF2B5EF4-FFF2-40B4-BE49-F238E27FC236}">
                <a16:creationId xmlns:a16="http://schemas.microsoft.com/office/drawing/2014/main" id="{800571B8-7CCD-4F4B-B5A9-AFFC79DC507A}"/>
              </a:ext>
            </a:extLst>
          </p:cNvPr>
          <p:cNvSpPr>
            <a:spLocks noGrp="1"/>
          </p:cNvSpPr>
          <p:nvPr>
            <p:ph type="dt" sz="half" idx="10"/>
          </p:nvPr>
        </p:nvSpPr>
        <p:spPr/>
        <p:txBody>
          <a:bodyPr/>
          <a:lstStyle/>
          <a:p>
            <a:r>
              <a:rPr lang="en-US"/>
              <a:t>06/24/21</a:t>
            </a:r>
            <a:endParaRPr lang="en-US" dirty="0"/>
          </a:p>
        </p:txBody>
      </p:sp>
      <p:sp>
        <p:nvSpPr>
          <p:cNvPr id="8" name="Footer Placeholder 7">
            <a:extLst>
              <a:ext uri="{FF2B5EF4-FFF2-40B4-BE49-F238E27FC236}">
                <a16:creationId xmlns:a16="http://schemas.microsoft.com/office/drawing/2014/main" id="{E1C7DC3E-79B8-4149-8EC1-6A9835CE31B1}"/>
              </a:ext>
            </a:extLst>
          </p:cNvPr>
          <p:cNvSpPr>
            <a:spLocks noGrp="1"/>
          </p:cNvSpPr>
          <p:nvPr>
            <p:ph type="ftr" sz="quarter" idx="11"/>
          </p:nvPr>
        </p:nvSpPr>
        <p:spPr/>
        <p:txBody>
          <a:bodyPr/>
          <a:lstStyle/>
          <a:p>
            <a:r>
              <a:rPr lang="en-US"/>
              <a:t>DFES/Partner Training Team</a:t>
            </a:r>
          </a:p>
        </p:txBody>
      </p:sp>
      <p:sp>
        <p:nvSpPr>
          <p:cNvPr id="11" name="Slide Number Placeholder 10">
            <a:extLst>
              <a:ext uri="{FF2B5EF4-FFF2-40B4-BE49-F238E27FC236}">
                <a16:creationId xmlns:a16="http://schemas.microsoft.com/office/drawing/2014/main" id="{F3665AD2-A589-4E13-A02A-280C8774933F}"/>
              </a:ext>
            </a:extLst>
          </p:cNvPr>
          <p:cNvSpPr>
            <a:spLocks noGrp="1"/>
          </p:cNvSpPr>
          <p:nvPr>
            <p:ph type="sldNum" sz="quarter" idx="12"/>
          </p:nvPr>
        </p:nvSpPr>
        <p:spPr/>
        <p:txBody>
          <a:bodyPr/>
          <a:lstStyle/>
          <a:p>
            <a:fld id="{F66C7F4F-7A58-456A-AC51-51E43BD5D209}" type="slidenum">
              <a:rPr lang="en-US" smtClean="0"/>
              <a:t>21</a:t>
            </a:fld>
            <a:endParaRPr lang="en-US"/>
          </a:p>
        </p:txBody>
      </p:sp>
      <p:sp>
        <p:nvSpPr>
          <p:cNvPr id="14" name="Rectangle 13">
            <a:extLst>
              <a:ext uri="{FF2B5EF4-FFF2-40B4-BE49-F238E27FC236}">
                <a16:creationId xmlns:a16="http://schemas.microsoft.com/office/drawing/2014/main" id="{55938275-AC0A-4272-B2D1-9AA39E4DD242}"/>
              </a:ext>
            </a:extLst>
          </p:cNvPr>
          <p:cNvSpPr/>
          <p:nvPr/>
        </p:nvSpPr>
        <p:spPr>
          <a:xfrm>
            <a:off x="11109278" y="5896307"/>
            <a:ext cx="904531" cy="961693"/>
          </a:xfrm>
          <a:prstGeom prst="rect">
            <a:avLst/>
          </a:prstGeom>
          <a:solidFill>
            <a:srgbClr val="FA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11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500"/>
                                        <p:tgtEl>
                                          <p:spTgt spid="10">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fade">
                                      <p:cBhvr>
                                        <p:cTn id="39" dur="500"/>
                                        <p:tgtEl>
                                          <p:spTgt spid="10">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98CD-22E4-4BA9-9D41-0DB92717B76C}"/>
              </a:ext>
            </a:extLst>
          </p:cNvPr>
          <p:cNvSpPr>
            <a:spLocks noGrp="1"/>
          </p:cNvSpPr>
          <p:nvPr>
            <p:ph type="title"/>
          </p:nvPr>
        </p:nvSpPr>
        <p:spPr>
          <a:xfrm>
            <a:off x="1066800" y="755074"/>
            <a:ext cx="10058400" cy="1609344"/>
          </a:xfrm>
        </p:spPr>
        <p:txBody>
          <a:bodyPr/>
          <a:lstStyle/>
          <a:p>
            <a:r>
              <a:rPr lang="en-US" dirty="0"/>
              <a:t>Trial Employment Match Program (TEMP)</a:t>
            </a:r>
          </a:p>
        </p:txBody>
      </p:sp>
      <p:sp>
        <p:nvSpPr>
          <p:cNvPr id="3" name="Content Placeholder 2">
            <a:extLst>
              <a:ext uri="{FF2B5EF4-FFF2-40B4-BE49-F238E27FC236}">
                <a16:creationId xmlns:a16="http://schemas.microsoft.com/office/drawing/2014/main" id="{4B8AF08E-FE4E-441C-8D3D-880DE119D322}"/>
              </a:ext>
            </a:extLst>
          </p:cNvPr>
          <p:cNvSpPr>
            <a:spLocks noGrp="1"/>
          </p:cNvSpPr>
          <p:nvPr>
            <p:ph idx="1"/>
          </p:nvPr>
        </p:nvSpPr>
        <p:spPr>
          <a:xfrm>
            <a:off x="1069848" y="2654573"/>
            <a:ext cx="5026152" cy="2918229"/>
          </a:xfrm>
        </p:spPr>
        <p:txBody>
          <a:bodyPr>
            <a:normAutofit/>
          </a:bodyPr>
          <a:lstStyle/>
          <a:p>
            <a:pPr marL="0" indent="0">
              <a:buNone/>
            </a:pPr>
            <a:r>
              <a:rPr lang="en-US" sz="2600" dirty="0">
                <a:latin typeface="+mj-lt"/>
              </a:rPr>
              <a:t>How can participants benefit from TEMP? </a:t>
            </a:r>
          </a:p>
          <a:p>
            <a:pPr marL="0" indent="0">
              <a:buNone/>
            </a:pPr>
            <a:endParaRPr lang="en-US" sz="2600" dirty="0">
              <a:latin typeface="+mj-lt"/>
            </a:endParaRPr>
          </a:p>
          <a:p>
            <a:pPr marL="0" indent="0">
              <a:buNone/>
            </a:pPr>
            <a:r>
              <a:rPr lang="en-US" sz="2600" dirty="0">
                <a:latin typeface="+mj-lt"/>
              </a:rPr>
              <a:t>How can you prepare participants who may be transitioning into a TEMP position? </a:t>
            </a:r>
          </a:p>
        </p:txBody>
      </p:sp>
      <p:sp>
        <p:nvSpPr>
          <p:cNvPr id="8" name="TextBox 7">
            <a:extLst>
              <a:ext uri="{FF2B5EF4-FFF2-40B4-BE49-F238E27FC236}">
                <a16:creationId xmlns:a16="http://schemas.microsoft.com/office/drawing/2014/main" id="{F0973586-8405-4FC8-A12C-837F4ECD7298}"/>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17</a:t>
            </a:r>
          </a:p>
        </p:txBody>
      </p:sp>
      <p:pic>
        <p:nvPicPr>
          <p:cNvPr id="10" name="Picture 9">
            <a:extLst>
              <a:ext uri="{FF2B5EF4-FFF2-40B4-BE49-F238E27FC236}">
                <a16:creationId xmlns:a16="http://schemas.microsoft.com/office/drawing/2014/main" id="{A66CA373-8A63-4735-BC1C-3F1852CB9F7D}"/>
              </a:ext>
            </a:extLst>
          </p:cNvPr>
          <p:cNvPicPr>
            <a:picLocks noChangeAspect="1"/>
          </p:cNvPicPr>
          <p:nvPr/>
        </p:nvPicPr>
        <p:blipFill rotWithShape="1">
          <a:blip r:embed="rId2">
            <a:extLst>
              <a:ext uri="{28A0092B-C50C-407E-A947-70E740481C1C}">
                <a14:useLocalDpi xmlns:a14="http://schemas.microsoft.com/office/drawing/2010/main" val="0"/>
              </a:ext>
            </a:extLst>
          </a:blip>
          <a:srcRect l="19667" r="9429"/>
          <a:stretch/>
        </p:blipFill>
        <p:spPr>
          <a:xfrm>
            <a:off x="6096000" y="1664208"/>
            <a:ext cx="4926842" cy="3908595"/>
          </a:xfrm>
          <a:prstGeom prst="rect">
            <a:avLst/>
          </a:prstGeom>
        </p:spPr>
      </p:pic>
      <p:sp>
        <p:nvSpPr>
          <p:cNvPr id="9" name="Date Placeholder 8">
            <a:extLst>
              <a:ext uri="{FF2B5EF4-FFF2-40B4-BE49-F238E27FC236}">
                <a16:creationId xmlns:a16="http://schemas.microsoft.com/office/drawing/2014/main" id="{5A3C02FB-7788-4AAC-8C92-52AAFAE3B0A8}"/>
              </a:ext>
            </a:extLst>
          </p:cNvPr>
          <p:cNvSpPr>
            <a:spLocks noGrp="1"/>
          </p:cNvSpPr>
          <p:nvPr>
            <p:ph type="dt" sz="half" idx="10"/>
          </p:nvPr>
        </p:nvSpPr>
        <p:spPr/>
        <p:txBody>
          <a:bodyPr/>
          <a:lstStyle/>
          <a:p>
            <a:r>
              <a:rPr lang="en-US"/>
              <a:t>06/24/21</a:t>
            </a:r>
            <a:endParaRPr lang="en-US" dirty="0"/>
          </a:p>
        </p:txBody>
      </p:sp>
      <p:sp>
        <p:nvSpPr>
          <p:cNvPr id="11" name="Footer Placeholder 10">
            <a:extLst>
              <a:ext uri="{FF2B5EF4-FFF2-40B4-BE49-F238E27FC236}">
                <a16:creationId xmlns:a16="http://schemas.microsoft.com/office/drawing/2014/main" id="{A0A9BADE-B5B1-4DE0-A2B5-CBE955DB6562}"/>
              </a:ext>
            </a:extLst>
          </p:cNvPr>
          <p:cNvSpPr>
            <a:spLocks noGrp="1"/>
          </p:cNvSpPr>
          <p:nvPr>
            <p:ph type="ftr" sz="quarter" idx="11"/>
          </p:nvPr>
        </p:nvSpPr>
        <p:spPr/>
        <p:txBody>
          <a:bodyPr/>
          <a:lstStyle/>
          <a:p>
            <a:r>
              <a:rPr lang="en-US"/>
              <a:t>DFES/Partner Training Team</a:t>
            </a:r>
          </a:p>
        </p:txBody>
      </p:sp>
      <p:sp>
        <p:nvSpPr>
          <p:cNvPr id="12" name="Slide Number Placeholder 11">
            <a:extLst>
              <a:ext uri="{FF2B5EF4-FFF2-40B4-BE49-F238E27FC236}">
                <a16:creationId xmlns:a16="http://schemas.microsoft.com/office/drawing/2014/main" id="{6FD5F3A8-DC83-461A-8F12-D64D96008244}"/>
              </a:ext>
            </a:extLst>
          </p:cNvPr>
          <p:cNvSpPr>
            <a:spLocks noGrp="1"/>
          </p:cNvSpPr>
          <p:nvPr>
            <p:ph type="sldNum" sz="quarter" idx="12"/>
          </p:nvPr>
        </p:nvSpPr>
        <p:spPr/>
        <p:txBody>
          <a:bodyPr/>
          <a:lstStyle/>
          <a:p>
            <a:fld id="{F66C7F4F-7A58-456A-AC51-51E43BD5D209}" type="slidenum">
              <a:rPr lang="en-US" smtClean="0"/>
              <a:t>22</a:t>
            </a:fld>
            <a:endParaRPr lang="en-US"/>
          </a:p>
        </p:txBody>
      </p:sp>
    </p:spTree>
    <p:extLst>
      <p:ext uri="{BB962C8B-B14F-4D97-AF65-F5344CB8AC3E}">
        <p14:creationId xmlns:p14="http://schemas.microsoft.com/office/powerpoint/2010/main" val="2311499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98CD-22E4-4BA9-9D41-0DB92717B76C}"/>
              </a:ext>
            </a:extLst>
          </p:cNvPr>
          <p:cNvSpPr>
            <a:spLocks noGrp="1"/>
          </p:cNvSpPr>
          <p:nvPr>
            <p:ph type="title"/>
          </p:nvPr>
        </p:nvSpPr>
        <p:spPr/>
        <p:txBody>
          <a:bodyPr/>
          <a:lstStyle/>
          <a:p>
            <a:r>
              <a:rPr lang="en-US" dirty="0"/>
              <a:t>Remember…</a:t>
            </a:r>
          </a:p>
        </p:txBody>
      </p:sp>
      <p:sp>
        <p:nvSpPr>
          <p:cNvPr id="8" name="TextBox 7">
            <a:extLst>
              <a:ext uri="{FF2B5EF4-FFF2-40B4-BE49-F238E27FC236}">
                <a16:creationId xmlns:a16="http://schemas.microsoft.com/office/drawing/2014/main" id="{F0973586-8405-4FC8-A12C-837F4ECD7298}"/>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17</a:t>
            </a:r>
          </a:p>
        </p:txBody>
      </p:sp>
      <p:sp>
        <p:nvSpPr>
          <p:cNvPr id="3" name="Date Placeholder 2">
            <a:extLst>
              <a:ext uri="{FF2B5EF4-FFF2-40B4-BE49-F238E27FC236}">
                <a16:creationId xmlns:a16="http://schemas.microsoft.com/office/drawing/2014/main" id="{E16AECE6-7F2A-4AC8-9713-28FBD68AF267}"/>
              </a:ext>
            </a:extLst>
          </p:cNvPr>
          <p:cNvSpPr>
            <a:spLocks noGrp="1"/>
          </p:cNvSpPr>
          <p:nvPr>
            <p:ph type="dt" sz="half" idx="10"/>
          </p:nvPr>
        </p:nvSpPr>
        <p:spPr/>
        <p:txBody>
          <a:bodyPr/>
          <a:lstStyle/>
          <a:p>
            <a:r>
              <a:rPr lang="en-US"/>
              <a:t>06/24/21</a:t>
            </a:r>
            <a:endParaRPr lang="en-US" dirty="0"/>
          </a:p>
        </p:txBody>
      </p:sp>
      <p:sp>
        <p:nvSpPr>
          <p:cNvPr id="9" name="Footer Placeholder 8">
            <a:extLst>
              <a:ext uri="{FF2B5EF4-FFF2-40B4-BE49-F238E27FC236}">
                <a16:creationId xmlns:a16="http://schemas.microsoft.com/office/drawing/2014/main" id="{7148EAD9-1C38-4509-8D2E-3DD8135019D7}"/>
              </a:ext>
            </a:extLst>
          </p:cNvPr>
          <p:cNvSpPr>
            <a:spLocks noGrp="1"/>
          </p:cNvSpPr>
          <p:nvPr>
            <p:ph type="ftr" sz="quarter" idx="11"/>
          </p:nvPr>
        </p:nvSpPr>
        <p:spPr/>
        <p:txBody>
          <a:bodyPr/>
          <a:lstStyle/>
          <a:p>
            <a:r>
              <a:rPr lang="en-US"/>
              <a:t>DFES/Partner Training Team</a:t>
            </a:r>
          </a:p>
        </p:txBody>
      </p:sp>
      <p:sp>
        <p:nvSpPr>
          <p:cNvPr id="10" name="Slide Number Placeholder 9">
            <a:extLst>
              <a:ext uri="{FF2B5EF4-FFF2-40B4-BE49-F238E27FC236}">
                <a16:creationId xmlns:a16="http://schemas.microsoft.com/office/drawing/2014/main" id="{A8668003-0325-4E50-A59C-E60E5CF984D1}"/>
              </a:ext>
            </a:extLst>
          </p:cNvPr>
          <p:cNvSpPr>
            <a:spLocks noGrp="1"/>
          </p:cNvSpPr>
          <p:nvPr>
            <p:ph type="sldNum" sz="quarter" idx="12"/>
          </p:nvPr>
        </p:nvSpPr>
        <p:spPr/>
        <p:txBody>
          <a:bodyPr/>
          <a:lstStyle/>
          <a:p>
            <a:fld id="{F66C7F4F-7A58-456A-AC51-51E43BD5D209}" type="slidenum">
              <a:rPr lang="en-US" smtClean="0"/>
              <a:t>23</a:t>
            </a:fld>
            <a:endParaRPr lang="en-US"/>
          </a:p>
        </p:txBody>
      </p:sp>
      <p:grpSp>
        <p:nvGrpSpPr>
          <p:cNvPr id="21" name="Group 20">
            <a:extLst>
              <a:ext uri="{FF2B5EF4-FFF2-40B4-BE49-F238E27FC236}">
                <a16:creationId xmlns:a16="http://schemas.microsoft.com/office/drawing/2014/main" id="{736E962B-969D-4B9F-8D92-5266B445FC03}"/>
              </a:ext>
            </a:extLst>
          </p:cNvPr>
          <p:cNvGrpSpPr/>
          <p:nvPr/>
        </p:nvGrpSpPr>
        <p:grpSpPr>
          <a:xfrm>
            <a:off x="1063752" y="1895030"/>
            <a:ext cx="6575004" cy="914400"/>
            <a:chOff x="1063752" y="1895030"/>
            <a:chExt cx="6575004" cy="914400"/>
          </a:xfrm>
        </p:grpSpPr>
        <p:sp>
          <p:nvSpPr>
            <p:cNvPr id="22" name="TextBox 21">
              <a:extLst>
                <a:ext uri="{FF2B5EF4-FFF2-40B4-BE49-F238E27FC236}">
                  <a16:creationId xmlns:a16="http://schemas.microsoft.com/office/drawing/2014/main" id="{F4B48865-B08C-4A20-8F64-F0C5A0B0F73D}"/>
                </a:ext>
              </a:extLst>
            </p:cNvPr>
            <p:cNvSpPr txBox="1"/>
            <p:nvPr/>
          </p:nvSpPr>
          <p:spPr>
            <a:xfrm>
              <a:off x="1978151" y="2106008"/>
              <a:ext cx="5660605" cy="492443"/>
            </a:xfrm>
            <a:prstGeom prst="rect">
              <a:avLst/>
            </a:prstGeom>
            <a:noFill/>
          </p:spPr>
          <p:txBody>
            <a:bodyPr wrap="square" rtlCol="0">
              <a:spAutoFit/>
            </a:bodyPr>
            <a:lstStyle/>
            <a:p>
              <a:r>
                <a:rPr lang="en-US" sz="2600" dirty="0">
                  <a:latin typeface="+mj-lt"/>
                </a:rPr>
                <a:t>Overcoming barriers is a process</a:t>
              </a:r>
            </a:p>
          </p:txBody>
        </p:sp>
        <p:pic>
          <p:nvPicPr>
            <p:cNvPr id="23" name="Graphic 22" descr="Head with gears">
              <a:extLst>
                <a:ext uri="{FF2B5EF4-FFF2-40B4-BE49-F238E27FC236}">
                  <a16:creationId xmlns:a16="http://schemas.microsoft.com/office/drawing/2014/main" id="{74111017-4633-45F6-8A95-93E9E12D4C6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52" y="1895030"/>
              <a:ext cx="914400" cy="914400"/>
            </a:xfrm>
            <a:prstGeom prst="rect">
              <a:avLst/>
            </a:prstGeom>
          </p:spPr>
        </p:pic>
      </p:grpSp>
      <p:grpSp>
        <p:nvGrpSpPr>
          <p:cNvPr id="24" name="Group 23">
            <a:extLst>
              <a:ext uri="{FF2B5EF4-FFF2-40B4-BE49-F238E27FC236}">
                <a16:creationId xmlns:a16="http://schemas.microsoft.com/office/drawing/2014/main" id="{8148C342-3432-4BA4-A11B-FED4B46CD141}"/>
              </a:ext>
            </a:extLst>
          </p:cNvPr>
          <p:cNvGrpSpPr/>
          <p:nvPr/>
        </p:nvGrpSpPr>
        <p:grpSpPr>
          <a:xfrm>
            <a:off x="6318399" y="2947337"/>
            <a:ext cx="6575004" cy="914442"/>
            <a:chOff x="1063752" y="1894988"/>
            <a:chExt cx="6575004" cy="914442"/>
          </a:xfrm>
        </p:grpSpPr>
        <p:sp>
          <p:nvSpPr>
            <p:cNvPr id="25" name="TextBox 24">
              <a:extLst>
                <a:ext uri="{FF2B5EF4-FFF2-40B4-BE49-F238E27FC236}">
                  <a16:creationId xmlns:a16="http://schemas.microsoft.com/office/drawing/2014/main" id="{4F5D712E-1AC6-4032-BB1B-63598663724A}"/>
                </a:ext>
              </a:extLst>
            </p:cNvPr>
            <p:cNvSpPr txBox="1"/>
            <p:nvPr/>
          </p:nvSpPr>
          <p:spPr>
            <a:xfrm>
              <a:off x="1978151" y="1894988"/>
              <a:ext cx="5660605" cy="892552"/>
            </a:xfrm>
            <a:prstGeom prst="rect">
              <a:avLst/>
            </a:prstGeom>
            <a:noFill/>
          </p:spPr>
          <p:txBody>
            <a:bodyPr wrap="square" rtlCol="0">
              <a:spAutoFit/>
            </a:bodyPr>
            <a:lstStyle/>
            <a:p>
              <a:r>
                <a:rPr lang="en-US" sz="2600" dirty="0">
                  <a:latin typeface="+mj-lt"/>
                </a:rPr>
                <a:t>You </a:t>
              </a:r>
              <a:r>
                <a:rPr lang="en-US" sz="2600" dirty="0"/>
                <a:t>→ </a:t>
              </a:r>
              <a:r>
                <a:rPr lang="en-US" sz="2600" dirty="0">
                  <a:latin typeface="+mj-lt"/>
                </a:rPr>
                <a:t>process</a:t>
              </a:r>
            </a:p>
            <a:p>
              <a:r>
                <a:rPr lang="en-US" sz="2600" dirty="0">
                  <a:latin typeface="+mj-lt"/>
                </a:rPr>
                <a:t>Participant </a:t>
              </a:r>
              <a:r>
                <a:rPr lang="en-US" sz="2600" dirty="0"/>
                <a:t>→ </a:t>
              </a:r>
              <a:r>
                <a:rPr lang="en-US" sz="2600" dirty="0">
                  <a:latin typeface="+mj-lt"/>
                </a:rPr>
                <a:t>outcomes </a:t>
              </a:r>
            </a:p>
          </p:txBody>
        </p:sp>
        <p:pic>
          <p:nvPicPr>
            <p:cNvPr id="26" name="Graphic 25" descr="Head with gears">
              <a:extLst>
                <a:ext uri="{FF2B5EF4-FFF2-40B4-BE49-F238E27FC236}">
                  <a16:creationId xmlns:a16="http://schemas.microsoft.com/office/drawing/2014/main" id="{FD6C61D1-B0F6-4682-897F-77D37415769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52" y="1895030"/>
              <a:ext cx="914400" cy="914400"/>
            </a:xfrm>
            <a:prstGeom prst="rect">
              <a:avLst/>
            </a:prstGeom>
          </p:spPr>
        </p:pic>
      </p:grpSp>
      <p:grpSp>
        <p:nvGrpSpPr>
          <p:cNvPr id="27" name="Group 26">
            <a:extLst>
              <a:ext uri="{FF2B5EF4-FFF2-40B4-BE49-F238E27FC236}">
                <a16:creationId xmlns:a16="http://schemas.microsoft.com/office/drawing/2014/main" id="{C5269169-125A-4C5C-9F95-8660A1484BF7}"/>
              </a:ext>
            </a:extLst>
          </p:cNvPr>
          <p:cNvGrpSpPr/>
          <p:nvPr/>
        </p:nvGrpSpPr>
        <p:grpSpPr>
          <a:xfrm>
            <a:off x="1063752" y="3985827"/>
            <a:ext cx="6575004" cy="914400"/>
            <a:chOff x="1063752" y="1895030"/>
            <a:chExt cx="6575004" cy="914400"/>
          </a:xfrm>
        </p:grpSpPr>
        <p:sp>
          <p:nvSpPr>
            <p:cNvPr id="28" name="TextBox 27">
              <a:extLst>
                <a:ext uri="{FF2B5EF4-FFF2-40B4-BE49-F238E27FC236}">
                  <a16:creationId xmlns:a16="http://schemas.microsoft.com/office/drawing/2014/main" id="{34BE4ED3-3B8F-4918-86EF-8FBF117F35C9}"/>
                </a:ext>
              </a:extLst>
            </p:cNvPr>
            <p:cNvSpPr txBox="1"/>
            <p:nvPr/>
          </p:nvSpPr>
          <p:spPr>
            <a:xfrm>
              <a:off x="1978151" y="2106008"/>
              <a:ext cx="5660605" cy="492443"/>
            </a:xfrm>
            <a:prstGeom prst="rect">
              <a:avLst/>
            </a:prstGeom>
            <a:noFill/>
          </p:spPr>
          <p:txBody>
            <a:bodyPr wrap="square" rtlCol="0">
              <a:spAutoFit/>
            </a:bodyPr>
            <a:lstStyle/>
            <a:p>
              <a:r>
                <a:rPr lang="en-US" sz="2600" dirty="0">
                  <a:latin typeface="+mj-lt"/>
                </a:rPr>
                <a:t>Baby steps are needed</a:t>
              </a:r>
            </a:p>
          </p:txBody>
        </p:sp>
        <p:pic>
          <p:nvPicPr>
            <p:cNvPr id="29" name="Graphic 28" descr="Head with gears">
              <a:extLst>
                <a:ext uri="{FF2B5EF4-FFF2-40B4-BE49-F238E27FC236}">
                  <a16:creationId xmlns:a16="http://schemas.microsoft.com/office/drawing/2014/main" id="{DD236130-4409-4795-B233-1FCD3282963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52" y="1895030"/>
              <a:ext cx="914400" cy="914400"/>
            </a:xfrm>
            <a:prstGeom prst="rect">
              <a:avLst/>
            </a:prstGeom>
          </p:spPr>
        </p:pic>
      </p:grpSp>
      <p:grpSp>
        <p:nvGrpSpPr>
          <p:cNvPr id="30" name="Group 29">
            <a:extLst>
              <a:ext uri="{FF2B5EF4-FFF2-40B4-BE49-F238E27FC236}">
                <a16:creationId xmlns:a16="http://schemas.microsoft.com/office/drawing/2014/main" id="{9AB89CFA-0A81-4AE6-8942-07C6E2675628}"/>
              </a:ext>
            </a:extLst>
          </p:cNvPr>
          <p:cNvGrpSpPr/>
          <p:nvPr/>
        </p:nvGrpSpPr>
        <p:grpSpPr>
          <a:xfrm>
            <a:off x="6318399" y="5046401"/>
            <a:ext cx="6575004" cy="914400"/>
            <a:chOff x="1063752" y="1895030"/>
            <a:chExt cx="6575004" cy="914400"/>
          </a:xfrm>
        </p:grpSpPr>
        <p:sp>
          <p:nvSpPr>
            <p:cNvPr id="31" name="TextBox 30">
              <a:extLst>
                <a:ext uri="{FF2B5EF4-FFF2-40B4-BE49-F238E27FC236}">
                  <a16:creationId xmlns:a16="http://schemas.microsoft.com/office/drawing/2014/main" id="{A81EC3A4-B514-49FA-BAD1-29E17CD0CC4E}"/>
                </a:ext>
              </a:extLst>
            </p:cNvPr>
            <p:cNvSpPr txBox="1"/>
            <p:nvPr/>
          </p:nvSpPr>
          <p:spPr>
            <a:xfrm>
              <a:off x="1978151" y="2106008"/>
              <a:ext cx="5660605" cy="492443"/>
            </a:xfrm>
            <a:prstGeom prst="rect">
              <a:avLst/>
            </a:prstGeom>
            <a:noFill/>
          </p:spPr>
          <p:txBody>
            <a:bodyPr wrap="square" rtlCol="0">
              <a:spAutoFit/>
            </a:bodyPr>
            <a:lstStyle/>
            <a:p>
              <a:r>
                <a:rPr lang="en-US" sz="2600" dirty="0">
                  <a:latin typeface="+mj-lt"/>
                </a:rPr>
                <a:t>Adjustments will be needed</a:t>
              </a:r>
            </a:p>
          </p:txBody>
        </p:sp>
        <p:pic>
          <p:nvPicPr>
            <p:cNvPr id="32" name="Graphic 31" descr="Head with gears">
              <a:extLst>
                <a:ext uri="{FF2B5EF4-FFF2-40B4-BE49-F238E27FC236}">
                  <a16:creationId xmlns:a16="http://schemas.microsoft.com/office/drawing/2014/main" id="{9A2B41FC-2C70-4DB6-9A9C-0B3A085B71A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52" y="1895030"/>
              <a:ext cx="914400" cy="914400"/>
            </a:xfrm>
            <a:prstGeom prst="rect">
              <a:avLst/>
            </a:prstGeom>
          </p:spPr>
        </p:pic>
      </p:grpSp>
    </p:spTree>
    <p:extLst>
      <p:ext uri="{BB962C8B-B14F-4D97-AF65-F5344CB8AC3E}">
        <p14:creationId xmlns:p14="http://schemas.microsoft.com/office/powerpoint/2010/main" val="216508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B487EA-571F-44C0-B73D-3A13FB8E8651}"/>
              </a:ext>
            </a:extLst>
          </p:cNvPr>
          <p:cNvSpPr txBox="1"/>
          <p:nvPr/>
        </p:nvSpPr>
        <p:spPr>
          <a:xfrm>
            <a:off x="3801979" y="4154906"/>
            <a:ext cx="8390021" cy="2092881"/>
          </a:xfrm>
          <a:prstGeom prst="rect">
            <a:avLst/>
          </a:prstGeom>
          <a:noFill/>
        </p:spPr>
        <p:txBody>
          <a:bodyPr wrap="square" rtlCol="0">
            <a:spAutoFit/>
          </a:bodyPr>
          <a:lstStyle/>
          <a:p>
            <a:r>
              <a:rPr lang="en-US" sz="2600" dirty="0">
                <a:latin typeface="+mj-lt"/>
              </a:rPr>
              <a:t>Starting with Decision 1, go around the room making a series of decisions regarding Serina’s case, putting into practice the strategies you learned today. Be prepared to share your final decision with the group. </a:t>
            </a:r>
          </a:p>
        </p:txBody>
      </p:sp>
      <p:pic>
        <p:nvPicPr>
          <p:cNvPr id="9" name="Picture 8" descr="A close up of a logo&#10;&#10;Description automatically generated">
            <a:extLst>
              <a:ext uri="{FF2B5EF4-FFF2-40B4-BE49-F238E27FC236}">
                <a16:creationId xmlns:a16="http://schemas.microsoft.com/office/drawing/2014/main" id="{E618D566-4FA9-41B9-9B7B-B0B23AB4E2D2}"/>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4590" y="0"/>
            <a:ext cx="9144000" cy="3667125"/>
          </a:xfrm>
          <a:prstGeom prst="rect">
            <a:avLst/>
          </a:prstGeom>
        </p:spPr>
      </p:pic>
      <p:sp>
        <p:nvSpPr>
          <p:cNvPr id="2" name="Date Placeholder 1">
            <a:extLst>
              <a:ext uri="{FF2B5EF4-FFF2-40B4-BE49-F238E27FC236}">
                <a16:creationId xmlns:a16="http://schemas.microsoft.com/office/drawing/2014/main" id="{386EFE52-2135-4DC9-AEB6-8829444E0C19}"/>
              </a:ext>
            </a:extLst>
          </p:cNvPr>
          <p:cNvSpPr>
            <a:spLocks noGrp="1"/>
          </p:cNvSpPr>
          <p:nvPr>
            <p:ph type="dt" sz="half" idx="10"/>
          </p:nvPr>
        </p:nvSpPr>
        <p:spPr/>
        <p:txBody>
          <a:bodyPr/>
          <a:lstStyle/>
          <a:p>
            <a:r>
              <a:rPr lang="en-US"/>
              <a:t>06/24/21</a:t>
            </a:r>
            <a:endParaRPr lang="en-US" dirty="0"/>
          </a:p>
        </p:txBody>
      </p:sp>
      <p:sp>
        <p:nvSpPr>
          <p:cNvPr id="3" name="Footer Placeholder 2">
            <a:extLst>
              <a:ext uri="{FF2B5EF4-FFF2-40B4-BE49-F238E27FC236}">
                <a16:creationId xmlns:a16="http://schemas.microsoft.com/office/drawing/2014/main" id="{D1701C53-8E16-4FDA-85D4-1FDC418DCE5E}"/>
              </a:ext>
            </a:extLst>
          </p:cNvPr>
          <p:cNvSpPr>
            <a:spLocks noGrp="1"/>
          </p:cNvSpPr>
          <p:nvPr>
            <p:ph type="ftr" sz="quarter" idx="11"/>
          </p:nvPr>
        </p:nvSpPr>
        <p:spPr/>
        <p:txBody>
          <a:bodyPr/>
          <a:lstStyle/>
          <a:p>
            <a:r>
              <a:rPr lang="en-US"/>
              <a:t>DFES/Partner Training Team</a:t>
            </a:r>
          </a:p>
        </p:txBody>
      </p:sp>
      <p:sp>
        <p:nvSpPr>
          <p:cNvPr id="10" name="Slide Number Placeholder 9">
            <a:extLst>
              <a:ext uri="{FF2B5EF4-FFF2-40B4-BE49-F238E27FC236}">
                <a16:creationId xmlns:a16="http://schemas.microsoft.com/office/drawing/2014/main" id="{259C9CDF-D7BD-458D-B693-687EEFFDD06A}"/>
              </a:ext>
            </a:extLst>
          </p:cNvPr>
          <p:cNvSpPr>
            <a:spLocks noGrp="1"/>
          </p:cNvSpPr>
          <p:nvPr>
            <p:ph type="sldNum" sz="quarter" idx="12"/>
          </p:nvPr>
        </p:nvSpPr>
        <p:spPr/>
        <p:txBody>
          <a:bodyPr/>
          <a:lstStyle/>
          <a:p>
            <a:fld id="{F66C7F4F-7A58-456A-AC51-51E43BD5D209}" type="slidenum">
              <a:rPr lang="en-US" smtClean="0"/>
              <a:t>24</a:t>
            </a:fld>
            <a:endParaRPr lang="en-US"/>
          </a:p>
        </p:txBody>
      </p:sp>
      <p:sp>
        <p:nvSpPr>
          <p:cNvPr id="8" name="Rectangle 7">
            <a:extLst>
              <a:ext uri="{FF2B5EF4-FFF2-40B4-BE49-F238E27FC236}">
                <a16:creationId xmlns:a16="http://schemas.microsoft.com/office/drawing/2014/main" id="{E2EF6432-3782-4B55-991E-FBD9AC88DED3}"/>
              </a:ext>
            </a:extLst>
          </p:cNvPr>
          <p:cNvSpPr/>
          <p:nvPr/>
        </p:nvSpPr>
        <p:spPr>
          <a:xfrm>
            <a:off x="11109278" y="5896307"/>
            <a:ext cx="904531" cy="961693"/>
          </a:xfrm>
          <a:prstGeom prst="rect">
            <a:avLst/>
          </a:prstGeom>
          <a:solidFill>
            <a:srgbClr val="FA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313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98CD-22E4-4BA9-9D41-0DB92717B76C}"/>
              </a:ext>
            </a:extLst>
          </p:cNvPr>
          <p:cNvSpPr>
            <a:spLocks noGrp="1"/>
          </p:cNvSpPr>
          <p:nvPr>
            <p:ph type="title"/>
          </p:nvPr>
        </p:nvSpPr>
        <p:spPr/>
        <p:txBody>
          <a:bodyPr/>
          <a:lstStyle/>
          <a:p>
            <a:r>
              <a:rPr lang="en-US" dirty="0"/>
              <a:t>Documentation</a:t>
            </a:r>
          </a:p>
        </p:txBody>
      </p:sp>
      <p:sp>
        <p:nvSpPr>
          <p:cNvPr id="8" name="TextBox 7">
            <a:extLst>
              <a:ext uri="{FF2B5EF4-FFF2-40B4-BE49-F238E27FC236}">
                <a16:creationId xmlns:a16="http://schemas.microsoft.com/office/drawing/2014/main" id="{F0973586-8405-4FC8-A12C-837F4ECD7298}"/>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18</a:t>
            </a:r>
          </a:p>
        </p:txBody>
      </p:sp>
      <p:sp>
        <p:nvSpPr>
          <p:cNvPr id="3" name="Date Placeholder 2">
            <a:extLst>
              <a:ext uri="{FF2B5EF4-FFF2-40B4-BE49-F238E27FC236}">
                <a16:creationId xmlns:a16="http://schemas.microsoft.com/office/drawing/2014/main" id="{E16AECE6-7F2A-4AC8-9713-28FBD68AF267}"/>
              </a:ext>
            </a:extLst>
          </p:cNvPr>
          <p:cNvSpPr>
            <a:spLocks noGrp="1"/>
          </p:cNvSpPr>
          <p:nvPr>
            <p:ph type="dt" sz="half" idx="10"/>
          </p:nvPr>
        </p:nvSpPr>
        <p:spPr/>
        <p:txBody>
          <a:bodyPr/>
          <a:lstStyle/>
          <a:p>
            <a:r>
              <a:rPr lang="en-US"/>
              <a:t>06/24/21</a:t>
            </a:r>
            <a:endParaRPr lang="en-US" dirty="0"/>
          </a:p>
        </p:txBody>
      </p:sp>
      <p:sp>
        <p:nvSpPr>
          <p:cNvPr id="9" name="Footer Placeholder 8">
            <a:extLst>
              <a:ext uri="{FF2B5EF4-FFF2-40B4-BE49-F238E27FC236}">
                <a16:creationId xmlns:a16="http://schemas.microsoft.com/office/drawing/2014/main" id="{7148EAD9-1C38-4509-8D2E-3DD8135019D7}"/>
              </a:ext>
            </a:extLst>
          </p:cNvPr>
          <p:cNvSpPr>
            <a:spLocks noGrp="1"/>
          </p:cNvSpPr>
          <p:nvPr>
            <p:ph type="ftr" sz="quarter" idx="11"/>
          </p:nvPr>
        </p:nvSpPr>
        <p:spPr/>
        <p:txBody>
          <a:bodyPr/>
          <a:lstStyle/>
          <a:p>
            <a:r>
              <a:rPr lang="en-US"/>
              <a:t>DFES/Partner Training Team</a:t>
            </a:r>
          </a:p>
        </p:txBody>
      </p:sp>
      <p:sp>
        <p:nvSpPr>
          <p:cNvPr id="10" name="Slide Number Placeholder 9">
            <a:extLst>
              <a:ext uri="{FF2B5EF4-FFF2-40B4-BE49-F238E27FC236}">
                <a16:creationId xmlns:a16="http://schemas.microsoft.com/office/drawing/2014/main" id="{A8668003-0325-4E50-A59C-E60E5CF984D1}"/>
              </a:ext>
            </a:extLst>
          </p:cNvPr>
          <p:cNvSpPr>
            <a:spLocks noGrp="1"/>
          </p:cNvSpPr>
          <p:nvPr>
            <p:ph type="sldNum" sz="quarter" idx="12"/>
          </p:nvPr>
        </p:nvSpPr>
        <p:spPr/>
        <p:txBody>
          <a:bodyPr/>
          <a:lstStyle/>
          <a:p>
            <a:fld id="{F66C7F4F-7A58-456A-AC51-51E43BD5D209}" type="slidenum">
              <a:rPr lang="en-US" smtClean="0"/>
              <a:t>25</a:t>
            </a:fld>
            <a:endParaRPr lang="en-US"/>
          </a:p>
        </p:txBody>
      </p:sp>
      <p:pic>
        <p:nvPicPr>
          <p:cNvPr id="17" name="Picture 16">
            <a:extLst>
              <a:ext uri="{FF2B5EF4-FFF2-40B4-BE49-F238E27FC236}">
                <a16:creationId xmlns:a16="http://schemas.microsoft.com/office/drawing/2014/main" id="{C88F2832-D4D5-4D71-B0E1-ABFACFE5A7C5}"/>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8265" y="1805451"/>
            <a:ext cx="5659757" cy="4478049"/>
          </a:xfrm>
          <a:prstGeom prst="rect">
            <a:avLst/>
          </a:prstGeom>
        </p:spPr>
      </p:pic>
      <p:sp>
        <p:nvSpPr>
          <p:cNvPr id="18" name="TextBox 17">
            <a:extLst>
              <a:ext uri="{FF2B5EF4-FFF2-40B4-BE49-F238E27FC236}">
                <a16:creationId xmlns:a16="http://schemas.microsoft.com/office/drawing/2014/main" id="{387EE600-533C-496B-8C53-E0966DF7FC00}"/>
              </a:ext>
            </a:extLst>
          </p:cNvPr>
          <p:cNvSpPr txBox="1"/>
          <p:nvPr/>
        </p:nvSpPr>
        <p:spPr>
          <a:xfrm>
            <a:off x="5805537" y="1805451"/>
            <a:ext cx="4402015" cy="892552"/>
          </a:xfrm>
          <a:prstGeom prst="rect">
            <a:avLst/>
          </a:prstGeom>
          <a:noFill/>
        </p:spPr>
        <p:txBody>
          <a:bodyPr wrap="square" rtlCol="0">
            <a:spAutoFit/>
          </a:bodyPr>
          <a:lstStyle/>
          <a:p>
            <a:r>
              <a:rPr lang="en-US" sz="2600" dirty="0">
                <a:latin typeface="+mj-lt"/>
              </a:rPr>
              <a:t>See participant progress in phases and as a whole</a:t>
            </a:r>
          </a:p>
        </p:txBody>
      </p:sp>
    </p:spTree>
    <p:extLst>
      <p:ext uri="{BB962C8B-B14F-4D97-AF65-F5344CB8AC3E}">
        <p14:creationId xmlns:p14="http://schemas.microsoft.com/office/powerpoint/2010/main" val="1410643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98CD-22E4-4BA9-9D41-0DB92717B76C}"/>
              </a:ext>
            </a:extLst>
          </p:cNvPr>
          <p:cNvSpPr>
            <a:spLocks noGrp="1"/>
          </p:cNvSpPr>
          <p:nvPr>
            <p:ph type="title"/>
          </p:nvPr>
        </p:nvSpPr>
        <p:spPr/>
        <p:txBody>
          <a:bodyPr/>
          <a:lstStyle/>
          <a:p>
            <a:r>
              <a:rPr lang="en-US" dirty="0"/>
              <a:t>Documentation: WWP</a:t>
            </a:r>
          </a:p>
        </p:txBody>
      </p:sp>
      <p:sp>
        <p:nvSpPr>
          <p:cNvPr id="8" name="TextBox 7">
            <a:extLst>
              <a:ext uri="{FF2B5EF4-FFF2-40B4-BE49-F238E27FC236}">
                <a16:creationId xmlns:a16="http://schemas.microsoft.com/office/drawing/2014/main" id="{F0973586-8405-4FC8-A12C-837F4ECD7298}"/>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18</a:t>
            </a:r>
          </a:p>
        </p:txBody>
      </p:sp>
      <p:pic>
        <p:nvPicPr>
          <p:cNvPr id="13" name="Picture 12">
            <a:extLst>
              <a:ext uri="{FF2B5EF4-FFF2-40B4-BE49-F238E27FC236}">
                <a16:creationId xmlns:a16="http://schemas.microsoft.com/office/drawing/2014/main" id="{E3908343-917A-4216-AF05-B1DC50CD1B94}"/>
              </a:ext>
            </a:extLst>
          </p:cNvPr>
          <p:cNvPicPr>
            <a:picLocks noChangeAspect="1"/>
          </p:cNvPicPr>
          <p:nvPr/>
        </p:nvPicPr>
        <p:blipFill>
          <a:blip r:embed="rId2"/>
          <a:stretch>
            <a:fillRect/>
          </a:stretch>
        </p:blipFill>
        <p:spPr>
          <a:xfrm>
            <a:off x="395091" y="1680725"/>
            <a:ext cx="7716327" cy="3562847"/>
          </a:xfrm>
          <a:prstGeom prst="rect">
            <a:avLst/>
          </a:prstGeom>
        </p:spPr>
      </p:pic>
      <p:pic>
        <p:nvPicPr>
          <p:cNvPr id="11" name="Picture 10">
            <a:extLst>
              <a:ext uri="{FF2B5EF4-FFF2-40B4-BE49-F238E27FC236}">
                <a16:creationId xmlns:a16="http://schemas.microsoft.com/office/drawing/2014/main" id="{51B158A4-EA37-4D43-B4AA-3DAD099AB6A1}"/>
              </a:ext>
            </a:extLst>
          </p:cNvPr>
          <p:cNvPicPr>
            <a:picLocks noChangeAspect="1"/>
          </p:cNvPicPr>
          <p:nvPr/>
        </p:nvPicPr>
        <p:blipFill>
          <a:blip r:embed="rId3"/>
          <a:stretch>
            <a:fillRect/>
          </a:stretch>
        </p:blipFill>
        <p:spPr>
          <a:xfrm>
            <a:off x="5122576" y="2541154"/>
            <a:ext cx="6287004" cy="1391561"/>
          </a:xfrm>
          <a:prstGeom prst="rect">
            <a:avLst/>
          </a:prstGeom>
        </p:spPr>
      </p:pic>
      <p:pic>
        <p:nvPicPr>
          <p:cNvPr id="14" name="Picture 13">
            <a:extLst>
              <a:ext uri="{FF2B5EF4-FFF2-40B4-BE49-F238E27FC236}">
                <a16:creationId xmlns:a16="http://schemas.microsoft.com/office/drawing/2014/main" id="{AFBF0E42-821C-42CB-98C3-8FB7153F144E}"/>
              </a:ext>
            </a:extLst>
          </p:cNvPr>
          <p:cNvPicPr>
            <a:picLocks noChangeAspect="1"/>
          </p:cNvPicPr>
          <p:nvPr/>
        </p:nvPicPr>
        <p:blipFill>
          <a:blip r:embed="rId4"/>
          <a:stretch>
            <a:fillRect/>
          </a:stretch>
        </p:blipFill>
        <p:spPr>
          <a:xfrm>
            <a:off x="2357733" y="3814696"/>
            <a:ext cx="7262100" cy="2576874"/>
          </a:xfrm>
          <a:prstGeom prst="rect">
            <a:avLst/>
          </a:prstGeom>
          <a:ln>
            <a:noFill/>
          </a:ln>
          <a:effectLst>
            <a:softEdge rad="12700"/>
          </a:effectLst>
        </p:spPr>
      </p:pic>
      <p:sp>
        <p:nvSpPr>
          <p:cNvPr id="3" name="Date Placeholder 2">
            <a:extLst>
              <a:ext uri="{FF2B5EF4-FFF2-40B4-BE49-F238E27FC236}">
                <a16:creationId xmlns:a16="http://schemas.microsoft.com/office/drawing/2014/main" id="{E16AECE6-7F2A-4AC8-9713-28FBD68AF267}"/>
              </a:ext>
            </a:extLst>
          </p:cNvPr>
          <p:cNvSpPr>
            <a:spLocks noGrp="1"/>
          </p:cNvSpPr>
          <p:nvPr>
            <p:ph type="dt" sz="half" idx="10"/>
          </p:nvPr>
        </p:nvSpPr>
        <p:spPr/>
        <p:txBody>
          <a:bodyPr/>
          <a:lstStyle/>
          <a:p>
            <a:r>
              <a:rPr lang="en-US"/>
              <a:t>06/24/21</a:t>
            </a:r>
            <a:endParaRPr lang="en-US" dirty="0"/>
          </a:p>
        </p:txBody>
      </p:sp>
      <p:sp>
        <p:nvSpPr>
          <p:cNvPr id="9" name="Footer Placeholder 8">
            <a:extLst>
              <a:ext uri="{FF2B5EF4-FFF2-40B4-BE49-F238E27FC236}">
                <a16:creationId xmlns:a16="http://schemas.microsoft.com/office/drawing/2014/main" id="{7148EAD9-1C38-4509-8D2E-3DD8135019D7}"/>
              </a:ext>
            </a:extLst>
          </p:cNvPr>
          <p:cNvSpPr>
            <a:spLocks noGrp="1"/>
          </p:cNvSpPr>
          <p:nvPr>
            <p:ph type="ftr" sz="quarter" idx="11"/>
          </p:nvPr>
        </p:nvSpPr>
        <p:spPr/>
        <p:txBody>
          <a:bodyPr/>
          <a:lstStyle/>
          <a:p>
            <a:r>
              <a:rPr lang="en-US"/>
              <a:t>DFES/Partner Training Team</a:t>
            </a:r>
          </a:p>
        </p:txBody>
      </p:sp>
      <p:sp>
        <p:nvSpPr>
          <p:cNvPr id="10" name="Slide Number Placeholder 9">
            <a:extLst>
              <a:ext uri="{FF2B5EF4-FFF2-40B4-BE49-F238E27FC236}">
                <a16:creationId xmlns:a16="http://schemas.microsoft.com/office/drawing/2014/main" id="{A8668003-0325-4E50-A59C-E60E5CF984D1}"/>
              </a:ext>
            </a:extLst>
          </p:cNvPr>
          <p:cNvSpPr>
            <a:spLocks noGrp="1"/>
          </p:cNvSpPr>
          <p:nvPr>
            <p:ph type="sldNum" sz="quarter" idx="12"/>
          </p:nvPr>
        </p:nvSpPr>
        <p:spPr/>
        <p:txBody>
          <a:bodyPr/>
          <a:lstStyle/>
          <a:p>
            <a:fld id="{F66C7F4F-7A58-456A-AC51-51E43BD5D209}" type="slidenum">
              <a:rPr lang="en-US" smtClean="0"/>
              <a:t>26</a:t>
            </a:fld>
            <a:endParaRPr lang="en-US"/>
          </a:p>
        </p:txBody>
      </p:sp>
      <p:pic>
        <p:nvPicPr>
          <p:cNvPr id="5" name="Picture 4">
            <a:extLst>
              <a:ext uri="{FF2B5EF4-FFF2-40B4-BE49-F238E27FC236}">
                <a16:creationId xmlns:a16="http://schemas.microsoft.com/office/drawing/2014/main" id="{E4A4B190-9885-42A3-873D-CF875C0FFCAF}"/>
              </a:ext>
            </a:extLst>
          </p:cNvPr>
          <p:cNvPicPr>
            <a:picLocks noChangeAspect="1"/>
          </p:cNvPicPr>
          <p:nvPr/>
        </p:nvPicPr>
        <p:blipFill>
          <a:blip r:embed="rId5"/>
          <a:stretch>
            <a:fillRect/>
          </a:stretch>
        </p:blipFill>
        <p:spPr>
          <a:xfrm>
            <a:off x="590240" y="1745397"/>
            <a:ext cx="7182160" cy="3846531"/>
          </a:xfrm>
          <a:prstGeom prst="rect">
            <a:avLst/>
          </a:prstGeom>
        </p:spPr>
      </p:pic>
      <p:pic>
        <p:nvPicPr>
          <p:cNvPr id="7" name="Picture 6">
            <a:extLst>
              <a:ext uri="{FF2B5EF4-FFF2-40B4-BE49-F238E27FC236}">
                <a16:creationId xmlns:a16="http://schemas.microsoft.com/office/drawing/2014/main" id="{29E8C009-D7F4-4072-AB66-8CFB505DE7DE}"/>
              </a:ext>
            </a:extLst>
          </p:cNvPr>
          <p:cNvPicPr>
            <a:picLocks noChangeAspect="1"/>
          </p:cNvPicPr>
          <p:nvPr/>
        </p:nvPicPr>
        <p:blipFill>
          <a:blip r:embed="rId6"/>
          <a:stretch>
            <a:fillRect/>
          </a:stretch>
        </p:blipFill>
        <p:spPr>
          <a:xfrm>
            <a:off x="4715047" y="1745397"/>
            <a:ext cx="6938981" cy="4345146"/>
          </a:xfrm>
          <a:prstGeom prst="rect">
            <a:avLst/>
          </a:prstGeom>
        </p:spPr>
      </p:pic>
    </p:spTree>
    <p:extLst>
      <p:ext uri="{BB962C8B-B14F-4D97-AF65-F5344CB8AC3E}">
        <p14:creationId xmlns:p14="http://schemas.microsoft.com/office/powerpoint/2010/main" val="175299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98CD-22E4-4BA9-9D41-0DB92717B76C}"/>
              </a:ext>
            </a:extLst>
          </p:cNvPr>
          <p:cNvSpPr>
            <a:spLocks noGrp="1"/>
          </p:cNvSpPr>
          <p:nvPr>
            <p:ph type="title"/>
          </p:nvPr>
        </p:nvSpPr>
        <p:spPr/>
        <p:txBody>
          <a:bodyPr/>
          <a:lstStyle/>
          <a:p>
            <a:r>
              <a:rPr lang="en-US" dirty="0"/>
              <a:t>Documentation: ECF</a:t>
            </a:r>
          </a:p>
        </p:txBody>
      </p:sp>
      <p:sp>
        <p:nvSpPr>
          <p:cNvPr id="8" name="TextBox 7">
            <a:extLst>
              <a:ext uri="{FF2B5EF4-FFF2-40B4-BE49-F238E27FC236}">
                <a16:creationId xmlns:a16="http://schemas.microsoft.com/office/drawing/2014/main" id="{F0973586-8405-4FC8-A12C-837F4ECD7298}"/>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18</a:t>
            </a:r>
          </a:p>
        </p:txBody>
      </p:sp>
      <p:pic>
        <p:nvPicPr>
          <p:cNvPr id="14" name="Picture 13">
            <a:extLst>
              <a:ext uri="{FF2B5EF4-FFF2-40B4-BE49-F238E27FC236}">
                <a16:creationId xmlns:a16="http://schemas.microsoft.com/office/drawing/2014/main" id="{B5EDCEF6-6E87-4FC4-BB1D-CA824D805C99}"/>
              </a:ext>
            </a:extLst>
          </p:cNvPr>
          <p:cNvPicPr>
            <a:picLocks noChangeAspect="1"/>
          </p:cNvPicPr>
          <p:nvPr/>
        </p:nvPicPr>
        <p:blipFill>
          <a:blip r:embed="rId2"/>
          <a:stretch>
            <a:fillRect/>
          </a:stretch>
        </p:blipFill>
        <p:spPr>
          <a:xfrm>
            <a:off x="2496748" y="1929207"/>
            <a:ext cx="6653071" cy="4476219"/>
          </a:xfrm>
          <a:prstGeom prst="rect">
            <a:avLst/>
          </a:prstGeom>
        </p:spPr>
      </p:pic>
      <p:sp>
        <p:nvSpPr>
          <p:cNvPr id="3" name="Date Placeholder 2">
            <a:extLst>
              <a:ext uri="{FF2B5EF4-FFF2-40B4-BE49-F238E27FC236}">
                <a16:creationId xmlns:a16="http://schemas.microsoft.com/office/drawing/2014/main" id="{B67F86B6-94F2-4BB2-97E2-9D9528594A2E}"/>
              </a:ext>
            </a:extLst>
          </p:cNvPr>
          <p:cNvSpPr>
            <a:spLocks noGrp="1"/>
          </p:cNvSpPr>
          <p:nvPr>
            <p:ph type="dt" sz="half" idx="10"/>
          </p:nvPr>
        </p:nvSpPr>
        <p:spPr/>
        <p:txBody>
          <a:bodyPr/>
          <a:lstStyle/>
          <a:p>
            <a:r>
              <a:rPr lang="en-US"/>
              <a:t>06/24/21</a:t>
            </a:r>
            <a:endParaRPr lang="en-US" dirty="0"/>
          </a:p>
        </p:txBody>
      </p:sp>
      <p:sp>
        <p:nvSpPr>
          <p:cNvPr id="9" name="Footer Placeholder 8">
            <a:extLst>
              <a:ext uri="{FF2B5EF4-FFF2-40B4-BE49-F238E27FC236}">
                <a16:creationId xmlns:a16="http://schemas.microsoft.com/office/drawing/2014/main" id="{EF602902-178D-4B9E-8F1D-0B5BA3D90D9C}"/>
              </a:ext>
            </a:extLst>
          </p:cNvPr>
          <p:cNvSpPr>
            <a:spLocks noGrp="1"/>
          </p:cNvSpPr>
          <p:nvPr>
            <p:ph type="ftr" sz="quarter" idx="11"/>
          </p:nvPr>
        </p:nvSpPr>
        <p:spPr/>
        <p:txBody>
          <a:bodyPr/>
          <a:lstStyle/>
          <a:p>
            <a:r>
              <a:rPr lang="en-US"/>
              <a:t>DFES/Partner Training Team</a:t>
            </a:r>
          </a:p>
        </p:txBody>
      </p:sp>
      <p:sp>
        <p:nvSpPr>
          <p:cNvPr id="10" name="Slide Number Placeholder 9">
            <a:extLst>
              <a:ext uri="{FF2B5EF4-FFF2-40B4-BE49-F238E27FC236}">
                <a16:creationId xmlns:a16="http://schemas.microsoft.com/office/drawing/2014/main" id="{F54E4DED-8F72-4018-B0A7-C0E6E4F17DFF}"/>
              </a:ext>
            </a:extLst>
          </p:cNvPr>
          <p:cNvSpPr>
            <a:spLocks noGrp="1"/>
          </p:cNvSpPr>
          <p:nvPr>
            <p:ph type="sldNum" sz="quarter" idx="12"/>
          </p:nvPr>
        </p:nvSpPr>
        <p:spPr/>
        <p:txBody>
          <a:bodyPr/>
          <a:lstStyle/>
          <a:p>
            <a:fld id="{F66C7F4F-7A58-456A-AC51-51E43BD5D209}" type="slidenum">
              <a:rPr lang="en-US" smtClean="0"/>
              <a:t>27</a:t>
            </a:fld>
            <a:endParaRPr lang="en-US"/>
          </a:p>
        </p:txBody>
      </p:sp>
    </p:spTree>
    <p:extLst>
      <p:ext uri="{BB962C8B-B14F-4D97-AF65-F5344CB8AC3E}">
        <p14:creationId xmlns:p14="http://schemas.microsoft.com/office/powerpoint/2010/main" val="1755806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98CD-22E4-4BA9-9D41-0DB92717B76C}"/>
              </a:ext>
            </a:extLst>
          </p:cNvPr>
          <p:cNvSpPr>
            <a:spLocks noGrp="1"/>
          </p:cNvSpPr>
          <p:nvPr>
            <p:ph type="title"/>
          </p:nvPr>
        </p:nvSpPr>
        <p:spPr/>
        <p:txBody>
          <a:bodyPr/>
          <a:lstStyle/>
          <a:p>
            <a:r>
              <a:rPr lang="en-US" dirty="0"/>
              <a:t>Wrap Up</a:t>
            </a:r>
          </a:p>
        </p:txBody>
      </p:sp>
      <p:sp>
        <p:nvSpPr>
          <p:cNvPr id="8" name="TextBox 7">
            <a:extLst>
              <a:ext uri="{FF2B5EF4-FFF2-40B4-BE49-F238E27FC236}">
                <a16:creationId xmlns:a16="http://schemas.microsoft.com/office/drawing/2014/main" id="{F0973586-8405-4FC8-A12C-837F4ECD7298}"/>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19</a:t>
            </a:r>
          </a:p>
        </p:txBody>
      </p:sp>
      <p:pic>
        <p:nvPicPr>
          <p:cNvPr id="9" name="Picture 8" descr="A silhouette of a person&#10;&#10;Description automatically generated">
            <a:extLst>
              <a:ext uri="{FF2B5EF4-FFF2-40B4-BE49-F238E27FC236}">
                <a16:creationId xmlns:a16="http://schemas.microsoft.com/office/drawing/2014/main" id="{FE8BB4DE-702D-4353-BB83-1487073CF70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854" b="95285" l="1301" r="99675">
                        <a14:foregroundMark x1="15772" y1="64715" x2="7805" y2="67805"/>
                        <a14:foregroundMark x1="7805" y1="67805" x2="5691" y2="81138"/>
                        <a14:foregroundMark x1="5691" y1="81138" x2="11220" y2="91870"/>
                        <a14:foregroundMark x1="11220" y1="91870" x2="20813" y2="92033"/>
                        <a14:foregroundMark x1="20813" y1="92033" x2="25691" y2="80488"/>
                        <a14:foregroundMark x1="25691" y1="80488" x2="17398" y2="34309"/>
                        <a14:foregroundMark x1="17398" y1="34309" x2="17073" y2="33171"/>
                        <a14:foregroundMark x1="96585" y1="26829" x2="87480" y2="29919"/>
                        <a14:foregroundMark x1="87480" y1="29919" x2="84553" y2="37398"/>
                        <a14:foregroundMark x1="84553" y1="37398" x2="90407" y2="72520"/>
                        <a14:foregroundMark x1="90407" y1="72520" x2="87642" y2="95447"/>
                        <a14:foregroundMark x1="16748" y1="30894" x2="15285" y2="21789"/>
                        <a14:foregroundMark x1="15285" y1="21789" x2="7154" y2="25528"/>
                        <a14:foregroundMark x1="7154" y1="25528" x2="5528" y2="35447"/>
                        <a14:foregroundMark x1="1951" y1="22764" x2="1626" y2="28130"/>
                        <a14:foregroundMark x1="95610" y1="20976" x2="99675" y2="29268"/>
                        <a14:foregroundMark x1="99675" y1="29268" x2="96260" y2="35610"/>
                        <a14:foregroundMark x1="50081" y1="5854" x2="47480" y2="5854"/>
                      </a14:backgroundRemoval>
                    </a14:imgEffect>
                  </a14:imgLayer>
                </a14:imgProps>
              </a:ext>
              <a:ext uri="{28A0092B-C50C-407E-A947-70E740481C1C}">
                <a14:useLocalDpi xmlns:a14="http://schemas.microsoft.com/office/drawing/2010/main" val="0"/>
              </a:ext>
            </a:extLst>
          </a:blip>
          <a:stretch>
            <a:fillRect/>
          </a:stretch>
        </p:blipFill>
        <p:spPr>
          <a:xfrm>
            <a:off x="5551705" y="383275"/>
            <a:ext cx="5857875" cy="5857875"/>
          </a:xfrm>
          <a:prstGeom prst="rect">
            <a:avLst/>
          </a:prstGeom>
        </p:spPr>
      </p:pic>
      <p:sp>
        <p:nvSpPr>
          <p:cNvPr id="10" name="TextBox 9">
            <a:extLst>
              <a:ext uri="{FF2B5EF4-FFF2-40B4-BE49-F238E27FC236}">
                <a16:creationId xmlns:a16="http://schemas.microsoft.com/office/drawing/2014/main" id="{C8FFD959-A783-4ABE-A6C2-97A634077C87}"/>
              </a:ext>
            </a:extLst>
          </p:cNvPr>
          <p:cNvSpPr txBox="1"/>
          <p:nvPr/>
        </p:nvSpPr>
        <p:spPr>
          <a:xfrm>
            <a:off x="1251284" y="1846952"/>
            <a:ext cx="4078927" cy="2092881"/>
          </a:xfrm>
          <a:prstGeom prst="rect">
            <a:avLst/>
          </a:prstGeom>
          <a:noFill/>
        </p:spPr>
        <p:txBody>
          <a:bodyPr wrap="square" rtlCol="0">
            <a:spAutoFit/>
          </a:bodyPr>
          <a:lstStyle/>
          <a:p>
            <a:r>
              <a:rPr lang="en-US" sz="2600" dirty="0">
                <a:latin typeface="+mj-lt"/>
              </a:rPr>
              <a:t>Helpful?</a:t>
            </a:r>
          </a:p>
          <a:p>
            <a:endParaRPr lang="en-US" sz="2600" dirty="0">
              <a:latin typeface="+mj-lt"/>
            </a:endParaRPr>
          </a:p>
          <a:p>
            <a:r>
              <a:rPr lang="en-US" sz="2600" dirty="0">
                <a:latin typeface="+mj-lt"/>
              </a:rPr>
              <a:t>Surprising? </a:t>
            </a:r>
          </a:p>
          <a:p>
            <a:endParaRPr lang="en-US" sz="2600" dirty="0">
              <a:latin typeface="+mj-lt"/>
            </a:endParaRPr>
          </a:p>
          <a:p>
            <a:r>
              <a:rPr lang="en-US" sz="2600" dirty="0">
                <a:latin typeface="+mj-lt"/>
              </a:rPr>
              <a:t>Hope to incorporate? </a:t>
            </a:r>
          </a:p>
        </p:txBody>
      </p:sp>
      <p:sp>
        <p:nvSpPr>
          <p:cNvPr id="3" name="Date Placeholder 2">
            <a:extLst>
              <a:ext uri="{FF2B5EF4-FFF2-40B4-BE49-F238E27FC236}">
                <a16:creationId xmlns:a16="http://schemas.microsoft.com/office/drawing/2014/main" id="{7E4920AC-85AD-4CD7-8E00-DC487300EB44}"/>
              </a:ext>
            </a:extLst>
          </p:cNvPr>
          <p:cNvSpPr>
            <a:spLocks noGrp="1"/>
          </p:cNvSpPr>
          <p:nvPr>
            <p:ph type="dt" sz="half" idx="10"/>
          </p:nvPr>
        </p:nvSpPr>
        <p:spPr/>
        <p:txBody>
          <a:bodyPr/>
          <a:lstStyle/>
          <a:p>
            <a:r>
              <a:rPr lang="en-US"/>
              <a:t>06/24/21</a:t>
            </a:r>
            <a:endParaRPr lang="en-US" dirty="0"/>
          </a:p>
        </p:txBody>
      </p:sp>
      <p:sp>
        <p:nvSpPr>
          <p:cNvPr id="11" name="Footer Placeholder 10">
            <a:extLst>
              <a:ext uri="{FF2B5EF4-FFF2-40B4-BE49-F238E27FC236}">
                <a16:creationId xmlns:a16="http://schemas.microsoft.com/office/drawing/2014/main" id="{E5763806-B417-44B2-9B19-086F3F48313F}"/>
              </a:ext>
            </a:extLst>
          </p:cNvPr>
          <p:cNvSpPr>
            <a:spLocks noGrp="1"/>
          </p:cNvSpPr>
          <p:nvPr>
            <p:ph type="ftr" sz="quarter" idx="11"/>
          </p:nvPr>
        </p:nvSpPr>
        <p:spPr/>
        <p:txBody>
          <a:bodyPr/>
          <a:lstStyle/>
          <a:p>
            <a:r>
              <a:rPr lang="en-US"/>
              <a:t>DFES/Partner Training Team</a:t>
            </a:r>
          </a:p>
        </p:txBody>
      </p:sp>
      <p:sp>
        <p:nvSpPr>
          <p:cNvPr id="12" name="Slide Number Placeholder 11">
            <a:extLst>
              <a:ext uri="{FF2B5EF4-FFF2-40B4-BE49-F238E27FC236}">
                <a16:creationId xmlns:a16="http://schemas.microsoft.com/office/drawing/2014/main" id="{1A313A93-923D-425F-95F9-D0F8ADBC8456}"/>
              </a:ext>
            </a:extLst>
          </p:cNvPr>
          <p:cNvSpPr>
            <a:spLocks noGrp="1"/>
          </p:cNvSpPr>
          <p:nvPr>
            <p:ph type="sldNum" sz="quarter" idx="12"/>
          </p:nvPr>
        </p:nvSpPr>
        <p:spPr/>
        <p:txBody>
          <a:bodyPr/>
          <a:lstStyle/>
          <a:p>
            <a:fld id="{F66C7F4F-7A58-456A-AC51-51E43BD5D209}" type="slidenum">
              <a:rPr lang="en-US" smtClean="0"/>
              <a:t>28</a:t>
            </a:fld>
            <a:endParaRPr lang="en-US"/>
          </a:p>
        </p:txBody>
      </p:sp>
    </p:spTree>
    <p:extLst>
      <p:ext uri="{BB962C8B-B14F-4D97-AF65-F5344CB8AC3E}">
        <p14:creationId xmlns:p14="http://schemas.microsoft.com/office/powerpoint/2010/main" val="1099257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6EB263-929B-4766-B368-CCE8C4571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126" y="764696"/>
            <a:ext cx="7191748" cy="51316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TextBox 16">
            <a:extLst>
              <a:ext uri="{FF2B5EF4-FFF2-40B4-BE49-F238E27FC236}">
                <a16:creationId xmlns:a16="http://schemas.microsoft.com/office/drawing/2014/main" id="{3F85C072-54BB-4EDC-89C4-AC361E7F04A1}"/>
              </a:ext>
            </a:extLst>
          </p:cNvPr>
          <p:cNvSpPr txBox="1"/>
          <p:nvPr/>
        </p:nvSpPr>
        <p:spPr>
          <a:xfrm>
            <a:off x="644948" y="1417062"/>
            <a:ext cx="2500125" cy="544830"/>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r"/>
            <a:r>
              <a:rPr lang="en-US" sz="2600" dirty="0">
                <a:latin typeface="+mj-lt"/>
              </a:rPr>
              <a:t>Collaboration</a:t>
            </a:r>
            <a:r>
              <a:rPr lang="en-US" sz="2600" dirty="0"/>
              <a:t> </a:t>
            </a:r>
          </a:p>
        </p:txBody>
      </p:sp>
      <p:sp>
        <p:nvSpPr>
          <p:cNvPr id="19" name="TextBox 18">
            <a:extLst>
              <a:ext uri="{FF2B5EF4-FFF2-40B4-BE49-F238E27FC236}">
                <a16:creationId xmlns:a16="http://schemas.microsoft.com/office/drawing/2014/main" id="{EC1734B4-EFC9-4AE9-87A5-FBCA405D9AA0}"/>
              </a:ext>
            </a:extLst>
          </p:cNvPr>
          <p:cNvSpPr txBox="1"/>
          <p:nvPr/>
        </p:nvSpPr>
        <p:spPr>
          <a:xfrm>
            <a:off x="9057042" y="841746"/>
            <a:ext cx="2052236" cy="544830"/>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r"/>
            <a:r>
              <a:rPr lang="en-US" sz="2600" dirty="0">
                <a:latin typeface="+mj-lt"/>
              </a:rPr>
              <a:t>Assessment</a:t>
            </a:r>
            <a:r>
              <a:rPr lang="en-US" sz="2600" dirty="0"/>
              <a:t> </a:t>
            </a:r>
          </a:p>
        </p:txBody>
      </p:sp>
      <p:sp>
        <p:nvSpPr>
          <p:cNvPr id="20" name="TextBox 19">
            <a:extLst>
              <a:ext uri="{FF2B5EF4-FFF2-40B4-BE49-F238E27FC236}">
                <a16:creationId xmlns:a16="http://schemas.microsoft.com/office/drawing/2014/main" id="{65EC3572-E79C-415F-8007-7AF017AE5D76}"/>
              </a:ext>
            </a:extLst>
          </p:cNvPr>
          <p:cNvSpPr txBox="1"/>
          <p:nvPr/>
        </p:nvSpPr>
        <p:spPr>
          <a:xfrm>
            <a:off x="367209" y="5351477"/>
            <a:ext cx="3092703" cy="544830"/>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r"/>
            <a:r>
              <a:rPr lang="en-US" sz="2600" dirty="0">
                <a:latin typeface="+mj-lt"/>
              </a:rPr>
              <a:t>Accommodation</a:t>
            </a:r>
            <a:endParaRPr lang="en-US" sz="2600" dirty="0"/>
          </a:p>
        </p:txBody>
      </p:sp>
      <p:sp>
        <p:nvSpPr>
          <p:cNvPr id="21" name="TextBox 20">
            <a:extLst>
              <a:ext uri="{FF2B5EF4-FFF2-40B4-BE49-F238E27FC236}">
                <a16:creationId xmlns:a16="http://schemas.microsoft.com/office/drawing/2014/main" id="{138727F5-97E2-422A-A243-F0C766BF48B5}"/>
              </a:ext>
            </a:extLst>
          </p:cNvPr>
          <p:cNvSpPr txBox="1"/>
          <p:nvPr/>
        </p:nvSpPr>
        <p:spPr>
          <a:xfrm>
            <a:off x="8724423" y="4363973"/>
            <a:ext cx="2384855" cy="987504"/>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600" dirty="0">
                <a:latin typeface="+mj-lt"/>
              </a:rPr>
              <a:t>Engagement Strategies</a:t>
            </a:r>
            <a:r>
              <a:rPr lang="en-US" sz="2600" dirty="0"/>
              <a:t> </a:t>
            </a:r>
          </a:p>
        </p:txBody>
      </p:sp>
      <p:sp>
        <p:nvSpPr>
          <p:cNvPr id="2" name="Date Placeholder 1">
            <a:extLst>
              <a:ext uri="{FF2B5EF4-FFF2-40B4-BE49-F238E27FC236}">
                <a16:creationId xmlns:a16="http://schemas.microsoft.com/office/drawing/2014/main" id="{8CBBC8EF-0706-4B66-B826-AC9DDE3BFF8C}"/>
              </a:ext>
            </a:extLst>
          </p:cNvPr>
          <p:cNvSpPr>
            <a:spLocks noGrp="1"/>
          </p:cNvSpPr>
          <p:nvPr>
            <p:ph type="dt" sz="half" idx="10"/>
          </p:nvPr>
        </p:nvSpPr>
        <p:spPr/>
        <p:txBody>
          <a:bodyPr/>
          <a:lstStyle/>
          <a:p>
            <a:r>
              <a:rPr lang="en-US"/>
              <a:t>06/24/21</a:t>
            </a:r>
            <a:endParaRPr lang="en-US" dirty="0"/>
          </a:p>
        </p:txBody>
      </p:sp>
      <p:sp>
        <p:nvSpPr>
          <p:cNvPr id="3" name="Footer Placeholder 2">
            <a:extLst>
              <a:ext uri="{FF2B5EF4-FFF2-40B4-BE49-F238E27FC236}">
                <a16:creationId xmlns:a16="http://schemas.microsoft.com/office/drawing/2014/main" id="{7F72B37C-2D0A-47CC-A7AB-D2FEEDDCBF1B}"/>
              </a:ext>
            </a:extLst>
          </p:cNvPr>
          <p:cNvSpPr>
            <a:spLocks noGrp="1"/>
          </p:cNvSpPr>
          <p:nvPr>
            <p:ph type="ftr" sz="quarter" idx="11"/>
          </p:nvPr>
        </p:nvSpPr>
        <p:spPr/>
        <p:txBody>
          <a:bodyPr/>
          <a:lstStyle/>
          <a:p>
            <a:r>
              <a:rPr lang="en-US" dirty="0"/>
              <a:t>DFES/Partner Training Team</a:t>
            </a:r>
          </a:p>
        </p:txBody>
      </p:sp>
      <p:sp>
        <p:nvSpPr>
          <p:cNvPr id="4" name="Slide Number Placeholder 3">
            <a:extLst>
              <a:ext uri="{FF2B5EF4-FFF2-40B4-BE49-F238E27FC236}">
                <a16:creationId xmlns:a16="http://schemas.microsoft.com/office/drawing/2014/main" id="{79797138-E754-4BF4-9FF1-E54500BF59FC}"/>
              </a:ext>
            </a:extLst>
          </p:cNvPr>
          <p:cNvSpPr>
            <a:spLocks noGrp="1"/>
          </p:cNvSpPr>
          <p:nvPr>
            <p:ph type="sldNum" sz="quarter" idx="12"/>
          </p:nvPr>
        </p:nvSpPr>
        <p:spPr/>
        <p:txBody>
          <a:bodyPr/>
          <a:lstStyle/>
          <a:p>
            <a:fld id="{F66C7F4F-7A58-456A-AC51-51E43BD5D209}" type="slidenum">
              <a:rPr lang="en-US" smtClean="0"/>
              <a:t>3</a:t>
            </a:fld>
            <a:endParaRPr lang="en-US"/>
          </a:p>
        </p:txBody>
      </p:sp>
      <p:sp>
        <p:nvSpPr>
          <p:cNvPr id="5" name="Rectangle 4">
            <a:extLst>
              <a:ext uri="{FF2B5EF4-FFF2-40B4-BE49-F238E27FC236}">
                <a16:creationId xmlns:a16="http://schemas.microsoft.com/office/drawing/2014/main" id="{91BE6728-F9BF-45AE-9874-C8067914E3D0}"/>
              </a:ext>
            </a:extLst>
          </p:cNvPr>
          <p:cNvSpPr/>
          <p:nvPr/>
        </p:nvSpPr>
        <p:spPr>
          <a:xfrm>
            <a:off x="11109278" y="5896307"/>
            <a:ext cx="904531" cy="961693"/>
          </a:xfrm>
          <a:prstGeom prst="rect">
            <a:avLst/>
          </a:prstGeom>
          <a:solidFill>
            <a:srgbClr val="FA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71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BE58D-5902-4199-95A9-CC632943BFFF}"/>
              </a:ext>
            </a:extLst>
          </p:cNvPr>
          <p:cNvSpPr>
            <a:spLocks noGrp="1"/>
          </p:cNvSpPr>
          <p:nvPr>
            <p:ph type="title"/>
          </p:nvPr>
        </p:nvSpPr>
        <p:spPr>
          <a:xfrm>
            <a:off x="7865806" y="484632"/>
            <a:ext cx="3677264" cy="1609344"/>
          </a:xfrm>
        </p:spPr>
        <p:txBody>
          <a:bodyPr>
            <a:normAutofit/>
          </a:bodyPr>
          <a:lstStyle/>
          <a:p>
            <a:r>
              <a:rPr lang="en-US" dirty="0"/>
              <a:t>Making a Difference</a:t>
            </a:r>
          </a:p>
        </p:txBody>
      </p:sp>
      <p:sp>
        <p:nvSpPr>
          <p:cNvPr id="10" name="Content Placeholder 9">
            <a:extLst>
              <a:ext uri="{FF2B5EF4-FFF2-40B4-BE49-F238E27FC236}">
                <a16:creationId xmlns:a16="http://schemas.microsoft.com/office/drawing/2014/main" id="{66C5922B-68D7-4882-89FA-0EFC7A40C275}"/>
              </a:ext>
            </a:extLst>
          </p:cNvPr>
          <p:cNvSpPr>
            <a:spLocks noGrp="1"/>
          </p:cNvSpPr>
          <p:nvPr>
            <p:ph idx="1"/>
          </p:nvPr>
        </p:nvSpPr>
        <p:spPr>
          <a:xfrm>
            <a:off x="7865805" y="2121408"/>
            <a:ext cx="3677263" cy="4092579"/>
          </a:xfrm>
        </p:spPr>
        <p:txBody>
          <a:bodyPr>
            <a:normAutofit/>
          </a:bodyPr>
          <a:lstStyle/>
          <a:p>
            <a:pPr marL="0" indent="0">
              <a:buNone/>
            </a:pPr>
            <a:r>
              <a:rPr lang="en-US" sz="2600" dirty="0">
                <a:latin typeface="+mj-lt"/>
              </a:rPr>
              <a:t>What specific ways can using assessment results benefit you and the participant? </a:t>
            </a:r>
          </a:p>
          <a:p>
            <a:pPr marL="0" indent="0">
              <a:buNone/>
            </a:pPr>
            <a:endParaRPr lang="en-US" sz="1600" dirty="0"/>
          </a:p>
          <a:p>
            <a:pPr marL="0" indent="0">
              <a:buNone/>
            </a:pPr>
            <a:endParaRPr lang="en-US" sz="1600" dirty="0"/>
          </a:p>
        </p:txBody>
      </p:sp>
      <p:pic>
        <p:nvPicPr>
          <p:cNvPr id="8" name="Content Placeholder 4">
            <a:extLst>
              <a:ext uri="{FF2B5EF4-FFF2-40B4-BE49-F238E27FC236}">
                <a16:creationId xmlns:a16="http://schemas.microsoft.com/office/drawing/2014/main" id="{2D968D12-8D8E-4184-BC6A-57D631124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092617"/>
            <a:ext cx="6912217" cy="4683027"/>
          </a:xfrm>
          <a:prstGeom prst="rect">
            <a:avLst/>
          </a:prstGeom>
          <a:ln>
            <a:noFill/>
          </a:ln>
          <a:effectLst>
            <a:softEdge rad="112500"/>
          </a:effectLst>
        </p:spPr>
      </p:pic>
      <p:sp>
        <p:nvSpPr>
          <p:cNvPr id="11" name="TextBox 10">
            <a:extLst>
              <a:ext uri="{FF2B5EF4-FFF2-40B4-BE49-F238E27FC236}">
                <a16:creationId xmlns:a16="http://schemas.microsoft.com/office/drawing/2014/main" id="{30D0CE94-AFA6-4C95-81A3-8BFACA1197FF}"/>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5</a:t>
            </a:r>
          </a:p>
        </p:txBody>
      </p:sp>
      <p:sp>
        <p:nvSpPr>
          <p:cNvPr id="3" name="Date Placeholder 2">
            <a:extLst>
              <a:ext uri="{FF2B5EF4-FFF2-40B4-BE49-F238E27FC236}">
                <a16:creationId xmlns:a16="http://schemas.microsoft.com/office/drawing/2014/main" id="{DC65C35F-3527-4DC3-B8B8-C8EE48B34555}"/>
              </a:ext>
            </a:extLst>
          </p:cNvPr>
          <p:cNvSpPr>
            <a:spLocks noGrp="1"/>
          </p:cNvSpPr>
          <p:nvPr>
            <p:ph type="dt" sz="half" idx="10"/>
          </p:nvPr>
        </p:nvSpPr>
        <p:spPr/>
        <p:txBody>
          <a:bodyPr/>
          <a:lstStyle/>
          <a:p>
            <a:r>
              <a:rPr lang="en-US"/>
              <a:t>06/24/21</a:t>
            </a:r>
            <a:endParaRPr lang="en-US" dirty="0"/>
          </a:p>
        </p:txBody>
      </p:sp>
      <p:sp>
        <p:nvSpPr>
          <p:cNvPr id="4" name="Footer Placeholder 3">
            <a:extLst>
              <a:ext uri="{FF2B5EF4-FFF2-40B4-BE49-F238E27FC236}">
                <a16:creationId xmlns:a16="http://schemas.microsoft.com/office/drawing/2014/main" id="{7237D185-4EB6-4C28-9CD3-C153AE8E633F}"/>
              </a:ext>
            </a:extLst>
          </p:cNvPr>
          <p:cNvSpPr>
            <a:spLocks noGrp="1"/>
          </p:cNvSpPr>
          <p:nvPr>
            <p:ph type="ftr" sz="quarter" idx="11"/>
          </p:nvPr>
        </p:nvSpPr>
        <p:spPr/>
        <p:txBody>
          <a:bodyPr/>
          <a:lstStyle/>
          <a:p>
            <a:r>
              <a:rPr lang="en-US"/>
              <a:t>DFES/Partner Training Team</a:t>
            </a:r>
          </a:p>
        </p:txBody>
      </p:sp>
      <p:sp>
        <p:nvSpPr>
          <p:cNvPr id="12" name="Slide Number Placeholder 11">
            <a:extLst>
              <a:ext uri="{FF2B5EF4-FFF2-40B4-BE49-F238E27FC236}">
                <a16:creationId xmlns:a16="http://schemas.microsoft.com/office/drawing/2014/main" id="{364F6520-8D55-4D01-8A30-74FE17757B63}"/>
              </a:ext>
            </a:extLst>
          </p:cNvPr>
          <p:cNvSpPr>
            <a:spLocks noGrp="1"/>
          </p:cNvSpPr>
          <p:nvPr>
            <p:ph type="sldNum" sz="quarter" idx="12"/>
          </p:nvPr>
        </p:nvSpPr>
        <p:spPr/>
        <p:txBody>
          <a:bodyPr/>
          <a:lstStyle/>
          <a:p>
            <a:fld id="{F66C7F4F-7A58-456A-AC51-51E43BD5D209}" type="slidenum">
              <a:rPr lang="en-US" smtClean="0"/>
              <a:t>4</a:t>
            </a:fld>
            <a:endParaRPr lang="en-US"/>
          </a:p>
        </p:txBody>
      </p:sp>
    </p:spTree>
    <p:extLst>
      <p:ext uri="{BB962C8B-B14F-4D97-AF65-F5344CB8AC3E}">
        <p14:creationId xmlns:p14="http://schemas.microsoft.com/office/powerpoint/2010/main" val="4093054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5E29-000D-4896-B3FB-22BCEFBE8B3D}"/>
              </a:ext>
            </a:extLst>
          </p:cNvPr>
          <p:cNvSpPr>
            <a:spLocks noGrp="1"/>
          </p:cNvSpPr>
          <p:nvPr>
            <p:ph type="title"/>
          </p:nvPr>
        </p:nvSpPr>
        <p:spPr/>
        <p:txBody>
          <a:bodyPr>
            <a:normAutofit/>
          </a:bodyPr>
          <a:lstStyle/>
          <a:p>
            <a:r>
              <a:rPr lang="en-US" sz="4800" dirty="0"/>
              <a:t>Assessment Types</a:t>
            </a:r>
          </a:p>
        </p:txBody>
      </p:sp>
      <p:pic>
        <p:nvPicPr>
          <p:cNvPr id="4" name="Picture 3">
            <a:extLst>
              <a:ext uri="{FF2B5EF4-FFF2-40B4-BE49-F238E27FC236}">
                <a16:creationId xmlns:a16="http://schemas.microsoft.com/office/drawing/2014/main" id="{5F805990-4382-49D2-BA99-3859048D4979}"/>
              </a:ext>
            </a:extLst>
          </p:cNvPr>
          <p:cNvPicPr>
            <a:picLocks noChangeAspect="1"/>
          </p:cNvPicPr>
          <p:nvPr/>
        </p:nvPicPr>
        <p:blipFill>
          <a:blip r:embed="rId2"/>
          <a:stretch>
            <a:fillRect/>
          </a:stretch>
        </p:blipFill>
        <p:spPr>
          <a:xfrm>
            <a:off x="2531605" y="4053013"/>
            <a:ext cx="2495724" cy="2287747"/>
          </a:xfrm>
          <a:prstGeom prst="rect">
            <a:avLst/>
          </a:prstGeom>
        </p:spPr>
      </p:pic>
      <p:pic>
        <p:nvPicPr>
          <p:cNvPr id="5" name="Picture 4">
            <a:extLst>
              <a:ext uri="{FF2B5EF4-FFF2-40B4-BE49-F238E27FC236}">
                <a16:creationId xmlns:a16="http://schemas.microsoft.com/office/drawing/2014/main" id="{04BE7754-D6A6-4A6D-8C34-56585E3BF39B}"/>
              </a:ext>
            </a:extLst>
          </p:cNvPr>
          <p:cNvPicPr>
            <a:picLocks noChangeAspect="1"/>
          </p:cNvPicPr>
          <p:nvPr/>
        </p:nvPicPr>
        <p:blipFill>
          <a:blip r:embed="rId3"/>
          <a:stretch>
            <a:fillRect/>
          </a:stretch>
        </p:blipFill>
        <p:spPr>
          <a:xfrm>
            <a:off x="709816" y="2655098"/>
            <a:ext cx="3615542" cy="1381736"/>
          </a:xfrm>
          <a:prstGeom prst="rect">
            <a:avLst/>
          </a:prstGeom>
        </p:spPr>
      </p:pic>
      <p:sp>
        <p:nvSpPr>
          <p:cNvPr id="6" name="TextBox 5">
            <a:extLst>
              <a:ext uri="{FF2B5EF4-FFF2-40B4-BE49-F238E27FC236}">
                <a16:creationId xmlns:a16="http://schemas.microsoft.com/office/drawing/2014/main" id="{7BC52A36-A3EC-4733-B44C-9A63F6462DBC}"/>
              </a:ext>
            </a:extLst>
          </p:cNvPr>
          <p:cNvSpPr txBox="1"/>
          <p:nvPr/>
        </p:nvSpPr>
        <p:spPr>
          <a:xfrm>
            <a:off x="619070" y="4187309"/>
            <a:ext cx="1776868" cy="492443"/>
          </a:xfrm>
          <a:prstGeom prst="rect">
            <a:avLst/>
          </a:prstGeom>
          <a:noFill/>
        </p:spPr>
        <p:txBody>
          <a:bodyPr wrap="square" rtlCol="0">
            <a:spAutoFit/>
          </a:bodyPr>
          <a:lstStyle/>
          <a:p>
            <a:pPr algn="r"/>
            <a:r>
              <a:rPr lang="en-US" sz="2600" dirty="0">
                <a:latin typeface="+mj-lt"/>
              </a:rPr>
              <a:t>Informal</a:t>
            </a:r>
            <a:r>
              <a:rPr lang="en-US" sz="2600" dirty="0"/>
              <a:t> </a:t>
            </a:r>
          </a:p>
        </p:txBody>
      </p:sp>
      <p:grpSp>
        <p:nvGrpSpPr>
          <p:cNvPr id="14" name="Group 13">
            <a:extLst>
              <a:ext uri="{FF2B5EF4-FFF2-40B4-BE49-F238E27FC236}">
                <a16:creationId xmlns:a16="http://schemas.microsoft.com/office/drawing/2014/main" id="{1964666B-2C76-4CFF-9887-186EF2890FC0}"/>
              </a:ext>
            </a:extLst>
          </p:cNvPr>
          <p:cNvGrpSpPr/>
          <p:nvPr/>
        </p:nvGrpSpPr>
        <p:grpSpPr>
          <a:xfrm>
            <a:off x="7076049" y="565400"/>
            <a:ext cx="4659313" cy="3248878"/>
            <a:chOff x="7164381" y="2602394"/>
            <a:chExt cx="3746762" cy="2470552"/>
          </a:xfrm>
        </p:grpSpPr>
        <p:pic>
          <p:nvPicPr>
            <p:cNvPr id="12" name="Picture 11">
              <a:extLst>
                <a:ext uri="{FF2B5EF4-FFF2-40B4-BE49-F238E27FC236}">
                  <a16:creationId xmlns:a16="http://schemas.microsoft.com/office/drawing/2014/main" id="{F750EDD6-6216-4095-86BD-E35A3D8AB822}"/>
                </a:ext>
              </a:extLst>
            </p:cNvPr>
            <p:cNvPicPr>
              <a:picLocks noChangeAspect="1"/>
            </p:cNvPicPr>
            <p:nvPr/>
          </p:nvPicPr>
          <p:blipFill>
            <a:blip r:embed="rId4"/>
            <a:stretch>
              <a:fillRect/>
            </a:stretch>
          </p:blipFill>
          <p:spPr>
            <a:xfrm>
              <a:off x="7164381" y="2602394"/>
              <a:ext cx="3732217" cy="2423768"/>
            </a:xfrm>
            <a:prstGeom prst="rect">
              <a:avLst/>
            </a:prstGeom>
          </p:spPr>
        </p:pic>
        <p:sp>
          <p:nvSpPr>
            <p:cNvPr id="13" name="Freeform: Shape 12">
              <a:extLst>
                <a:ext uri="{FF2B5EF4-FFF2-40B4-BE49-F238E27FC236}">
                  <a16:creationId xmlns:a16="http://schemas.microsoft.com/office/drawing/2014/main" id="{2B93849B-879C-4EA7-9EB2-F2F2B3148743}"/>
                </a:ext>
              </a:extLst>
            </p:cNvPr>
            <p:cNvSpPr/>
            <p:nvPr/>
          </p:nvSpPr>
          <p:spPr>
            <a:xfrm>
              <a:off x="7305685" y="4688958"/>
              <a:ext cx="3605458" cy="383988"/>
            </a:xfrm>
            <a:custGeom>
              <a:avLst/>
              <a:gdLst>
                <a:gd name="connsiteX0" fmla="*/ 0 w 3605458"/>
                <a:gd name="connsiteY0" fmla="*/ 233916 h 383988"/>
                <a:gd name="connsiteX1" fmla="*/ 0 w 3605458"/>
                <a:gd name="connsiteY1" fmla="*/ 233916 h 383988"/>
                <a:gd name="connsiteX2" fmla="*/ 74428 w 3605458"/>
                <a:gd name="connsiteY2" fmla="*/ 116958 h 383988"/>
                <a:gd name="connsiteX3" fmla="*/ 106326 w 3605458"/>
                <a:gd name="connsiteY3" fmla="*/ 95693 h 383988"/>
                <a:gd name="connsiteX4" fmla="*/ 138224 w 3605458"/>
                <a:gd name="connsiteY4" fmla="*/ 63795 h 383988"/>
                <a:gd name="connsiteX5" fmla="*/ 212652 w 3605458"/>
                <a:gd name="connsiteY5" fmla="*/ 10633 h 383988"/>
                <a:gd name="connsiteX6" fmla="*/ 244549 w 3605458"/>
                <a:gd name="connsiteY6" fmla="*/ 0 h 383988"/>
                <a:gd name="connsiteX7" fmla="*/ 382772 w 3605458"/>
                <a:gd name="connsiteY7" fmla="*/ 10633 h 383988"/>
                <a:gd name="connsiteX8" fmla="*/ 404038 w 3605458"/>
                <a:gd name="connsiteY8" fmla="*/ 31898 h 383988"/>
                <a:gd name="connsiteX9" fmla="*/ 435935 w 3605458"/>
                <a:gd name="connsiteY9" fmla="*/ 53163 h 383988"/>
                <a:gd name="connsiteX10" fmla="*/ 499731 w 3605458"/>
                <a:gd name="connsiteY10" fmla="*/ 95693 h 383988"/>
                <a:gd name="connsiteX11" fmla="*/ 531628 w 3605458"/>
                <a:gd name="connsiteY11" fmla="*/ 127591 h 383988"/>
                <a:gd name="connsiteX12" fmla="*/ 552893 w 3605458"/>
                <a:gd name="connsiteY12" fmla="*/ 159489 h 383988"/>
                <a:gd name="connsiteX13" fmla="*/ 616689 w 3605458"/>
                <a:gd name="connsiteY13" fmla="*/ 202019 h 383988"/>
                <a:gd name="connsiteX14" fmla="*/ 648586 w 3605458"/>
                <a:gd name="connsiteY14" fmla="*/ 223284 h 383988"/>
                <a:gd name="connsiteX15" fmla="*/ 723014 w 3605458"/>
                <a:gd name="connsiteY15" fmla="*/ 244549 h 383988"/>
                <a:gd name="connsiteX16" fmla="*/ 1095154 w 3605458"/>
                <a:gd name="connsiteY16" fmla="*/ 233916 h 383988"/>
                <a:gd name="connsiteX17" fmla="*/ 1190847 w 3605458"/>
                <a:gd name="connsiteY17" fmla="*/ 212651 h 383988"/>
                <a:gd name="connsiteX18" fmla="*/ 1233377 w 3605458"/>
                <a:gd name="connsiteY18" fmla="*/ 202019 h 383988"/>
                <a:gd name="connsiteX19" fmla="*/ 1307805 w 3605458"/>
                <a:gd name="connsiteY19" fmla="*/ 180754 h 383988"/>
                <a:gd name="connsiteX20" fmla="*/ 1382233 w 3605458"/>
                <a:gd name="connsiteY20" fmla="*/ 170121 h 383988"/>
                <a:gd name="connsiteX21" fmla="*/ 1488559 w 3605458"/>
                <a:gd name="connsiteY21" fmla="*/ 148856 h 383988"/>
                <a:gd name="connsiteX22" fmla="*/ 1594884 w 3605458"/>
                <a:gd name="connsiteY22" fmla="*/ 159489 h 383988"/>
                <a:gd name="connsiteX23" fmla="*/ 1616149 w 3605458"/>
                <a:gd name="connsiteY23" fmla="*/ 191386 h 383988"/>
                <a:gd name="connsiteX24" fmla="*/ 1648047 w 3605458"/>
                <a:gd name="connsiteY24" fmla="*/ 202019 h 383988"/>
                <a:gd name="connsiteX25" fmla="*/ 1679945 w 3605458"/>
                <a:gd name="connsiteY25" fmla="*/ 223284 h 383988"/>
                <a:gd name="connsiteX26" fmla="*/ 1722475 w 3605458"/>
                <a:gd name="connsiteY26" fmla="*/ 233916 h 383988"/>
                <a:gd name="connsiteX27" fmla="*/ 1807535 w 3605458"/>
                <a:gd name="connsiteY27" fmla="*/ 255182 h 383988"/>
                <a:gd name="connsiteX28" fmla="*/ 1935126 w 3605458"/>
                <a:gd name="connsiteY28" fmla="*/ 202019 h 383988"/>
                <a:gd name="connsiteX29" fmla="*/ 1956391 w 3605458"/>
                <a:gd name="connsiteY29" fmla="*/ 170121 h 383988"/>
                <a:gd name="connsiteX30" fmla="*/ 2030819 w 3605458"/>
                <a:gd name="connsiteY30" fmla="*/ 127591 h 383988"/>
                <a:gd name="connsiteX31" fmla="*/ 2062717 w 3605458"/>
                <a:gd name="connsiteY31" fmla="*/ 106326 h 383988"/>
                <a:gd name="connsiteX32" fmla="*/ 2105247 w 3605458"/>
                <a:gd name="connsiteY32" fmla="*/ 95693 h 383988"/>
                <a:gd name="connsiteX33" fmla="*/ 2137145 w 3605458"/>
                <a:gd name="connsiteY33" fmla="*/ 85061 h 383988"/>
                <a:gd name="connsiteX34" fmla="*/ 2243470 w 3605458"/>
                <a:gd name="connsiteY34" fmla="*/ 95693 h 383988"/>
                <a:gd name="connsiteX35" fmla="*/ 2328531 w 3605458"/>
                <a:gd name="connsiteY35" fmla="*/ 159489 h 383988"/>
                <a:gd name="connsiteX36" fmla="*/ 2360428 w 3605458"/>
                <a:gd name="connsiteY36" fmla="*/ 180754 h 383988"/>
                <a:gd name="connsiteX37" fmla="*/ 2381693 w 3605458"/>
                <a:gd name="connsiteY37" fmla="*/ 212651 h 383988"/>
                <a:gd name="connsiteX38" fmla="*/ 2498652 w 3605458"/>
                <a:gd name="connsiteY38" fmla="*/ 244549 h 383988"/>
                <a:gd name="connsiteX39" fmla="*/ 2668772 w 3605458"/>
                <a:gd name="connsiteY39" fmla="*/ 233916 h 383988"/>
                <a:gd name="connsiteX40" fmla="*/ 2721935 w 3605458"/>
                <a:gd name="connsiteY40" fmla="*/ 212651 h 383988"/>
                <a:gd name="connsiteX41" fmla="*/ 2753833 w 3605458"/>
                <a:gd name="connsiteY41" fmla="*/ 202019 h 383988"/>
                <a:gd name="connsiteX42" fmla="*/ 2796363 w 3605458"/>
                <a:gd name="connsiteY42" fmla="*/ 180754 h 383988"/>
                <a:gd name="connsiteX43" fmla="*/ 2828261 w 3605458"/>
                <a:gd name="connsiteY43" fmla="*/ 170121 h 383988"/>
                <a:gd name="connsiteX44" fmla="*/ 2892056 w 3605458"/>
                <a:gd name="connsiteY44" fmla="*/ 127591 h 383988"/>
                <a:gd name="connsiteX45" fmla="*/ 2955852 w 3605458"/>
                <a:gd name="connsiteY45" fmla="*/ 95693 h 383988"/>
                <a:gd name="connsiteX46" fmla="*/ 3104707 w 3605458"/>
                <a:gd name="connsiteY46" fmla="*/ 106326 h 383988"/>
                <a:gd name="connsiteX47" fmla="*/ 3125972 w 3605458"/>
                <a:gd name="connsiteY47" fmla="*/ 138223 h 383988"/>
                <a:gd name="connsiteX48" fmla="*/ 3232298 w 3605458"/>
                <a:gd name="connsiteY48" fmla="*/ 223284 h 383988"/>
                <a:gd name="connsiteX49" fmla="*/ 3264196 w 3605458"/>
                <a:gd name="connsiteY49" fmla="*/ 233916 h 383988"/>
                <a:gd name="connsiteX50" fmla="*/ 3476847 w 3605458"/>
                <a:gd name="connsiteY50" fmla="*/ 212651 h 383988"/>
                <a:gd name="connsiteX51" fmla="*/ 3519377 w 3605458"/>
                <a:gd name="connsiteY51" fmla="*/ 191386 h 383988"/>
                <a:gd name="connsiteX52" fmla="*/ 3583172 w 3605458"/>
                <a:gd name="connsiteY52" fmla="*/ 212651 h 383988"/>
                <a:gd name="connsiteX53" fmla="*/ 3540642 w 3605458"/>
                <a:gd name="connsiteY53" fmla="*/ 361507 h 383988"/>
                <a:gd name="connsiteX54" fmla="*/ 3381154 w 3605458"/>
                <a:gd name="connsiteY54" fmla="*/ 350875 h 383988"/>
                <a:gd name="connsiteX55" fmla="*/ 3359889 w 3605458"/>
                <a:gd name="connsiteY55" fmla="*/ 329609 h 383988"/>
                <a:gd name="connsiteX56" fmla="*/ 3296093 w 3605458"/>
                <a:gd name="connsiteY56" fmla="*/ 318977 h 383988"/>
                <a:gd name="connsiteX57" fmla="*/ 3211033 w 3605458"/>
                <a:gd name="connsiteY57" fmla="*/ 297712 h 383988"/>
                <a:gd name="connsiteX58" fmla="*/ 3040912 w 3605458"/>
                <a:gd name="connsiteY58" fmla="*/ 308344 h 383988"/>
                <a:gd name="connsiteX59" fmla="*/ 2945219 w 3605458"/>
                <a:gd name="connsiteY59" fmla="*/ 361507 h 383988"/>
                <a:gd name="connsiteX60" fmla="*/ 2743200 w 3605458"/>
                <a:gd name="connsiteY60" fmla="*/ 382772 h 383988"/>
                <a:gd name="connsiteX61" fmla="*/ 2360428 w 3605458"/>
                <a:gd name="connsiteY61" fmla="*/ 361507 h 383988"/>
                <a:gd name="connsiteX62" fmla="*/ 2328531 w 3605458"/>
                <a:gd name="connsiteY62" fmla="*/ 350875 h 383988"/>
                <a:gd name="connsiteX63" fmla="*/ 2307266 w 3605458"/>
                <a:gd name="connsiteY63" fmla="*/ 329609 h 383988"/>
                <a:gd name="connsiteX64" fmla="*/ 2264735 w 3605458"/>
                <a:gd name="connsiteY64" fmla="*/ 318977 h 383988"/>
                <a:gd name="connsiteX65" fmla="*/ 2041452 w 3605458"/>
                <a:gd name="connsiteY65" fmla="*/ 329609 h 383988"/>
                <a:gd name="connsiteX66" fmla="*/ 1967024 w 3605458"/>
                <a:gd name="connsiteY66" fmla="*/ 350875 h 383988"/>
                <a:gd name="connsiteX67" fmla="*/ 1892596 w 3605458"/>
                <a:gd name="connsiteY67" fmla="*/ 361507 h 383988"/>
                <a:gd name="connsiteX68" fmla="*/ 1754372 w 3605458"/>
                <a:gd name="connsiteY68" fmla="*/ 382772 h 383988"/>
                <a:gd name="connsiteX69" fmla="*/ 1552354 w 3605458"/>
                <a:gd name="connsiteY69" fmla="*/ 372140 h 383988"/>
                <a:gd name="connsiteX70" fmla="*/ 1488559 w 3605458"/>
                <a:gd name="connsiteY70" fmla="*/ 340242 h 383988"/>
                <a:gd name="connsiteX71" fmla="*/ 1424763 w 3605458"/>
                <a:gd name="connsiteY71" fmla="*/ 318977 h 383988"/>
                <a:gd name="connsiteX72" fmla="*/ 1392866 w 3605458"/>
                <a:gd name="connsiteY72" fmla="*/ 297712 h 383988"/>
                <a:gd name="connsiteX73" fmla="*/ 1254642 w 3605458"/>
                <a:gd name="connsiteY73" fmla="*/ 297712 h 383988"/>
                <a:gd name="connsiteX74" fmla="*/ 1148317 w 3605458"/>
                <a:gd name="connsiteY74" fmla="*/ 329609 h 383988"/>
                <a:gd name="connsiteX75" fmla="*/ 1116419 w 3605458"/>
                <a:gd name="connsiteY75" fmla="*/ 340242 h 383988"/>
                <a:gd name="connsiteX76" fmla="*/ 1052624 w 3605458"/>
                <a:gd name="connsiteY76" fmla="*/ 350875 h 383988"/>
                <a:gd name="connsiteX77" fmla="*/ 1010093 w 3605458"/>
                <a:gd name="connsiteY77" fmla="*/ 361507 h 383988"/>
                <a:gd name="connsiteX78" fmla="*/ 606056 w 3605458"/>
                <a:gd name="connsiteY78" fmla="*/ 350875 h 383988"/>
                <a:gd name="connsiteX79" fmla="*/ 574159 w 3605458"/>
                <a:gd name="connsiteY79" fmla="*/ 340242 h 383988"/>
                <a:gd name="connsiteX80" fmla="*/ 552893 w 3605458"/>
                <a:gd name="connsiteY80" fmla="*/ 318977 h 383988"/>
                <a:gd name="connsiteX81" fmla="*/ 510363 w 3605458"/>
                <a:gd name="connsiteY81" fmla="*/ 287079 h 383988"/>
                <a:gd name="connsiteX82" fmla="*/ 478466 w 3605458"/>
                <a:gd name="connsiteY82" fmla="*/ 255182 h 383988"/>
                <a:gd name="connsiteX83" fmla="*/ 372140 w 3605458"/>
                <a:gd name="connsiteY83" fmla="*/ 265814 h 383988"/>
                <a:gd name="connsiteX84" fmla="*/ 340242 w 3605458"/>
                <a:gd name="connsiteY84" fmla="*/ 276447 h 383988"/>
                <a:gd name="connsiteX85" fmla="*/ 297712 w 3605458"/>
                <a:gd name="connsiteY85" fmla="*/ 340242 h 383988"/>
                <a:gd name="connsiteX86" fmla="*/ 233917 w 3605458"/>
                <a:gd name="connsiteY86" fmla="*/ 361507 h 383988"/>
                <a:gd name="connsiteX87" fmla="*/ 202019 w 3605458"/>
                <a:gd name="connsiteY87" fmla="*/ 372140 h 383988"/>
                <a:gd name="connsiteX88" fmla="*/ 53163 w 3605458"/>
                <a:gd name="connsiteY88" fmla="*/ 361507 h 383988"/>
                <a:gd name="connsiteX89" fmla="*/ 0 w 3605458"/>
                <a:gd name="connsiteY89" fmla="*/ 233916 h 3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605458" h="383988">
                  <a:moveTo>
                    <a:pt x="0" y="233916"/>
                  </a:moveTo>
                  <a:lnTo>
                    <a:pt x="0" y="233916"/>
                  </a:lnTo>
                  <a:cubicBezTo>
                    <a:pt x="24809" y="194930"/>
                    <a:pt x="35978" y="142591"/>
                    <a:pt x="74428" y="116958"/>
                  </a:cubicBezTo>
                  <a:cubicBezTo>
                    <a:pt x="85061" y="109870"/>
                    <a:pt x="96509" y="103874"/>
                    <a:pt x="106326" y="95693"/>
                  </a:cubicBezTo>
                  <a:cubicBezTo>
                    <a:pt x="117878" y="86067"/>
                    <a:pt x="126807" y="73581"/>
                    <a:pt x="138224" y="63795"/>
                  </a:cubicBezTo>
                  <a:cubicBezTo>
                    <a:pt x="144968" y="58015"/>
                    <a:pt x="199188" y="17365"/>
                    <a:pt x="212652" y="10633"/>
                  </a:cubicBezTo>
                  <a:cubicBezTo>
                    <a:pt x="222676" y="5621"/>
                    <a:pt x="233917" y="3544"/>
                    <a:pt x="244549" y="0"/>
                  </a:cubicBezTo>
                  <a:cubicBezTo>
                    <a:pt x="290623" y="3544"/>
                    <a:pt x="337459" y="1570"/>
                    <a:pt x="382772" y="10633"/>
                  </a:cubicBezTo>
                  <a:cubicBezTo>
                    <a:pt x="392602" y="12599"/>
                    <a:pt x="396210" y="25636"/>
                    <a:pt x="404038" y="31898"/>
                  </a:cubicBezTo>
                  <a:cubicBezTo>
                    <a:pt x="414016" y="39881"/>
                    <a:pt x="426118" y="44982"/>
                    <a:pt x="435935" y="53163"/>
                  </a:cubicBezTo>
                  <a:cubicBezTo>
                    <a:pt x="489031" y="97410"/>
                    <a:pt x="443675" y="77009"/>
                    <a:pt x="499731" y="95693"/>
                  </a:cubicBezTo>
                  <a:cubicBezTo>
                    <a:pt x="510363" y="106326"/>
                    <a:pt x="522002" y="116039"/>
                    <a:pt x="531628" y="127591"/>
                  </a:cubicBezTo>
                  <a:cubicBezTo>
                    <a:pt x="539809" y="137408"/>
                    <a:pt x="543276" y="151074"/>
                    <a:pt x="552893" y="159489"/>
                  </a:cubicBezTo>
                  <a:cubicBezTo>
                    <a:pt x="572127" y="176319"/>
                    <a:pt x="595424" y="187842"/>
                    <a:pt x="616689" y="202019"/>
                  </a:cubicBezTo>
                  <a:cubicBezTo>
                    <a:pt x="627321" y="209107"/>
                    <a:pt x="636463" y="219243"/>
                    <a:pt x="648586" y="223284"/>
                  </a:cubicBezTo>
                  <a:cubicBezTo>
                    <a:pt x="694347" y="238537"/>
                    <a:pt x="669611" y="231198"/>
                    <a:pt x="723014" y="244549"/>
                  </a:cubicBezTo>
                  <a:cubicBezTo>
                    <a:pt x="847061" y="241005"/>
                    <a:pt x="971204" y="239962"/>
                    <a:pt x="1095154" y="233916"/>
                  </a:cubicBezTo>
                  <a:cubicBezTo>
                    <a:pt x="1153008" y="231094"/>
                    <a:pt x="1147333" y="225083"/>
                    <a:pt x="1190847" y="212651"/>
                  </a:cubicBezTo>
                  <a:cubicBezTo>
                    <a:pt x="1204898" y="208637"/>
                    <a:pt x="1219279" y="205864"/>
                    <a:pt x="1233377" y="202019"/>
                  </a:cubicBezTo>
                  <a:cubicBezTo>
                    <a:pt x="1258270" y="195230"/>
                    <a:pt x="1282576" y="186160"/>
                    <a:pt x="1307805" y="180754"/>
                  </a:cubicBezTo>
                  <a:cubicBezTo>
                    <a:pt x="1332310" y="175503"/>
                    <a:pt x="1357424" y="173665"/>
                    <a:pt x="1382233" y="170121"/>
                  </a:cubicBezTo>
                  <a:cubicBezTo>
                    <a:pt x="1421513" y="157028"/>
                    <a:pt x="1439692" y="148856"/>
                    <a:pt x="1488559" y="148856"/>
                  </a:cubicBezTo>
                  <a:cubicBezTo>
                    <a:pt x="1524177" y="148856"/>
                    <a:pt x="1559442" y="155945"/>
                    <a:pt x="1594884" y="159489"/>
                  </a:cubicBezTo>
                  <a:cubicBezTo>
                    <a:pt x="1601972" y="170121"/>
                    <a:pt x="1606171" y="183403"/>
                    <a:pt x="1616149" y="191386"/>
                  </a:cubicBezTo>
                  <a:cubicBezTo>
                    <a:pt x="1624901" y="198387"/>
                    <a:pt x="1638022" y="197007"/>
                    <a:pt x="1648047" y="202019"/>
                  </a:cubicBezTo>
                  <a:cubicBezTo>
                    <a:pt x="1659477" y="207734"/>
                    <a:pt x="1668199" y="218250"/>
                    <a:pt x="1679945" y="223284"/>
                  </a:cubicBezTo>
                  <a:cubicBezTo>
                    <a:pt x="1693376" y="229040"/>
                    <a:pt x="1708210" y="230746"/>
                    <a:pt x="1722475" y="233916"/>
                  </a:cubicBezTo>
                  <a:cubicBezTo>
                    <a:pt x="1799451" y="251022"/>
                    <a:pt x="1750541" y="236183"/>
                    <a:pt x="1807535" y="255182"/>
                  </a:cubicBezTo>
                  <a:cubicBezTo>
                    <a:pt x="1859531" y="240325"/>
                    <a:pt x="1893720" y="237510"/>
                    <a:pt x="1935126" y="202019"/>
                  </a:cubicBezTo>
                  <a:cubicBezTo>
                    <a:pt x="1944828" y="193703"/>
                    <a:pt x="1947355" y="179157"/>
                    <a:pt x="1956391" y="170121"/>
                  </a:cubicBezTo>
                  <a:cubicBezTo>
                    <a:pt x="1988577" y="137935"/>
                    <a:pt x="1994322" y="139756"/>
                    <a:pt x="2030819" y="127591"/>
                  </a:cubicBezTo>
                  <a:cubicBezTo>
                    <a:pt x="2041452" y="120503"/>
                    <a:pt x="2050971" y="111360"/>
                    <a:pt x="2062717" y="106326"/>
                  </a:cubicBezTo>
                  <a:cubicBezTo>
                    <a:pt x="2076148" y="100570"/>
                    <a:pt x="2091196" y="99707"/>
                    <a:pt x="2105247" y="95693"/>
                  </a:cubicBezTo>
                  <a:cubicBezTo>
                    <a:pt x="2116024" y="92614"/>
                    <a:pt x="2126512" y="88605"/>
                    <a:pt x="2137145" y="85061"/>
                  </a:cubicBezTo>
                  <a:cubicBezTo>
                    <a:pt x="2172587" y="88605"/>
                    <a:pt x="2209473" y="85069"/>
                    <a:pt x="2243470" y="95693"/>
                  </a:cubicBezTo>
                  <a:cubicBezTo>
                    <a:pt x="2304349" y="114717"/>
                    <a:pt x="2293610" y="131551"/>
                    <a:pt x="2328531" y="159489"/>
                  </a:cubicBezTo>
                  <a:cubicBezTo>
                    <a:pt x="2338509" y="167472"/>
                    <a:pt x="2349796" y="173666"/>
                    <a:pt x="2360428" y="180754"/>
                  </a:cubicBezTo>
                  <a:cubicBezTo>
                    <a:pt x="2367516" y="191386"/>
                    <a:pt x="2370857" y="205878"/>
                    <a:pt x="2381693" y="212651"/>
                  </a:cubicBezTo>
                  <a:cubicBezTo>
                    <a:pt x="2407085" y="228521"/>
                    <a:pt x="2468293" y="238477"/>
                    <a:pt x="2498652" y="244549"/>
                  </a:cubicBezTo>
                  <a:cubicBezTo>
                    <a:pt x="2555359" y="241005"/>
                    <a:pt x="2612526" y="241951"/>
                    <a:pt x="2668772" y="233916"/>
                  </a:cubicBezTo>
                  <a:cubicBezTo>
                    <a:pt x="2687666" y="231217"/>
                    <a:pt x="2704064" y="219352"/>
                    <a:pt x="2721935" y="212651"/>
                  </a:cubicBezTo>
                  <a:cubicBezTo>
                    <a:pt x="2732429" y="208716"/>
                    <a:pt x="2743531" y="206434"/>
                    <a:pt x="2753833" y="202019"/>
                  </a:cubicBezTo>
                  <a:cubicBezTo>
                    <a:pt x="2768401" y="195775"/>
                    <a:pt x="2781795" y="186998"/>
                    <a:pt x="2796363" y="180754"/>
                  </a:cubicBezTo>
                  <a:cubicBezTo>
                    <a:pt x="2806665" y="176339"/>
                    <a:pt x="2818464" y="175564"/>
                    <a:pt x="2828261" y="170121"/>
                  </a:cubicBezTo>
                  <a:cubicBezTo>
                    <a:pt x="2850602" y="157709"/>
                    <a:pt x="2867810" y="135673"/>
                    <a:pt x="2892056" y="127591"/>
                  </a:cubicBezTo>
                  <a:cubicBezTo>
                    <a:pt x="2936077" y="112917"/>
                    <a:pt x="2914628" y="123175"/>
                    <a:pt x="2955852" y="95693"/>
                  </a:cubicBezTo>
                  <a:cubicBezTo>
                    <a:pt x="3005470" y="99237"/>
                    <a:pt x="3056447" y="94261"/>
                    <a:pt x="3104707" y="106326"/>
                  </a:cubicBezTo>
                  <a:cubicBezTo>
                    <a:pt x="3117104" y="109425"/>
                    <a:pt x="3117482" y="128672"/>
                    <a:pt x="3125972" y="138223"/>
                  </a:cubicBezTo>
                  <a:cubicBezTo>
                    <a:pt x="3174001" y="192256"/>
                    <a:pt x="3177086" y="199622"/>
                    <a:pt x="3232298" y="223284"/>
                  </a:cubicBezTo>
                  <a:cubicBezTo>
                    <a:pt x="3242600" y="227699"/>
                    <a:pt x="3253563" y="230372"/>
                    <a:pt x="3264196" y="233916"/>
                  </a:cubicBezTo>
                  <a:cubicBezTo>
                    <a:pt x="3332484" y="229899"/>
                    <a:pt x="3410654" y="241020"/>
                    <a:pt x="3476847" y="212651"/>
                  </a:cubicBezTo>
                  <a:cubicBezTo>
                    <a:pt x="3491415" y="206407"/>
                    <a:pt x="3505200" y="198474"/>
                    <a:pt x="3519377" y="191386"/>
                  </a:cubicBezTo>
                  <a:cubicBezTo>
                    <a:pt x="3540642" y="198474"/>
                    <a:pt x="3576084" y="191386"/>
                    <a:pt x="3583172" y="212651"/>
                  </a:cubicBezTo>
                  <a:cubicBezTo>
                    <a:pt x="3626843" y="343663"/>
                    <a:pt x="3603001" y="340722"/>
                    <a:pt x="3540642" y="361507"/>
                  </a:cubicBezTo>
                  <a:cubicBezTo>
                    <a:pt x="3487479" y="357963"/>
                    <a:pt x="3433624" y="360135"/>
                    <a:pt x="3381154" y="350875"/>
                  </a:cubicBezTo>
                  <a:cubicBezTo>
                    <a:pt x="3371282" y="349133"/>
                    <a:pt x="3369275" y="333129"/>
                    <a:pt x="3359889" y="329609"/>
                  </a:cubicBezTo>
                  <a:cubicBezTo>
                    <a:pt x="3339703" y="322039"/>
                    <a:pt x="3317358" y="322521"/>
                    <a:pt x="3296093" y="318977"/>
                  </a:cubicBezTo>
                  <a:cubicBezTo>
                    <a:pt x="3270920" y="310585"/>
                    <a:pt x="3236699" y="297712"/>
                    <a:pt x="3211033" y="297712"/>
                  </a:cubicBezTo>
                  <a:cubicBezTo>
                    <a:pt x="3154215" y="297712"/>
                    <a:pt x="3097619" y="304800"/>
                    <a:pt x="3040912" y="308344"/>
                  </a:cubicBezTo>
                  <a:cubicBezTo>
                    <a:pt x="3015339" y="325393"/>
                    <a:pt x="2980512" y="356694"/>
                    <a:pt x="2945219" y="361507"/>
                  </a:cubicBezTo>
                  <a:cubicBezTo>
                    <a:pt x="2878128" y="370656"/>
                    <a:pt x="2810540" y="375684"/>
                    <a:pt x="2743200" y="382772"/>
                  </a:cubicBezTo>
                  <a:cubicBezTo>
                    <a:pt x="2554632" y="376880"/>
                    <a:pt x="2491625" y="398992"/>
                    <a:pt x="2360428" y="361507"/>
                  </a:cubicBezTo>
                  <a:cubicBezTo>
                    <a:pt x="2349652" y="358428"/>
                    <a:pt x="2339163" y="354419"/>
                    <a:pt x="2328531" y="350875"/>
                  </a:cubicBezTo>
                  <a:cubicBezTo>
                    <a:pt x="2321443" y="343786"/>
                    <a:pt x="2316232" y="334092"/>
                    <a:pt x="2307266" y="329609"/>
                  </a:cubicBezTo>
                  <a:cubicBezTo>
                    <a:pt x="2294196" y="323074"/>
                    <a:pt x="2279348" y="318977"/>
                    <a:pt x="2264735" y="318977"/>
                  </a:cubicBezTo>
                  <a:cubicBezTo>
                    <a:pt x="2190223" y="318977"/>
                    <a:pt x="2115880" y="326065"/>
                    <a:pt x="2041452" y="329609"/>
                  </a:cubicBezTo>
                  <a:cubicBezTo>
                    <a:pt x="2014125" y="338718"/>
                    <a:pt x="1996393" y="345535"/>
                    <a:pt x="1967024" y="350875"/>
                  </a:cubicBezTo>
                  <a:cubicBezTo>
                    <a:pt x="1942367" y="355358"/>
                    <a:pt x="1917316" y="357387"/>
                    <a:pt x="1892596" y="361507"/>
                  </a:cubicBezTo>
                  <a:cubicBezTo>
                    <a:pt x="1746460" y="385863"/>
                    <a:pt x="1960066" y="357062"/>
                    <a:pt x="1754372" y="382772"/>
                  </a:cubicBezTo>
                  <a:cubicBezTo>
                    <a:pt x="1687033" y="379228"/>
                    <a:pt x="1619510" y="378245"/>
                    <a:pt x="1552354" y="372140"/>
                  </a:cubicBezTo>
                  <a:cubicBezTo>
                    <a:pt x="1515793" y="368816"/>
                    <a:pt x="1521277" y="354783"/>
                    <a:pt x="1488559" y="340242"/>
                  </a:cubicBezTo>
                  <a:cubicBezTo>
                    <a:pt x="1468075" y="331138"/>
                    <a:pt x="1424763" y="318977"/>
                    <a:pt x="1424763" y="318977"/>
                  </a:cubicBezTo>
                  <a:cubicBezTo>
                    <a:pt x="1414131" y="311889"/>
                    <a:pt x="1404295" y="303427"/>
                    <a:pt x="1392866" y="297712"/>
                  </a:cubicBezTo>
                  <a:cubicBezTo>
                    <a:pt x="1345423" y="273990"/>
                    <a:pt x="1314133" y="291763"/>
                    <a:pt x="1254642" y="297712"/>
                  </a:cubicBezTo>
                  <a:cubicBezTo>
                    <a:pt x="1196456" y="336503"/>
                    <a:pt x="1246059" y="310061"/>
                    <a:pt x="1148317" y="329609"/>
                  </a:cubicBezTo>
                  <a:cubicBezTo>
                    <a:pt x="1137327" y="331807"/>
                    <a:pt x="1127360" y="337811"/>
                    <a:pt x="1116419" y="340242"/>
                  </a:cubicBezTo>
                  <a:cubicBezTo>
                    <a:pt x="1095374" y="344919"/>
                    <a:pt x="1073764" y="346647"/>
                    <a:pt x="1052624" y="350875"/>
                  </a:cubicBezTo>
                  <a:cubicBezTo>
                    <a:pt x="1038295" y="353741"/>
                    <a:pt x="1024270" y="357963"/>
                    <a:pt x="1010093" y="361507"/>
                  </a:cubicBezTo>
                  <a:cubicBezTo>
                    <a:pt x="875414" y="357963"/>
                    <a:pt x="740622" y="357439"/>
                    <a:pt x="606056" y="350875"/>
                  </a:cubicBezTo>
                  <a:cubicBezTo>
                    <a:pt x="594862" y="350329"/>
                    <a:pt x="583769" y="346008"/>
                    <a:pt x="574159" y="340242"/>
                  </a:cubicBezTo>
                  <a:cubicBezTo>
                    <a:pt x="565563" y="335084"/>
                    <a:pt x="560594" y="325395"/>
                    <a:pt x="552893" y="318977"/>
                  </a:cubicBezTo>
                  <a:cubicBezTo>
                    <a:pt x="539279" y="307632"/>
                    <a:pt x="523818" y="298612"/>
                    <a:pt x="510363" y="287079"/>
                  </a:cubicBezTo>
                  <a:cubicBezTo>
                    <a:pt x="498947" y="277293"/>
                    <a:pt x="489098" y="265814"/>
                    <a:pt x="478466" y="255182"/>
                  </a:cubicBezTo>
                  <a:cubicBezTo>
                    <a:pt x="443024" y="258726"/>
                    <a:pt x="407345" y="260398"/>
                    <a:pt x="372140" y="265814"/>
                  </a:cubicBezTo>
                  <a:cubicBezTo>
                    <a:pt x="361062" y="267518"/>
                    <a:pt x="348167" y="268522"/>
                    <a:pt x="340242" y="276447"/>
                  </a:cubicBezTo>
                  <a:cubicBezTo>
                    <a:pt x="322170" y="294519"/>
                    <a:pt x="321958" y="332160"/>
                    <a:pt x="297712" y="340242"/>
                  </a:cubicBezTo>
                  <a:lnTo>
                    <a:pt x="233917" y="361507"/>
                  </a:lnTo>
                  <a:lnTo>
                    <a:pt x="202019" y="372140"/>
                  </a:lnTo>
                  <a:cubicBezTo>
                    <a:pt x="152400" y="368596"/>
                    <a:pt x="98737" y="381446"/>
                    <a:pt x="53163" y="361507"/>
                  </a:cubicBezTo>
                  <a:cubicBezTo>
                    <a:pt x="21811" y="347791"/>
                    <a:pt x="8860" y="255181"/>
                    <a:pt x="0" y="233916"/>
                  </a:cubicBezTo>
                  <a:close/>
                </a:path>
              </a:pathLst>
            </a:custGeom>
            <a:solidFill>
              <a:srgbClr val="FAF4F7"/>
            </a:solidFill>
            <a:ln>
              <a:solidFill>
                <a:srgbClr val="FAF4F7"/>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3FB7C28-AC5B-4E2D-9662-8CFD9B3E3704}"/>
              </a:ext>
            </a:extLst>
          </p:cNvPr>
          <p:cNvGrpSpPr/>
          <p:nvPr/>
        </p:nvGrpSpPr>
        <p:grpSpPr>
          <a:xfrm>
            <a:off x="5162996" y="2840167"/>
            <a:ext cx="4542320" cy="3276398"/>
            <a:chOff x="5201923" y="2852479"/>
            <a:chExt cx="3870595" cy="2520710"/>
          </a:xfrm>
          <a:solidFill>
            <a:srgbClr val="FAF4F7"/>
          </a:solidFill>
        </p:grpSpPr>
        <p:pic>
          <p:nvPicPr>
            <p:cNvPr id="7" name="Picture 6">
              <a:extLst>
                <a:ext uri="{FF2B5EF4-FFF2-40B4-BE49-F238E27FC236}">
                  <a16:creationId xmlns:a16="http://schemas.microsoft.com/office/drawing/2014/main" id="{4F0DDB77-6B94-48DB-AEFF-278CBDF62924}"/>
                </a:ext>
              </a:extLst>
            </p:cNvPr>
            <p:cNvPicPr>
              <a:picLocks noChangeAspect="1"/>
            </p:cNvPicPr>
            <p:nvPr/>
          </p:nvPicPr>
          <p:blipFill>
            <a:blip r:embed="rId5"/>
            <a:stretch>
              <a:fillRect/>
            </a:stretch>
          </p:blipFill>
          <p:spPr>
            <a:xfrm>
              <a:off x="5201923" y="2852479"/>
              <a:ext cx="3870595" cy="2416040"/>
            </a:xfrm>
            <a:prstGeom prst="rect">
              <a:avLst/>
            </a:prstGeom>
            <a:grpFill/>
            <a:ln>
              <a:solidFill>
                <a:srgbClr val="FAF4F7"/>
              </a:solidFill>
            </a:ln>
          </p:spPr>
        </p:pic>
        <p:sp>
          <p:nvSpPr>
            <p:cNvPr id="10" name="Freeform: Shape 9">
              <a:extLst>
                <a:ext uri="{FF2B5EF4-FFF2-40B4-BE49-F238E27FC236}">
                  <a16:creationId xmlns:a16="http://schemas.microsoft.com/office/drawing/2014/main" id="{5C0F0391-382B-4328-89A3-850AB6CAB4CB}"/>
                </a:ext>
              </a:extLst>
            </p:cNvPr>
            <p:cNvSpPr/>
            <p:nvPr/>
          </p:nvSpPr>
          <p:spPr>
            <a:xfrm>
              <a:off x="5338354" y="5058751"/>
              <a:ext cx="3732217" cy="314438"/>
            </a:xfrm>
            <a:custGeom>
              <a:avLst/>
              <a:gdLst>
                <a:gd name="connsiteX0" fmla="*/ 0 w 3732217"/>
                <a:gd name="connsiteY0" fmla="*/ 140267 h 314438"/>
                <a:gd name="connsiteX1" fmla="*/ 0 w 3732217"/>
                <a:gd name="connsiteY1" fmla="*/ 140267 h 314438"/>
                <a:gd name="connsiteX2" fmla="*/ 78377 w 3732217"/>
                <a:gd name="connsiteY2" fmla="*/ 96724 h 314438"/>
                <a:gd name="connsiteX3" fmla="*/ 148046 w 3732217"/>
                <a:gd name="connsiteY3" fmla="*/ 44473 h 314438"/>
                <a:gd name="connsiteX4" fmla="*/ 209006 w 3732217"/>
                <a:gd name="connsiteY4" fmla="*/ 9638 h 314438"/>
                <a:gd name="connsiteX5" fmla="*/ 296091 w 3732217"/>
                <a:gd name="connsiteY5" fmla="*/ 18347 h 314438"/>
                <a:gd name="connsiteX6" fmla="*/ 348343 w 3732217"/>
                <a:gd name="connsiteY6" fmla="*/ 35764 h 314438"/>
                <a:gd name="connsiteX7" fmla="*/ 409303 w 3732217"/>
                <a:gd name="connsiteY7" fmla="*/ 61890 h 314438"/>
                <a:gd name="connsiteX8" fmla="*/ 435428 w 3732217"/>
                <a:gd name="connsiteY8" fmla="*/ 79307 h 314438"/>
                <a:gd name="connsiteX9" fmla="*/ 452846 w 3732217"/>
                <a:gd name="connsiteY9" fmla="*/ 96724 h 314438"/>
                <a:gd name="connsiteX10" fmla="*/ 505097 w 3732217"/>
                <a:gd name="connsiteY10" fmla="*/ 114141 h 314438"/>
                <a:gd name="connsiteX11" fmla="*/ 531223 w 3732217"/>
                <a:gd name="connsiteY11" fmla="*/ 131558 h 314438"/>
                <a:gd name="connsiteX12" fmla="*/ 583474 w 3732217"/>
                <a:gd name="connsiteY12" fmla="*/ 148976 h 314438"/>
                <a:gd name="connsiteX13" fmla="*/ 801188 w 3732217"/>
                <a:gd name="connsiteY13" fmla="*/ 140267 h 314438"/>
                <a:gd name="connsiteX14" fmla="*/ 853440 w 3732217"/>
                <a:gd name="connsiteY14" fmla="*/ 122850 h 314438"/>
                <a:gd name="connsiteX15" fmla="*/ 879566 w 3732217"/>
                <a:gd name="connsiteY15" fmla="*/ 105433 h 314438"/>
                <a:gd name="connsiteX16" fmla="*/ 966651 w 3732217"/>
                <a:gd name="connsiteY16" fmla="*/ 88016 h 314438"/>
                <a:gd name="connsiteX17" fmla="*/ 1219200 w 3732217"/>
                <a:gd name="connsiteY17" fmla="*/ 96724 h 314438"/>
                <a:gd name="connsiteX18" fmla="*/ 1280160 w 3732217"/>
                <a:gd name="connsiteY18" fmla="*/ 105433 h 314438"/>
                <a:gd name="connsiteX19" fmla="*/ 1349828 w 3732217"/>
                <a:gd name="connsiteY19" fmla="*/ 114141 h 314438"/>
                <a:gd name="connsiteX20" fmla="*/ 1410788 w 3732217"/>
                <a:gd name="connsiteY20" fmla="*/ 122850 h 314438"/>
                <a:gd name="connsiteX21" fmla="*/ 1506583 w 3732217"/>
                <a:gd name="connsiteY21" fmla="*/ 131558 h 314438"/>
                <a:gd name="connsiteX22" fmla="*/ 1724297 w 3732217"/>
                <a:gd name="connsiteY22" fmla="*/ 122850 h 314438"/>
                <a:gd name="connsiteX23" fmla="*/ 1802674 w 3732217"/>
                <a:gd name="connsiteY23" fmla="*/ 96724 h 314438"/>
                <a:gd name="connsiteX24" fmla="*/ 1828800 w 3732217"/>
                <a:gd name="connsiteY24" fmla="*/ 88016 h 314438"/>
                <a:gd name="connsiteX25" fmla="*/ 2002971 w 3732217"/>
                <a:gd name="connsiteY25" fmla="*/ 96724 h 314438"/>
                <a:gd name="connsiteX26" fmla="*/ 2029097 w 3732217"/>
                <a:gd name="connsiteY26" fmla="*/ 114141 h 314438"/>
                <a:gd name="connsiteX27" fmla="*/ 2116183 w 3732217"/>
                <a:gd name="connsiteY27" fmla="*/ 140267 h 314438"/>
                <a:gd name="connsiteX28" fmla="*/ 2238103 w 3732217"/>
                <a:gd name="connsiteY28" fmla="*/ 114141 h 314438"/>
                <a:gd name="connsiteX29" fmla="*/ 2272937 w 3732217"/>
                <a:gd name="connsiteY29" fmla="*/ 105433 h 314438"/>
                <a:gd name="connsiteX30" fmla="*/ 2325188 w 3732217"/>
                <a:gd name="connsiteY30" fmla="*/ 88016 h 314438"/>
                <a:gd name="connsiteX31" fmla="*/ 2351314 w 3732217"/>
                <a:gd name="connsiteY31" fmla="*/ 70598 h 314438"/>
                <a:gd name="connsiteX32" fmla="*/ 2420983 w 3732217"/>
                <a:gd name="connsiteY32" fmla="*/ 44473 h 314438"/>
                <a:gd name="connsiteX33" fmla="*/ 2621280 w 3732217"/>
                <a:gd name="connsiteY33" fmla="*/ 53181 h 314438"/>
                <a:gd name="connsiteX34" fmla="*/ 2647406 w 3732217"/>
                <a:gd name="connsiteY34" fmla="*/ 70598 h 314438"/>
                <a:gd name="connsiteX35" fmla="*/ 2673531 w 3732217"/>
                <a:gd name="connsiteY35" fmla="*/ 79307 h 314438"/>
                <a:gd name="connsiteX36" fmla="*/ 2734491 w 3732217"/>
                <a:gd name="connsiteY36" fmla="*/ 105433 h 314438"/>
                <a:gd name="connsiteX37" fmla="*/ 2760617 w 3732217"/>
                <a:gd name="connsiteY37" fmla="*/ 122850 h 314438"/>
                <a:gd name="connsiteX38" fmla="*/ 2838994 w 3732217"/>
                <a:gd name="connsiteY38" fmla="*/ 140267 h 314438"/>
                <a:gd name="connsiteX39" fmla="*/ 3065417 w 3732217"/>
                <a:gd name="connsiteY39" fmla="*/ 114141 h 314438"/>
                <a:gd name="connsiteX40" fmla="*/ 3117668 w 3732217"/>
                <a:gd name="connsiteY40" fmla="*/ 96724 h 314438"/>
                <a:gd name="connsiteX41" fmla="*/ 3152503 w 3732217"/>
                <a:gd name="connsiteY41" fmla="*/ 79307 h 314438"/>
                <a:gd name="connsiteX42" fmla="*/ 3187337 w 3732217"/>
                <a:gd name="connsiteY42" fmla="*/ 53181 h 314438"/>
                <a:gd name="connsiteX43" fmla="*/ 3239588 w 3732217"/>
                <a:gd name="connsiteY43" fmla="*/ 35764 h 314438"/>
                <a:gd name="connsiteX44" fmla="*/ 3265714 w 3732217"/>
                <a:gd name="connsiteY44" fmla="*/ 27056 h 314438"/>
                <a:gd name="connsiteX45" fmla="*/ 3291840 w 3732217"/>
                <a:gd name="connsiteY45" fmla="*/ 9638 h 314438"/>
                <a:gd name="connsiteX46" fmla="*/ 3439886 w 3732217"/>
                <a:gd name="connsiteY46" fmla="*/ 9638 h 314438"/>
                <a:gd name="connsiteX47" fmla="*/ 3509554 w 3732217"/>
                <a:gd name="connsiteY47" fmla="*/ 61890 h 314438"/>
                <a:gd name="connsiteX48" fmla="*/ 3535680 w 3732217"/>
                <a:gd name="connsiteY48" fmla="*/ 88016 h 314438"/>
                <a:gd name="connsiteX49" fmla="*/ 3561806 w 3732217"/>
                <a:gd name="connsiteY49" fmla="*/ 105433 h 314438"/>
                <a:gd name="connsiteX50" fmla="*/ 3718560 w 3732217"/>
                <a:gd name="connsiteY50" fmla="*/ 122850 h 314438"/>
                <a:gd name="connsiteX51" fmla="*/ 3718560 w 3732217"/>
                <a:gd name="connsiteY51" fmla="*/ 227353 h 314438"/>
                <a:gd name="connsiteX52" fmla="*/ 3683726 w 3732217"/>
                <a:gd name="connsiteY52" fmla="*/ 236061 h 314438"/>
                <a:gd name="connsiteX53" fmla="*/ 3570514 w 3732217"/>
                <a:gd name="connsiteY53" fmla="*/ 227353 h 314438"/>
                <a:gd name="connsiteX54" fmla="*/ 3544388 w 3732217"/>
                <a:gd name="connsiteY54" fmla="*/ 209936 h 314438"/>
                <a:gd name="connsiteX55" fmla="*/ 3518263 w 3732217"/>
                <a:gd name="connsiteY55" fmla="*/ 201227 h 314438"/>
                <a:gd name="connsiteX56" fmla="*/ 3448594 w 3732217"/>
                <a:gd name="connsiteY56" fmla="*/ 175101 h 314438"/>
                <a:gd name="connsiteX57" fmla="*/ 3309257 w 3732217"/>
                <a:gd name="connsiteY57" fmla="*/ 183810 h 314438"/>
                <a:gd name="connsiteX58" fmla="*/ 3291840 w 3732217"/>
                <a:gd name="connsiteY58" fmla="*/ 209936 h 314438"/>
                <a:gd name="connsiteX59" fmla="*/ 3230880 w 3732217"/>
                <a:gd name="connsiteY59" fmla="*/ 218644 h 314438"/>
                <a:gd name="connsiteX60" fmla="*/ 3169920 w 3732217"/>
                <a:gd name="connsiteY60" fmla="*/ 244770 h 314438"/>
                <a:gd name="connsiteX61" fmla="*/ 3091543 w 3732217"/>
                <a:gd name="connsiteY61" fmla="*/ 270896 h 314438"/>
                <a:gd name="connsiteX62" fmla="*/ 2812868 w 3732217"/>
                <a:gd name="connsiteY62" fmla="*/ 253478 h 314438"/>
                <a:gd name="connsiteX63" fmla="*/ 2786743 w 3732217"/>
                <a:gd name="connsiteY63" fmla="*/ 244770 h 314438"/>
                <a:gd name="connsiteX64" fmla="*/ 2734491 w 3732217"/>
                <a:gd name="connsiteY64" fmla="*/ 209936 h 314438"/>
                <a:gd name="connsiteX65" fmla="*/ 2708366 w 3732217"/>
                <a:gd name="connsiteY65" fmla="*/ 192518 h 314438"/>
                <a:gd name="connsiteX66" fmla="*/ 2682240 w 3732217"/>
                <a:gd name="connsiteY66" fmla="*/ 183810 h 314438"/>
                <a:gd name="connsiteX67" fmla="*/ 2656114 w 3732217"/>
                <a:gd name="connsiteY67" fmla="*/ 166393 h 314438"/>
                <a:gd name="connsiteX68" fmla="*/ 2499360 w 3732217"/>
                <a:gd name="connsiteY68" fmla="*/ 183810 h 314438"/>
                <a:gd name="connsiteX69" fmla="*/ 2473234 w 3732217"/>
                <a:gd name="connsiteY69" fmla="*/ 236061 h 314438"/>
                <a:gd name="connsiteX70" fmla="*/ 2447108 w 3732217"/>
                <a:gd name="connsiteY70" fmla="*/ 253478 h 314438"/>
                <a:gd name="connsiteX71" fmla="*/ 2403566 w 3732217"/>
                <a:gd name="connsiteY71" fmla="*/ 279604 h 314438"/>
                <a:gd name="connsiteX72" fmla="*/ 2386148 w 3732217"/>
                <a:gd name="connsiteY72" fmla="*/ 297021 h 314438"/>
                <a:gd name="connsiteX73" fmla="*/ 2255520 w 3732217"/>
                <a:gd name="connsiteY73" fmla="*/ 288313 h 314438"/>
                <a:gd name="connsiteX74" fmla="*/ 2203268 w 3732217"/>
                <a:gd name="connsiteY74" fmla="*/ 262187 h 314438"/>
                <a:gd name="connsiteX75" fmla="*/ 2177143 w 3732217"/>
                <a:gd name="connsiteY75" fmla="*/ 253478 h 314438"/>
                <a:gd name="connsiteX76" fmla="*/ 1985554 w 3732217"/>
                <a:gd name="connsiteY76" fmla="*/ 262187 h 314438"/>
                <a:gd name="connsiteX77" fmla="*/ 1959428 w 3732217"/>
                <a:gd name="connsiteY77" fmla="*/ 279604 h 314438"/>
                <a:gd name="connsiteX78" fmla="*/ 1924594 w 3732217"/>
                <a:gd name="connsiteY78" fmla="*/ 288313 h 314438"/>
                <a:gd name="connsiteX79" fmla="*/ 1759131 w 3732217"/>
                <a:gd name="connsiteY79" fmla="*/ 270896 h 314438"/>
                <a:gd name="connsiteX80" fmla="*/ 1706880 w 3732217"/>
                <a:gd name="connsiteY80" fmla="*/ 253478 h 314438"/>
                <a:gd name="connsiteX81" fmla="*/ 1672046 w 3732217"/>
                <a:gd name="connsiteY81" fmla="*/ 244770 h 314438"/>
                <a:gd name="connsiteX82" fmla="*/ 1619794 w 3732217"/>
                <a:gd name="connsiteY82" fmla="*/ 227353 h 314438"/>
                <a:gd name="connsiteX83" fmla="*/ 1402080 w 3732217"/>
                <a:gd name="connsiteY83" fmla="*/ 236061 h 314438"/>
                <a:gd name="connsiteX84" fmla="*/ 1018903 w 3732217"/>
                <a:gd name="connsiteY84" fmla="*/ 253478 h 314438"/>
                <a:gd name="connsiteX85" fmla="*/ 914400 w 3732217"/>
                <a:gd name="connsiteY85" fmla="*/ 305730 h 314438"/>
                <a:gd name="connsiteX86" fmla="*/ 888274 w 3732217"/>
                <a:gd name="connsiteY86" fmla="*/ 314438 h 314438"/>
                <a:gd name="connsiteX87" fmla="*/ 775063 w 3732217"/>
                <a:gd name="connsiteY87" fmla="*/ 288313 h 314438"/>
                <a:gd name="connsiteX88" fmla="*/ 748937 w 3732217"/>
                <a:gd name="connsiteY88" fmla="*/ 262187 h 314438"/>
                <a:gd name="connsiteX89" fmla="*/ 696686 w 3732217"/>
                <a:gd name="connsiteY89" fmla="*/ 244770 h 314438"/>
                <a:gd name="connsiteX90" fmla="*/ 670560 w 3732217"/>
                <a:gd name="connsiteY90" fmla="*/ 236061 h 314438"/>
                <a:gd name="connsiteX91" fmla="*/ 592183 w 3732217"/>
                <a:gd name="connsiteY91" fmla="*/ 244770 h 314438"/>
                <a:gd name="connsiteX92" fmla="*/ 539931 w 3732217"/>
                <a:gd name="connsiteY92" fmla="*/ 262187 h 314438"/>
                <a:gd name="connsiteX93" fmla="*/ 478971 w 3732217"/>
                <a:gd name="connsiteY93" fmla="*/ 279604 h 314438"/>
                <a:gd name="connsiteX94" fmla="*/ 269966 w 3732217"/>
                <a:gd name="connsiteY94" fmla="*/ 270896 h 314438"/>
                <a:gd name="connsiteX95" fmla="*/ 226423 w 3732217"/>
                <a:gd name="connsiteY95" fmla="*/ 227353 h 314438"/>
                <a:gd name="connsiteX96" fmla="*/ 200297 w 3732217"/>
                <a:gd name="connsiteY96" fmla="*/ 218644 h 314438"/>
                <a:gd name="connsiteX97" fmla="*/ 8708 w 3732217"/>
                <a:gd name="connsiteY97" fmla="*/ 218644 h 314438"/>
                <a:gd name="connsiteX98" fmla="*/ 17417 w 3732217"/>
                <a:gd name="connsiteY98" fmla="*/ 166393 h 314438"/>
                <a:gd name="connsiteX99" fmla="*/ 0 w 3732217"/>
                <a:gd name="connsiteY99" fmla="*/ 140267 h 31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732217" h="314438">
                  <a:moveTo>
                    <a:pt x="0" y="140267"/>
                  </a:moveTo>
                  <a:lnTo>
                    <a:pt x="0" y="140267"/>
                  </a:lnTo>
                  <a:cubicBezTo>
                    <a:pt x="26126" y="125753"/>
                    <a:pt x="53237" y="112885"/>
                    <a:pt x="78377" y="96724"/>
                  </a:cubicBezTo>
                  <a:cubicBezTo>
                    <a:pt x="145387" y="53647"/>
                    <a:pt x="97843" y="73160"/>
                    <a:pt x="148046" y="44473"/>
                  </a:cubicBezTo>
                  <a:cubicBezTo>
                    <a:pt x="225376" y="285"/>
                    <a:pt x="145364" y="52067"/>
                    <a:pt x="209006" y="9638"/>
                  </a:cubicBezTo>
                  <a:cubicBezTo>
                    <a:pt x="238034" y="12541"/>
                    <a:pt x="267418" y="12971"/>
                    <a:pt x="296091" y="18347"/>
                  </a:cubicBezTo>
                  <a:cubicBezTo>
                    <a:pt x="314136" y="21730"/>
                    <a:pt x="330926" y="29958"/>
                    <a:pt x="348343" y="35764"/>
                  </a:cubicBezTo>
                  <a:cubicBezTo>
                    <a:pt x="377648" y="45532"/>
                    <a:pt x="379178" y="44676"/>
                    <a:pt x="409303" y="61890"/>
                  </a:cubicBezTo>
                  <a:cubicBezTo>
                    <a:pt x="418390" y="67083"/>
                    <a:pt x="427255" y="72769"/>
                    <a:pt x="435428" y="79307"/>
                  </a:cubicBezTo>
                  <a:cubicBezTo>
                    <a:pt x="441839" y="84436"/>
                    <a:pt x="445502" y="93052"/>
                    <a:pt x="452846" y="96724"/>
                  </a:cubicBezTo>
                  <a:cubicBezTo>
                    <a:pt x="469267" y="104934"/>
                    <a:pt x="505097" y="114141"/>
                    <a:pt x="505097" y="114141"/>
                  </a:cubicBezTo>
                  <a:cubicBezTo>
                    <a:pt x="513806" y="119947"/>
                    <a:pt x="521659" y="127307"/>
                    <a:pt x="531223" y="131558"/>
                  </a:cubicBezTo>
                  <a:cubicBezTo>
                    <a:pt x="548000" y="139015"/>
                    <a:pt x="583474" y="148976"/>
                    <a:pt x="583474" y="148976"/>
                  </a:cubicBezTo>
                  <a:cubicBezTo>
                    <a:pt x="656045" y="146073"/>
                    <a:pt x="728896" y="147263"/>
                    <a:pt x="801188" y="140267"/>
                  </a:cubicBezTo>
                  <a:cubicBezTo>
                    <a:pt x="819462" y="138499"/>
                    <a:pt x="853440" y="122850"/>
                    <a:pt x="853440" y="122850"/>
                  </a:cubicBezTo>
                  <a:cubicBezTo>
                    <a:pt x="862149" y="117044"/>
                    <a:pt x="870205" y="110114"/>
                    <a:pt x="879566" y="105433"/>
                  </a:cubicBezTo>
                  <a:cubicBezTo>
                    <a:pt x="903888" y="93272"/>
                    <a:pt x="944179" y="91226"/>
                    <a:pt x="966651" y="88016"/>
                  </a:cubicBezTo>
                  <a:cubicBezTo>
                    <a:pt x="1050834" y="90919"/>
                    <a:pt x="1135097" y="92052"/>
                    <a:pt x="1219200" y="96724"/>
                  </a:cubicBezTo>
                  <a:cubicBezTo>
                    <a:pt x="1239695" y="97863"/>
                    <a:pt x="1259814" y="102720"/>
                    <a:pt x="1280160" y="105433"/>
                  </a:cubicBezTo>
                  <a:lnTo>
                    <a:pt x="1349828" y="114141"/>
                  </a:lnTo>
                  <a:cubicBezTo>
                    <a:pt x="1370174" y="116854"/>
                    <a:pt x="1390387" y="120583"/>
                    <a:pt x="1410788" y="122850"/>
                  </a:cubicBezTo>
                  <a:cubicBezTo>
                    <a:pt x="1442655" y="126391"/>
                    <a:pt x="1474651" y="128655"/>
                    <a:pt x="1506583" y="131558"/>
                  </a:cubicBezTo>
                  <a:cubicBezTo>
                    <a:pt x="1579154" y="128655"/>
                    <a:pt x="1652005" y="129846"/>
                    <a:pt x="1724297" y="122850"/>
                  </a:cubicBezTo>
                  <a:cubicBezTo>
                    <a:pt x="1724302" y="122849"/>
                    <a:pt x="1789609" y="101079"/>
                    <a:pt x="1802674" y="96724"/>
                  </a:cubicBezTo>
                  <a:lnTo>
                    <a:pt x="1828800" y="88016"/>
                  </a:lnTo>
                  <a:cubicBezTo>
                    <a:pt x="1886857" y="90919"/>
                    <a:pt x="1945330" y="89206"/>
                    <a:pt x="2002971" y="96724"/>
                  </a:cubicBezTo>
                  <a:cubicBezTo>
                    <a:pt x="2013350" y="98078"/>
                    <a:pt x="2019533" y="109890"/>
                    <a:pt x="2029097" y="114141"/>
                  </a:cubicBezTo>
                  <a:cubicBezTo>
                    <a:pt x="2056356" y="126256"/>
                    <a:pt x="2087233" y="133029"/>
                    <a:pt x="2116183" y="140267"/>
                  </a:cubicBezTo>
                  <a:cubicBezTo>
                    <a:pt x="2278424" y="124042"/>
                    <a:pt x="2149478" y="147374"/>
                    <a:pt x="2238103" y="114141"/>
                  </a:cubicBezTo>
                  <a:cubicBezTo>
                    <a:pt x="2249310" y="109939"/>
                    <a:pt x="2261473" y="108872"/>
                    <a:pt x="2272937" y="105433"/>
                  </a:cubicBezTo>
                  <a:cubicBezTo>
                    <a:pt x="2290522" y="100158"/>
                    <a:pt x="2325188" y="88016"/>
                    <a:pt x="2325188" y="88016"/>
                  </a:cubicBezTo>
                  <a:cubicBezTo>
                    <a:pt x="2333897" y="82210"/>
                    <a:pt x="2341514" y="74273"/>
                    <a:pt x="2351314" y="70598"/>
                  </a:cubicBezTo>
                  <a:cubicBezTo>
                    <a:pt x="2437408" y="38312"/>
                    <a:pt x="2359710" y="85321"/>
                    <a:pt x="2420983" y="44473"/>
                  </a:cubicBezTo>
                  <a:cubicBezTo>
                    <a:pt x="2487749" y="47376"/>
                    <a:pt x="2554892" y="45521"/>
                    <a:pt x="2621280" y="53181"/>
                  </a:cubicBezTo>
                  <a:cubicBezTo>
                    <a:pt x="2631677" y="54381"/>
                    <a:pt x="2638045" y="65917"/>
                    <a:pt x="2647406" y="70598"/>
                  </a:cubicBezTo>
                  <a:cubicBezTo>
                    <a:pt x="2655616" y="74703"/>
                    <a:pt x="2665321" y="75202"/>
                    <a:pt x="2673531" y="79307"/>
                  </a:cubicBezTo>
                  <a:cubicBezTo>
                    <a:pt x="2733669" y="109377"/>
                    <a:pt x="2661997" y="87308"/>
                    <a:pt x="2734491" y="105433"/>
                  </a:cubicBezTo>
                  <a:cubicBezTo>
                    <a:pt x="2743200" y="111239"/>
                    <a:pt x="2751255" y="118169"/>
                    <a:pt x="2760617" y="122850"/>
                  </a:cubicBezTo>
                  <a:cubicBezTo>
                    <a:pt x="2782053" y="133568"/>
                    <a:pt x="2818931" y="136923"/>
                    <a:pt x="2838994" y="140267"/>
                  </a:cubicBezTo>
                  <a:cubicBezTo>
                    <a:pt x="3031512" y="130641"/>
                    <a:pt x="2958016" y="149940"/>
                    <a:pt x="3065417" y="114141"/>
                  </a:cubicBezTo>
                  <a:cubicBezTo>
                    <a:pt x="3065428" y="114137"/>
                    <a:pt x="3117657" y="96729"/>
                    <a:pt x="3117668" y="96724"/>
                  </a:cubicBezTo>
                  <a:cubicBezTo>
                    <a:pt x="3129280" y="90918"/>
                    <a:pt x="3141494" y="86188"/>
                    <a:pt x="3152503" y="79307"/>
                  </a:cubicBezTo>
                  <a:cubicBezTo>
                    <a:pt x="3164811" y="71614"/>
                    <a:pt x="3174355" y="59672"/>
                    <a:pt x="3187337" y="53181"/>
                  </a:cubicBezTo>
                  <a:cubicBezTo>
                    <a:pt x="3203758" y="44970"/>
                    <a:pt x="3222171" y="41570"/>
                    <a:pt x="3239588" y="35764"/>
                  </a:cubicBezTo>
                  <a:lnTo>
                    <a:pt x="3265714" y="27056"/>
                  </a:lnTo>
                  <a:cubicBezTo>
                    <a:pt x="3274423" y="21250"/>
                    <a:pt x="3282220" y="13761"/>
                    <a:pt x="3291840" y="9638"/>
                  </a:cubicBezTo>
                  <a:cubicBezTo>
                    <a:pt x="3338113" y="-10194"/>
                    <a:pt x="3394683" y="6161"/>
                    <a:pt x="3439886" y="9638"/>
                  </a:cubicBezTo>
                  <a:cubicBezTo>
                    <a:pt x="3489919" y="59672"/>
                    <a:pt x="3463955" y="46690"/>
                    <a:pt x="3509554" y="61890"/>
                  </a:cubicBezTo>
                  <a:cubicBezTo>
                    <a:pt x="3518263" y="70599"/>
                    <a:pt x="3526219" y="80132"/>
                    <a:pt x="3535680" y="88016"/>
                  </a:cubicBezTo>
                  <a:cubicBezTo>
                    <a:pt x="3543721" y="94716"/>
                    <a:pt x="3552444" y="100752"/>
                    <a:pt x="3561806" y="105433"/>
                  </a:cubicBezTo>
                  <a:cubicBezTo>
                    <a:pt x="3603359" y="126209"/>
                    <a:pt x="3702248" y="121763"/>
                    <a:pt x="3718560" y="122850"/>
                  </a:cubicBezTo>
                  <a:cubicBezTo>
                    <a:pt x="3730827" y="159653"/>
                    <a:pt x="3741892" y="180688"/>
                    <a:pt x="3718560" y="227353"/>
                  </a:cubicBezTo>
                  <a:cubicBezTo>
                    <a:pt x="3713208" y="238058"/>
                    <a:pt x="3695337" y="233158"/>
                    <a:pt x="3683726" y="236061"/>
                  </a:cubicBezTo>
                  <a:cubicBezTo>
                    <a:pt x="3645989" y="233158"/>
                    <a:pt x="3607715" y="234328"/>
                    <a:pt x="3570514" y="227353"/>
                  </a:cubicBezTo>
                  <a:cubicBezTo>
                    <a:pt x="3560227" y="225424"/>
                    <a:pt x="3553749" y="214617"/>
                    <a:pt x="3544388" y="209936"/>
                  </a:cubicBezTo>
                  <a:cubicBezTo>
                    <a:pt x="3536178" y="205831"/>
                    <a:pt x="3526473" y="205332"/>
                    <a:pt x="3518263" y="201227"/>
                  </a:cubicBezTo>
                  <a:cubicBezTo>
                    <a:pt x="3458467" y="171329"/>
                    <a:pt x="3532599" y="191903"/>
                    <a:pt x="3448594" y="175101"/>
                  </a:cubicBezTo>
                  <a:cubicBezTo>
                    <a:pt x="3402148" y="178004"/>
                    <a:pt x="3354685" y="173715"/>
                    <a:pt x="3309257" y="183810"/>
                  </a:cubicBezTo>
                  <a:cubicBezTo>
                    <a:pt x="3299040" y="186081"/>
                    <a:pt x="3301404" y="205685"/>
                    <a:pt x="3291840" y="209936"/>
                  </a:cubicBezTo>
                  <a:cubicBezTo>
                    <a:pt x="3273083" y="218272"/>
                    <a:pt x="3251200" y="215741"/>
                    <a:pt x="3230880" y="218644"/>
                  </a:cubicBezTo>
                  <a:cubicBezTo>
                    <a:pt x="3165289" y="262371"/>
                    <a:pt x="3248649" y="211028"/>
                    <a:pt x="3169920" y="244770"/>
                  </a:cubicBezTo>
                  <a:cubicBezTo>
                    <a:pt x="3091997" y="278166"/>
                    <a:pt x="3216716" y="250033"/>
                    <a:pt x="3091543" y="270896"/>
                  </a:cubicBezTo>
                  <a:cubicBezTo>
                    <a:pt x="3011373" y="267812"/>
                    <a:pt x="2901306" y="273131"/>
                    <a:pt x="2812868" y="253478"/>
                  </a:cubicBezTo>
                  <a:cubicBezTo>
                    <a:pt x="2803907" y="251487"/>
                    <a:pt x="2795451" y="247673"/>
                    <a:pt x="2786743" y="244770"/>
                  </a:cubicBezTo>
                  <a:lnTo>
                    <a:pt x="2734491" y="209936"/>
                  </a:lnTo>
                  <a:cubicBezTo>
                    <a:pt x="2725782" y="204130"/>
                    <a:pt x="2718295" y="195828"/>
                    <a:pt x="2708366" y="192518"/>
                  </a:cubicBezTo>
                  <a:lnTo>
                    <a:pt x="2682240" y="183810"/>
                  </a:lnTo>
                  <a:cubicBezTo>
                    <a:pt x="2673531" y="178004"/>
                    <a:pt x="2666564" y="166974"/>
                    <a:pt x="2656114" y="166393"/>
                  </a:cubicBezTo>
                  <a:cubicBezTo>
                    <a:pt x="2560258" y="161067"/>
                    <a:pt x="2557645" y="164381"/>
                    <a:pt x="2499360" y="183810"/>
                  </a:cubicBezTo>
                  <a:cubicBezTo>
                    <a:pt x="2492277" y="205058"/>
                    <a:pt x="2490116" y="219180"/>
                    <a:pt x="2473234" y="236061"/>
                  </a:cubicBezTo>
                  <a:cubicBezTo>
                    <a:pt x="2465833" y="243462"/>
                    <a:pt x="2455281" y="246940"/>
                    <a:pt x="2447108" y="253478"/>
                  </a:cubicBezTo>
                  <a:cubicBezTo>
                    <a:pt x="2412953" y="280803"/>
                    <a:pt x="2448937" y="264481"/>
                    <a:pt x="2403566" y="279604"/>
                  </a:cubicBezTo>
                  <a:cubicBezTo>
                    <a:pt x="2397760" y="285410"/>
                    <a:pt x="2394345" y="296539"/>
                    <a:pt x="2386148" y="297021"/>
                  </a:cubicBezTo>
                  <a:cubicBezTo>
                    <a:pt x="2342584" y="299584"/>
                    <a:pt x="2298892" y="293132"/>
                    <a:pt x="2255520" y="288313"/>
                  </a:cubicBezTo>
                  <a:cubicBezTo>
                    <a:pt x="2227379" y="285186"/>
                    <a:pt x="2228008" y="274557"/>
                    <a:pt x="2203268" y="262187"/>
                  </a:cubicBezTo>
                  <a:cubicBezTo>
                    <a:pt x="2195058" y="258082"/>
                    <a:pt x="2185851" y="256381"/>
                    <a:pt x="2177143" y="253478"/>
                  </a:cubicBezTo>
                  <a:cubicBezTo>
                    <a:pt x="2113280" y="256381"/>
                    <a:pt x="2049028" y="254570"/>
                    <a:pt x="1985554" y="262187"/>
                  </a:cubicBezTo>
                  <a:cubicBezTo>
                    <a:pt x="1975162" y="263434"/>
                    <a:pt x="1969048" y="275481"/>
                    <a:pt x="1959428" y="279604"/>
                  </a:cubicBezTo>
                  <a:cubicBezTo>
                    <a:pt x="1948427" y="284319"/>
                    <a:pt x="1936205" y="285410"/>
                    <a:pt x="1924594" y="288313"/>
                  </a:cubicBezTo>
                  <a:cubicBezTo>
                    <a:pt x="1869440" y="282507"/>
                    <a:pt x="1813893" y="279658"/>
                    <a:pt x="1759131" y="270896"/>
                  </a:cubicBezTo>
                  <a:cubicBezTo>
                    <a:pt x="1741002" y="267995"/>
                    <a:pt x="1724691" y="257931"/>
                    <a:pt x="1706880" y="253478"/>
                  </a:cubicBezTo>
                  <a:cubicBezTo>
                    <a:pt x="1695269" y="250575"/>
                    <a:pt x="1683510" y="248209"/>
                    <a:pt x="1672046" y="244770"/>
                  </a:cubicBezTo>
                  <a:cubicBezTo>
                    <a:pt x="1654461" y="239495"/>
                    <a:pt x="1619794" y="227353"/>
                    <a:pt x="1619794" y="227353"/>
                  </a:cubicBezTo>
                  <a:lnTo>
                    <a:pt x="1402080" y="236061"/>
                  </a:lnTo>
                  <a:cubicBezTo>
                    <a:pt x="1032292" y="247439"/>
                    <a:pt x="1167397" y="216357"/>
                    <a:pt x="1018903" y="253478"/>
                  </a:cubicBezTo>
                  <a:cubicBezTo>
                    <a:pt x="951377" y="298495"/>
                    <a:pt x="986508" y="281695"/>
                    <a:pt x="914400" y="305730"/>
                  </a:cubicBezTo>
                  <a:lnTo>
                    <a:pt x="888274" y="314438"/>
                  </a:lnTo>
                  <a:cubicBezTo>
                    <a:pt x="822700" y="307881"/>
                    <a:pt x="814008" y="320767"/>
                    <a:pt x="775063" y="288313"/>
                  </a:cubicBezTo>
                  <a:cubicBezTo>
                    <a:pt x="765602" y="280428"/>
                    <a:pt x="759703" y="268168"/>
                    <a:pt x="748937" y="262187"/>
                  </a:cubicBezTo>
                  <a:cubicBezTo>
                    <a:pt x="732888" y="253271"/>
                    <a:pt x="714103" y="250576"/>
                    <a:pt x="696686" y="244770"/>
                  </a:cubicBezTo>
                  <a:lnTo>
                    <a:pt x="670560" y="236061"/>
                  </a:lnTo>
                  <a:cubicBezTo>
                    <a:pt x="644434" y="238964"/>
                    <a:pt x="617959" y="239615"/>
                    <a:pt x="592183" y="244770"/>
                  </a:cubicBezTo>
                  <a:cubicBezTo>
                    <a:pt x="574180" y="248371"/>
                    <a:pt x="557348" y="256381"/>
                    <a:pt x="539931" y="262187"/>
                  </a:cubicBezTo>
                  <a:cubicBezTo>
                    <a:pt x="502442" y="274684"/>
                    <a:pt x="522724" y="268667"/>
                    <a:pt x="478971" y="279604"/>
                  </a:cubicBezTo>
                  <a:cubicBezTo>
                    <a:pt x="409303" y="276701"/>
                    <a:pt x="339268" y="278596"/>
                    <a:pt x="269966" y="270896"/>
                  </a:cubicBezTo>
                  <a:cubicBezTo>
                    <a:pt x="239627" y="267525"/>
                    <a:pt x="245151" y="242335"/>
                    <a:pt x="226423" y="227353"/>
                  </a:cubicBezTo>
                  <a:cubicBezTo>
                    <a:pt x="219255" y="221618"/>
                    <a:pt x="209006" y="221547"/>
                    <a:pt x="200297" y="218644"/>
                  </a:cubicBezTo>
                  <a:cubicBezTo>
                    <a:pt x="170933" y="221314"/>
                    <a:pt x="38072" y="239198"/>
                    <a:pt x="8708" y="218644"/>
                  </a:cubicBezTo>
                  <a:cubicBezTo>
                    <a:pt x="-5757" y="208518"/>
                    <a:pt x="11217" y="182926"/>
                    <a:pt x="17417" y="166393"/>
                  </a:cubicBezTo>
                  <a:cubicBezTo>
                    <a:pt x="20300" y="158705"/>
                    <a:pt x="2903" y="144621"/>
                    <a:pt x="0" y="140267"/>
                  </a:cubicBezTo>
                  <a:close/>
                </a:path>
              </a:pathLst>
            </a:custGeom>
            <a:grpFill/>
            <a:ln>
              <a:solidFill>
                <a:srgbClr val="FAF4F7"/>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C546C"/>
                </a:solidFill>
              </a:endParaRPr>
            </a:p>
          </p:txBody>
        </p:sp>
      </p:grpSp>
      <p:sp>
        <p:nvSpPr>
          <p:cNvPr id="15" name="TextBox 14">
            <a:extLst>
              <a:ext uri="{FF2B5EF4-FFF2-40B4-BE49-F238E27FC236}">
                <a16:creationId xmlns:a16="http://schemas.microsoft.com/office/drawing/2014/main" id="{8CFBFBFB-C231-4847-80F5-BC4B80AA1BA3}"/>
              </a:ext>
            </a:extLst>
          </p:cNvPr>
          <p:cNvSpPr txBox="1"/>
          <p:nvPr/>
        </p:nvSpPr>
        <p:spPr>
          <a:xfrm>
            <a:off x="9666979" y="3941088"/>
            <a:ext cx="1456609" cy="492443"/>
          </a:xfrm>
          <a:prstGeom prst="rect">
            <a:avLst/>
          </a:prstGeom>
          <a:noFill/>
        </p:spPr>
        <p:txBody>
          <a:bodyPr wrap="square" rtlCol="0">
            <a:spAutoFit/>
          </a:bodyPr>
          <a:lstStyle/>
          <a:p>
            <a:pPr algn="r"/>
            <a:r>
              <a:rPr lang="en-US" sz="2600" dirty="0">
                <a:latin typeface="+mj-lt"/>
              </a:rPr>
              <a:t>Formal</a:t>
            </a:r>
            <a:r>
              <a:rPr lang="en-US" sz="2600" dirty="0"/>
              <a:t> </a:t>
            </a:r>
          </a:p>
        </p:txBody>
      </p:sp>
      <p:sp>
        <p:nvSpPr>
          <p:cNvPr id="3" name="TextBox 2">
            <a:extLst>
              <a:ext uri="{FF2B5EF4-FFF2-40B4-BE49-F238E27FC236}">
                <a16:creationId xmlns:a16="http://schemas.microsoft.com/office/drawing/2014/main" id="{74686D6C-B498-4E8E-804C-A310207F77F9}"/>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6</a:t>
            </a:r>
          </a:p>
        </p:txBody>
      </p:sp>
      <p:sp>
        <p:nvSpPr>
          <p:cNvPr id="8" name="Date Placeholder 7">
            <a:extLst>
              <a:ext uri="{FF2B5EF4-FFF2-40B4-BE49-F238E27FC236}">
                <a16:creationId xmlns:a16="http://schemas.microsoft.com/office/drawing/2014/main" id="{19D8EBAC-09B5-4E88-90B7-2CECB9E2751B}"/>
              </a:ext>
            </a:extLst>
          </p:cNvPr>
          <p:cNvSpPr>
            <a:spLocks noGrp="1"/>
          </p:cNvSpPr>
          <p:nvPr>
            <p:ph type="dt" sz="half" idx="10"/>
          </p:nvPr>
        </p:nvSpPr>
        <p:spPr/>
        <p:txBody>
          <a:bodyPr/>
          <a:lstStyle/>
          <a:p>
            <a:r>
              <a:rPr lang="en-US"/>
              <a:t>06/24/21</a:t>
            </a:r>
            <a:endParaRPr lang="en-US" dirty="0"/>
          </a:p>
        </p:txBody>
      </p:sp>
      <p:sp>
        <p:nvSpPr>
          <p:cNvPr id="9" name="Footer Placeholder 8">
            <a:extLst>
              <a:ext uri="{FF2B5EF4-FFF2-40B4-BE49-F238E27FC236}">
                <a16:creationId xmlns:a16="http://schemas.microsoft.com/office/drawing/2014/main" id="{428CE34B-1AAB-4A1B-B02F-464D241F4A93}"/>
              </a:ext>
            </a:extLst>
          </p:cNvPr>
          <p:cNvSpPr>
            <a:spLocks noGrp="1"/>
          </p:cNvSpPr>
          <p:nvPr>
            <p:ph type="ftr" sz="quarter" idx="11"/>
          </p:nvPr>
        </p:nvSpPr>
        <p:spPr/>
        <p:txBody>
          <a:bodyPr/>
          <a:lstStyle/>
          <a:p>
            <a:r>
              <a:rPr lang="en-US"/>
              <a:t>DFES/Partner Training Team</a:t>
            </a:r>
          </a:p>
        </p:txBody>
      </p:sp>
      <p:sp>
        <p:nvSpPr>
          <p:cNvPr id="21" name="Slide Number Placeholder 20">
            <a:extLst>
              <a:ext uri="{FF2B5EF4-FFF2-40B4-BE49-F238E27FC236}">
                <a16:creationId xmlns:a16="http://schemas.microsoft.com/office/drawing/2014/main" id="{A83418FD-CD32-484F-8EC0-6EE5F043979E}"/>
              </a:ext>
            </a:extLst>
          </p:cNvPr>
          <p:cNvSpPr>
            <a:spLocks noGrp="1"/>
          </p:cNvSpPr>
          <p:nvPr>
            <p:ph type="sldNum" sz="quarter" idx="12"/>
          </p:nvPr>
        </p:nvSpPr>
        <p:spPr/>
        <p:txBody>
          <a:bodyPr/>
          <a:lstStyle/>
          <a:p>
            <a:fld id="{F66C7F4F-7A58-456A-AC51-51E43BD5D209}" type="slidenum">
              <a:rPr lang="en-US" smtClean="0"/>
              <a:t>5</a:t>
            </a:fld>
            <a:endParaRPr lang="en-US"/>
          </a:p>
        </p:txBody>
      </p:sp>
    </p:spTree>
    <p:extLst>
      <p:ext uri="{BB962C8B-B14F-4D97-AF65-F5344CB8AC3E}">
        <p14:creationId xmlns:p14="http://schemas.microsoft.com/office/powerpoint/2010/main" val="19941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5E29-000D-4896-B3FB-22BCEFBE8B3D}"/>
              </a:ext>
            </a:extLst>
          </p:cNvPr>
          <p:cNvSpPr>
            <a:spLocks noGrp="1"/>
          </p:cNvSpPr>
          <p:nvPr>
            <p:ph type="title"/>
          </p:nvPr>
        </p:nvSpPr>
        <p:spPr/>
        <p:txBody>
          <a:bodyPr>
            <a:normAutofit/>
          </a:bodyPr>
          <a:lstStyle/>
          <a:p>
            <a:r>
              <a:rPr lang="en-US" sz="4800" dirty="0"/>
              <a:t>Assessment Types</a:t>
            </a:r>
          </a:p>
        </p:txBody>
      </p:sp>
      <p:pic>
        <p:nvPicPr>
          <p:cNvPr id="20" name="Picture 19">
            <a:extLst>
              <a:ext uri="{FF2B5EF4-FFF2-40B4-BE49-F238E27FC236}">
                <a16:creationId xmlns:a16="http://schemas.microsoft.com/office/drawing/2014/main" id="{4B78D191-C4FB-469D-8B48-05B98373A5EB}"/>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79560" y1="36427" x2="83360" y2="41051"/>
                        <a14:foregroundMark x1="81160" y1="36640" x2="83680" y2="41173"/>
                        <a14:foregroundMark x1="81000" y1="35680" x2="83480" y2="39520"/>
                        <a14:backgroundMark x1="84040" y1="40868" x2="84040" y2="42880"/>
                        <a14:backgroundMark x1="60760" y1="39787" x2="60760" y2="39787"/>
                        <a14:backgroundMark x1="60760" y1="39787" x2="60560" y2="40960"/>
                      </a14:backgroundRemoval>
                    </a14:imgEffect>
                  </a14:imgLayer>
                </a14:imgProps>
              </a:ext>
              <a:ext uri="{28A0092B-C50C-407E-A947-70E740481C1C}">
                <a14:useLocalDpi xmlns:a14="http://schemas.microsoft.com/office/drawing/2010/main" val="0"/>
              </a:ext>
            </a:extLst>
          </a:blip>
          <a:stretch>
            <a:fillRect/>
          </a:stretch>
        </p:blipFill>
        <p:spPr>
          <a:xfrm>
            <a:off x="335307" y="2093976"/>
            <a:ext cx="5505933" cy="4129450"/>
          </a:xfrm>
          <a:prstGeom prst="rect">
            <a:avLst/>
          </a:prstGeom>
        </p:spPr>
      </p:pic>
      <p:sp>
        <p:nvSpPr>
          <p:cNvPr id="21" name="TextBox 20">
            <a:extLst>
              <a:ext uri="{FF2B5EF4-FFF2-40B4-BE49-F238E27FC236}">
                <a16:creationId xmlns:a16="http://schemas.microsoft.com/office/drawing/2014/main" id="{F5D2E33F-789F-46F5-9479-0E81FFEC14DB}"/>
              </a:ext>
            </a:extLst>
          </p:cNvPr>
          <p:cNvSpPr txBox="1"/>
          <p:nvPr/>
        </p:nvSpPr>
        <p:spPr>
          <a:xfrm>
            <a:off x="519491" y="2220772"/>
            <a:ext cx="1997245" cy="492443"/>
          </a:xfrm>
          <a:prstGeom prst="rect">
            <a:avLst/>
          </a:prstGeom>
          <a:noFill/>
        </p:spPr>
        <p:txBody>
          <a:bodyPr wrap="square" rtlCol="0">
            <a:spAutoFit/>
          </a:bodyPr>
          <a:lstStyle/>
          <a:p>
            <a:pPr algn="r"/>
            <a:r>
              <a:rPr lang="en-US" sz="2600" dirty="0">
                <a:latin typeface="+mj-lt"/>
              </a:rPr>
              <a:t>Vocational</a:t>
            </a:r>
            <a:endParaRPr lang="en-US" sz="2600" dirty="0"/>
          </a:p>
        </p:txBody>
      </p:sp>
      <p:pic>
        <p:nvPicPr>
          <p:cNvPr id="23" name="Picture 22" descr="A picture containing toiletry, perfume&#10;&#10;Description automatically generated">
            <a:extLst>
              <a:ext uri="{FF2B5EF4-FFF2-40B4-BE49-F238E27FC236}">
                <a16:creationId xmlns:a16="http://schemas.microsoft.com/office/drawing/2014/main" id="{E2CF05B0-0025-49F7-8FC2-69925E48F07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167" b="91186" l="1475" r="96018">
                        <a14:foregroundMark x1="26696" y1="5449" x2="5015" y2="41506"/>
                        <a14:foregroundMark x1="5015" y1="41506" x2="10177" y2="66186"/>
                        <a14:foregroundMark x1="1622" y1="50321" x2="1622" y2="50321"/>
                        <a14:foregroundMark x1="10914" y1="65064" x2="23599" y2="89583"/>
                        <a14:foregroundMark x1="23599" y1="89583" x2="50147" y2="91506"/>
                        <a14:foregroundMark x1="50147" y1="91506" x2="73599" y2="88301"/>
                        <a14:foregroundMark x1="78614" y1="79487" x2="96165" y2="47756"/>
                        <a14:foregroundMark x1="77581" y1="10897" x2="66224" y2="4167"/>
                        <a14:foregroundMark x1="66224" y1="4167" x2="27729" y2="8654"/>
                      </a14:backgroundRemoval>
                    </a14:imgEffect>
                  </a14:imgLayer>
                </a14:imgProps>
              </a:ext>
              <a:ext uri="{28A0092B-C50C-407E-A947-70E740481C1C}">
                <a14:useLocalDpi xmlns:a14="http://schemas.microsoft.com/office/drawing/2010/main" val="0"/>
              </a:ext>
            </a:extLst>
          </a:blip>
          <a:stretch>
            <a:fillRect/>
          </a:stretch>
        </p:blipFill>
        <p:spPr>
          <a:xfrm>
            <a:off x="6296951" y="736937"/>
            <a:ext cx="4375586" cy="4027088"/>
          </a:xfrm>
          <a:prstGeom prst="rect">
            <a:avLst/>
          </a:prstGeom>
          <a:ln>
            <a:noFill/>
          </a:ln>
          <a:effectLst>
            <a:softEdge rad="112500"/>
          </a:effectLst>
        </p:spPr>
      </p:pic>
      <p:sp>
        <p:nvSpPr>
          <p:cNvPr id="25" name="TextBox 24">
            <a:extLst>
              <a:ext uri="{FF2B5EF4-FFF2-40B4-BE49-F238E27FC236}">
                <a16:creationId xmlns:a16="http://schemas.microsoft.com/office/drawing/2014/main" id="{80B4BE5A-B1F5-4EC9-A6BF-7B48721C7978}"/>
              </a:ext>
            </a:extLst>
          </p:cNvPr>
          <p:cNvSpPr txBox="1"/>
          <p:nvPr/>
        </p:nvSpPr>
        <p:spPr>
          <a:xfrm>
            <a:off x="8899254" y="4764025"/>
            <a:ext cx="1773283" cy="492443"/>
          </a:xfrm>
          <a:prstGeom prst="rect">
            <a:avLst/>
          </a:prstGeom>
          <a:noFill/>
        </p:spPr>
        <p:txBody>
          <a:bodyPr wrap="square" rtlCol="0">
            <a:spAutoFit/>
          </a:bodyPr>
          <a:lstStyle/>
          <a:p>
            <a:r>
              <a:rPr lang="en-US" sz="2600" dirty="0">
                <a:latin typeface="+mj-lt"/>
              </a:rPr>
              <a:t>Career</a:t>
            </a:r>
            <a:endParaRPr lang="en-US" sz="2600" dirty="0"/>
          </a:p>
        </p:txBody>
      </p:sp>
      <p:sp>
        <p:nvSpPr>
          <p:cNvPr id="11" name="TextBox 10">
            <a:extLst>
              <a:ext uri="{FF2B5EF4-FFF2-40B4-BE49-F238E27FC236}">
                <a16:creationId xmlns:a16="http://schemas.microsoft.com/office/drawing/2014/main" id="{5EC242FC-429C-48D7-A65E-F85F9C8AC2A6}"/>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7</a:t>
            </a:r>
          </a:p>
        </p:txBody>
      </p:sp>
      <p:sp>
        <p:nvSpPr>
          <p:cNvPr id="3" name="Date Placeholder 2">
            <a:extLst>
              <a:ext uri="{FF2B5EF4-FFF2-40B4-BE49-F238E27FC236}">
                <a16:creationId xmlns:a16="http://schemas.microsoft.com/office/drawing/2014/main" id="{B58CAD08-806E-4392-AFAC-4B5BDA547225}"/>
              </a:ext>
            </a:extLst>
          </p:cNvPr>
          <p:cNvSpPr>
            <a:spLocks noGrp="1"/>
          </p:cNvSpPr>
          <p:nvPr>
            <p:ph type="dt" sz="half" idx="10"/>
          </p:nvPr>
        </p:nvSpPr>
        <p:spPr/>
        <p:txBody>
          <a:bodyPr/>
          <a:lstStyle/>
          <a:p>
            <a:r>
              <a:rPr lang="en-US"/>
              <a:t>06/24/21</a:t>
            </a:r>
            <a:endParaRPr lang="en-US" dirty="0"/>
          </a:p>
        </p:txBody>
      </p:sp>
      <p:sp>
        <p:nvSpPr>
          <p:cNvPr id="4" name="Footer Placeholder 3">
            <a:extLst>
              <a:ext uri="{FF2B5EF4-FFF2-40B4-BE49-F238E27FC236}">
                <a16:creationId xmlns:a16="http://schemas.microsoft.com/office/drawing/2014/main" id="{055F9D7C-DEEC-4E6C-9094-86D661F3B74A}"/>
              </a:ext>
            </a:extLst>
          </p:cNvPr>
          <p:cNvSpPr>
            <a:spLocks noGrp="1"/>
          </p:cNvSpPr>
          <p:nvPr>
            <p:ph type="ftr" sz="quarter" idx="11"/>
          </p:nvPr>
        </p:nvSpPr>
        <p:spPr/>
        <p:txBody>
          <a:bodyPr/>
          <a:lstStyle/>
          <a:p>
            <a:r>
              <a:rPr lang="en-US"/>
              <a:t>DFES/Partner Training Team</a:t>
            </a:r>
          </a:p>
        </p:txBody>
      </p:sp>
      <p:sp>
        <p:nvSpPr>
          <p:cNvPr id="5" name="Slide Number Placeholder 4">
            <a:extLst>
              <a:ext uri="{FF2B5EF4-FFF2-40B4-BE49-F238E27FC236}">
                <a16:creationId xmlns:a16="http://schemas.microsoft.com/office/drawing/2014/main" id="{C145D52C-373E-400F-B9C9-5053B9BBB844}"/>
              </a:ext>
            </a:extLst>
          </p:cNvPr>
          <p:cNvSpPr>
            <a:spLocks noGrp="1"/>
          </p:cNvSpPr>
          <p:nvPr>
            <p:ph type="sldNum" sz="quarter" idx="12"/>
          </p:nvPr>
        </p:nvSpPr>
        <p:spPr/>
        <p:txBody>
          <a:bodyPr/>
          <a:lstStyle/>
          <a:p>
            <a:fld id="{F66C7F4F-7A58-456A-AC51-51E43BD5D209}" type="slidenum">
              <a:rPr lang="en-US" smtClean="0"/>
              <a:t>6</a:t>
            </a:fld>
            <a:endParaRPr lang="en-US"/>
          </a:p>
        </p:txBody>
      </p:sp>
    </p:spTree>
    <p:extLst>
      <p:ext uri="{BB962C8B-B14F-4D97-AF65-F5344CB8AC3E}">
        <p14:creationId xmlns:p14="http://schemas.microsoft.com/office/powerpoint/2010/main" val="318591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B487EA-571F-44C0-B73D-3A13FB8E8651}"/>
              </a:ext>
            </a:extLst>
          </p:cNvPr>
          <p:cNvSpPr txBox="1"/>
          <p:nvPr/>
        </p:nvSpPr>
        <p:spPr>
          <a:xfrm>
            <a:off x="3801979" y="4154906"/>
            <a:ext cx="8390021" cy="1692771"/>
          </a:xfrm>
          <a:prstGeom prst="rect">
            <a:avLst/>
          </a:prstGeom>
          <a:noFill/>
        </p:spPr>
        <p:txBody>
          <a:bodyPr wrap="square" rtlCol="0">
            <a:spAutoFit/>
          </a:bodyPr>
          <a:lstStyle/>
          <a:p>
            <a:r>
              <a:rPr lang="en-US" sz="2600" dirty="0">
                <a:latin typeface="+mj-lt"/>
              </a:rPr>
              <a:t>Review scenario and corresponding assessment results. Then answer the questions in your Participant Guide. Be prepared to share your responses.</a:t>
            </a:r>
          </a:p>
        </p:txBody>
      </p:sp>
      <p:pic>
        <p:nvPicPr>
          <p:cNvPr id="9" name="Picture 8" descr="A close up of a logo&#10;&#10;Description automatically generated">
            <a:extLst>
              <a:ext uri="{FF2B5EF4-FFF2-40B4-BE49-F238E27FC236}">
                <a16:creationId xmlns:a16="http://schemas.microsoft.com/office/drawing/2014/main" id="{E618D566-4FA9-41B9-9B7B-B0B23AB4E2D2}"/>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4590" y="0"/>
            <a:ext cx="9144000" cy="3667125"/>
          </a:xfrm>
          <a:prstGeom prst="rect">
            <a:avLst/>
          </a:prstGeom>
        </p:spPr>
      </p:pic>
      <p:sp>
        <p:nvSpPr>
          <p:cNvPr id="2" name="Date Placeholder 1">
            <a:extLst>
              <a:ext uri="{FF2B5EF4-FFF2-40B4-BE49-F238E27FC236}">
                <a16:creationId xmlns:a16="http://schemas.microsoft.com/office/drawing/2014/main" id="{F743930B-3E1A-40A4-A07B-C4DB5F305362}"/>
              </a:ext>
            </a:extLst>
          </p:cNvPr>
          <p:cNvSpPr>
            <a:spLocks noGrp="1"/>
          </p:cNvSpPr>
          <p:nvPr>
            <p:ph type="dt" sz="half" idx="10"/>
          </p:nvPr>
        </p:nvSpPr>
        <p:spPr/>
        <p:txBody>
          <a:bodyPr/>
          <a:lstStyle/>
          <a:p>
            <a:r>
              <a:rPr lang="en-US"/>
              <a:t>06/24/21</a:t>
            </a:r>
            <a:endParaRPr lang="en-US" dirty="0"/>
          </a:p>
        </p:txBody>
      </p:sp>
      <p:sp>
        <p:nvSpPr>
          <p:cNvPr id="3" name="Footer Placeholder 2">
            <a:extLst>
              <a:ext uri="{FF2B5EF4-FFF2-40B4-BE49-F238E27FC236}">
                <a16:creationId xmlns:a16="http://schemas.microsoft.com/office/drawing/2014/main" id="{3EEE9CAA-D6CD-4CCA-B94C-9B8A70DD72D4}"/>
              </a:ext>
            </a:extLst>
          </p:cNvPr>
          <p:cNvSpPr>
            <a:spLocks noGrp="1"/>
          </p:cNvSpPr>
          <p:nvPr>
            <p:ph type="ftr" sz="quarter" idx="11"/>
          </p:nvPr>
        </p:nvSpPr>
        <p:spPr/>
        <p:txBody>
          <a:bodyPr/>
          <a:lstStyle/>
          <a:p>
            <a:r>
              <a:rPr lang="en-US"/>
              <a:t>DFES/Partner Training Team</a:t>
            </a:r>
          </a:p>
        </p:txBody>
      </p:sp>
      <p:sp>
        <p:nvSpPr>
          <p:cNvPr id="10" name="Slide Number Placeholder 9">
            <a:extLst>
              <a:ext uri="{FF2B5EF4-FFF2-40B4-BE49-F238E27FC236}">
                <a16:creationId xmlns:a16="http://schemas.microsoft.com/office/drawing/2014/main" id="{A1BD196E-3F10-42AA-B362-CDB899B6ACA6}"/>
              </a:ext>
            </a:extLst>
          </p:cNvPr>
          <p:cNvSpPr>
            <a:spLocks noGrp="1"/>
          </p:cNvSpPr>
          <p:nvPr>
            <p:ph type="sldNum" sz="quarter" idx="12"/>
          </p:nvPr>
        </p:nvSpPr>
        <p:spPr/>
        <p:txBody>
          <a:bodyPr/>
          <a:lstStyle/>
          <a:p>
            <a:fld id="{F66C7F4F-7A58-456A-AC51-51E43BD5D209}" type="slidenum">
              <a:rPr lang="en-US" smtClean="0"/>
              <a:t>7</a:t>
            </a:fld>
            <a:endParaRPr lang="en-US"/>
          </a:p>
        </p:txBody>
      </p:sp>
      <p:sp>
        <p:nvSpPr>
          <p:cNvPr id="8" name="Rectangle 7">
            <a:extLst>
              <a:ext uri="{FF2B5EF4-FFF2-40B4-BE49-F238E27FC236}">
                <a16:creationId xmlns:a16="http://schemas.microsoft.com/office/drawing/2014/main" id="{25EBEFB7-D13C-4693-B9E9-2DAD8ED05ECB}"/>
              </a:ext>
            </a:extLst>
          </p:cNvPr>
          <p:cNvSpPr/>
          <p:nvPr/>
        </p:nvSpPr>
        <p:spPr>
          <a:xfrm>
            <a:off x="11109278" y="5896307"/>
            <a:ext cx="904531" cy="961693"/>
          </a:xfrm>
          <a:prstGeom prst="rect">
            <a:avLst/>
          </a:prstGeom>
          <a:solidFill>
            <a:srgbClr val="FA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31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EEF6F9-7BBA-4A01-ABF3-BEDAA62DB1FA}"/>
              </a:ext>
            </a:extLst>
          </p:cNvPr>
          <p:cNvSpPr>
            <a:spLocks noGrp="1"/>
          </p:cNvSpPr>
          <p:nvPr>
            <p:ph type="dt" sz="half" idx="10"/>
          </p:nvPr>
        </p:nvSpPr>
        <p:spPr/>
        <p:txBody>
          <a:bodyPr/>
          <a:lstStyle/>
          <a:p>
            <a:r>
              <a:rPr lang="en-US"/>
              <a:t>06/24/21</a:t>
            </a:r>
            <a:endParaRPr lang="en-US" dirty="0"/>
          </a:p>
        </p:txBody>
      </p:sp>
      <p:sp>
        <p:nvSpPr>
          <p:cNvPr id="3" name="Footer Placeholder 2">
            <a:extLst>
              <a:ext uri="{FF2B5EF4-FFF2-40B4-BE49-F238E27FC236}">
                <a16:creationId xmlns:a16="http://schemas.microsoft.com/office/drawing/2014/main" id="{46F25EB0-80A4-411C-9A2D-E599C2C2494C}"/>
              </a:ext>
            </a:extLst>
          </p:cNvPr>
          <p:cNvSpPr>
            <a:spLocks noGrp="1"/>
          </p:cNvSpPr>
          <p:nvPr>
            <p:ph type="ftr" sz="quarter" idx="11"/>
          </p:nvPr>
        </p:nvSpPr>
        <p:spPr/>
        <p:txBody>
          <a:bodyPr/>
          <a:lstStyle/>
          <a:p>
            <a:r>
              <a:rPr lang="en-US"/>
              <a:t>DFES/Partner Training Team</a:t>
            </a:r>
          </a:p>
        </p:txBody>
      </p:sp>
      <p:sp>
        <p:nvSpPr>
          <p:cNvPr id="4" name="Slide Number Placeholder 3">
            <a:extLst>
              <a:ext uri="{FF2B5EF4-FFF2-40B4-BE49-F238E27FC236}">
                <a16:creationId xmlns:a16="http://schemas.microsoft.com/office/drawing/2014/main" id="{FBC0C1DA-DF3B-4333-8240-EAE2C27EE4F9}"/>
              </a:ext>
            </a:extLst>
          </p:cNvPr>
          <p:cNvSpPr>
            <a:spLocks noGrp="1"/>
          </p:cNvSpPr>
          <p:nvPr>
            <p:ph type="sldNum" sz="quarter" idx="12"/>
          </p:nvPr>
        </p:nvSpPr>
        <p:spPr/>
        <p:txBody>
          <a:bodyPr/>
          <a:lstStyle/>
          <a:p>
            <a:fld id="{F66C7F4F-7A58-456A-AC51-51E43BD5D209}" type="slidenum">
              <a:rPr lang="en-US" smtClean="0"/>
              <a:t>8</a:t>
            </a:fld>
            <a:endParaRPr lang="en-US"/>
          </a:p>
        </p:txBody>
      </p:sp>
      <p:grpSp>
        <p:nvGrpSpPr>
          <p:cNvPr id="5" name="Group 4">
            <a:extLst>
              <a:ext uri="{FF2B5EF4-FFF2-40B4-BE49-F238E27FC236}">
                <a16:creationId xmlns:a16="http://schemas.microsoft.com/office/drawing/2014/main" id="{667B5839-9764-4A9D-B9B6-F3BAF9CA2557}"/>
              </a:ext>
            </a:extLst>
          </p:cNvPr>
          <p:cNvGrpSpPr/>
          <p:nvPr/>
        </p:nvGrpSpPr>
        <p:grpSpPr>
          <a:xfrm>
            <a:off x="2092076" y="208938"/>
            <a:ext cx="7367768" cy="6346991"/>
            <a:chOff x="2092076" y="208938"/>
            <a:chExt cx="7367768" cy="6346991"/>
          </a:xfrm>
        </p:grpSpPr>
        <p:grpSp>
          <p:nvGrpSpPr>
            <p:cNvPr id="31" name="Group 30">
              <a:extLst>
                <a:ext uri="{FF2B5EF4-FFF2-40B4-BE49-F238E27FC236}">
                  <a16:creationId xmlns:a16="http://schemas.microsoft.com/office/drawing/2014/main" id="{786CEA69-3048-412A-AA41-0E3D3925D831}"/>
                </a:ext>
              </a:extLst>
            </p:cNvPr>
            <p:cNvGrpSpPr/>
            <p:nvPr/>
          </p:nvGrpSpPr>
          <p:grpSpPr>
            <a:xfrm>
              <a:off x="2092076" y="208938"/>
              <a:ext cx="7367768" cy="6346991"/>
              <a:chOff x="2092076" y="208938"/>
              <a:chExt cx="7367768" cy="6346991"/>
            </a:xfrm>
          </p:grpSpPr>
          <p:grpSp>
            <p:nvGrpSpPr>
              <p:cNvPr id="24" name="Group 23">
                <a:extLst>
                  <a:ext uri="{FF2B5EF4-FFF2-40B4-BE49-F238E27FC236}">
                    <a16:creationId xmlns:a16="http://schemas.microsoft.com/office/drawing/2014/main" id="{365941B0-2C57-4111-91CA-D7B20B6A0CD2}"/>
                  </a:ext>
                </a:extLst>
              </p:cNvPr>
              <p:cNvGrpSpPr/>
              <p:nvPr/>
            </p:nvGrpSpPr>
            <p:grpSpPr>
              <a:xfrm>
                <a:off x="2092076" y="226355"/>
                <a:ext cx="7367768" cy="6329574"/>
                <a:chOff x="2814066" y="713003"/>
                <a:chExt cx="5909810" cy="5077057"/>
              </a:xfrm>
            </p:grpSpPr>
            <p:sp>
              <p:nvSpPr>
                <p:cNvPr id="17" name="Isosceles Triangle 16">
                  <a:extLst>
                    <a:ext uri="{FF2B5EF4-FFF2-40B4-BE49-F238E27FC236}">
                      <a16:creationId xmlns:a16="http://schemas.microsoft.com/office/drawing/2014/main" id="{777BEC01-CA14-478A-8539-3EE42DC2ED1C}"/>
                    </a:ext>
                  </a:extLst>
                </p:cNvPr>
                <p:cNvSpPr/>
                <p:nvPr/>
              </p:nvSpPr>
              <p:spPr>
                <a:xfrm>
                  <a:off x="2841690" y="713014"/>
                  <a:ext cx="2931313" cy="2531729"/>
                </a:xfrm>
                <a:prstGeom prst="triangle">
                  <a:avLst>
                    <a:gd name="adj" fmla="val 43719"/>
                  </a:avLst>
                </a:prstGeom>
                <a:solidFill>
                  <a:srgbClr val="D99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6423B8ED-3CA4-4400-85EC-B7439315A032}"/>
                    </a:ext>
                  </a:extLst>
                </p:cNvPr>
                <p:cNvSpPr/>
                <p:nvPr/>
              </p:nvSpPr>
              <p:spPr>
                <a:xfrm flipH="1">
                  <a:off x="5778916" y="713003"/>
                  <a:ext cx="2931313" cy="2531729"/>
                </a:xfrm>
                <a:prstGeom prst="triangle">
                  <a:avLst>
                    <a:gd name="adj" fmla="val 42322"/>
                  </a:avLst>
                </a:prstGeom>
                <a:solidFill>
                  <a:srgbClr val="B8B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E3354BFC-1D9B-44E3-B09B-70D01D9E3CFF}"/>
                    </a:ext>
                  </a:extLst>
                </p:cNvPr>
                <p:cNvSpPr/>
                <p:nvPr/>
              </p:nvSpPr>
              <p:spPr>
                <a:xfrm flipV="1">
                  <a:off x="2814066" y="3244683"/>
                  <a:ext cx="2950871" cy="2531729"/>
                </a:xfrm>
                <a:prstGeom prst="triangle">
                  <a:avLst>
                    <a:gd name="adj" fmla="val 43719"/>
                  </a:avLst>
                </a:prstGeom>
                <a:solidFill>
                  <a:srgbClr val="B6C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1016035C-6CA5-4400-B854-21461FDDE733}"/>
                    </a:ext>
                  </a:extLst>
                </p:cNvPr>
                <p:cNvSpPr/>
                <p:nvPr/>
              </p:nvSpPr>
              <p:spPr>
                <a:xfrm flipH="1" flipV="1">
                  <a:off x="5792563" y="3258331"/>
                  <a:ext cx="2931313" cy="2531729"/>
                </a:xfrm>
                <a:prstGeom prst="triangle">
                  <a:avLst>
                    <a:gd name="adj" fmla="val 43719"/>
                  </a:avLst>
                </a:prstGeom>
                <a:solidFill>
                  <a:srgbClr val="DA9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4BEF9B52-0938-4FEA-9419-DDCB284F64F7}"/>
                    </a:ext>
                  </a:extLst>
                </p:cNvPr>
                <p:cNvSpPr/>
                <p:nvPr/>
              </p:nvSpPr>
              <p:spPr>
                <a:xfrm>
                  <a:off x="4145173" y="3271979"/>
                  <a:ext cx="3285249" cy="2473723"/>
                </a:xfrm>
                <a:prstGeom prst="triangle">
                  <a:avLst/>
                </a:prstGeom>
                <a:solidFill>
                  <a:srgbClr val="DCA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5DC74650-7D53-4F3F-8D1C-DEBD1F67FCD9}"/>
                    </a:ext>
                  </a:extLst>
                </p:cNvPr>
                <p:cNvSpPr/>
                <p:nvPr/>
              </p:nvSpPr>
              <p:spPr>
                <a:xfrm flipV="1">
                  <a:off x="4137202" y="747788"/>
                  <a:ext cx="3285249" cy="2473723"/>
                </a:xfrm>
                <a:prstGeom prst="triangle">
                  <a:avLst/>
                </a:prstGeom>
                <a:solidFill>
                  <a:srgbClr val="9AA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13456D2-8634-44DF-9CA1-2AD3B10E0502}"/>
                    </a:ext>
                  </a:extLst>
                </p:cNvPr>
                <p:cNvGrpSpPr/>
                <p:nvPr/>
              </p:nvGrpSpPr>
              <p:grpSpPr>
                <a:xfrm>
                  <a:off x="2841691" y="713094"/>
                  <a:ext cx="5868538" cy="5063320"/>
                  <a:chOff x="3456437" y="549322"/>
                  <a:chExt cx="5868538" cy="5063320"/>
                </a:xfrm>
              </p:grpSpPr>
              <p:sp>
                <p:nvSpPr>
                  <p:cNvPr id="8" name="Hexagon 7">
                    <a:extLst>
                      <a:ext uri="{FF2B5EF4-FFF2-40B4-BE49-F238E27FC236}">
                        <a16:creationId xmlns:a16="http://schemas.microsoft.com/office/drawing/2014/main" id="{E612DFAC-14DB-4B82-902E-28466BE76D45}"/>
                      </a:ext>
                    </a:extLst>
                  </p:cNvPr>
                  <p:cNvSpPr/>
                  <p:nvPr/>
                </p:nvSpPr>
                <p:spPr>
                  <a:xfrm>
                    <a:off x="3456437" y="549322"/>
                    <a:ext cx="5868538" cy="5063320"/>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4B8A2DA-47DC-41D4-9801-C1BC26311AB0}"/>
                      </a:ext>
                    </a:extLst>
                  </p:cNvPr>
                  <p:cNvCxnSpPr>
                    <a:stCxn id="8" idx="3"/>
                    <a:endCxn id="8" idx="0"/>
                  </p:cNvCxnSpPr>
                  <p:nvPr/>
                </p:nvCxnSpPr>
                <p:spPr>
                  <a:xfrm>
                    <a:off x="3456437" y="3080982"/>
                    <a:ext cx="58685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07BA1B-C7F5-4274-BFD9-5D78754688B6}"/>
                      </a:ext>
                    </a:extLst>
                  </p:cNvPr>
                  <p:cNvCxnSpPr>
                    <a:stCxn id="8" idx="4"/>
                    <a:endCxn id="8" idx="1"/>
                  </p:cNvCxnSpPr>
                  <p:nvPr/>
                </p:nvCxnSpPr>
                <p:spPr>
                  <a:xfrm>
                    <a:off x="4722267" y="549323"/>
                    <a:ext cx="3336878" cy="50633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FC56819-BB88-4237-B45E-D844DAE6C821}"/>
                      </a:ext>
                    </a:extLst>
                  </p:cNvPr>
                  <p:cNvCxnSpPr>
                    <a:stCxn id="8" idx="2"/>
                    <a:endCxn id="8" idx="5"/>
                  </p:cNvCxnSpPr>
                  <p:nvPr/>
                </p:nvCxnSpPr>
                <p:spPr>
                  <a:xfrm flipV="1">
                    <a:off x="4722267" y="549323"/>
                    <a:ext cx="3336878" cy="50633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5" name="TextBox 24">
                <a:extLst>
                  <a:ext uri="{FF2B5EF4-FFF2-40B4-BE49-F238E27FC236}">
                    <a16:creationId xmlns:a16="http://schemas.microsoft.com/office/drawing/2014/main" id="{5A2DF8C4-3075-420F-B06B-882507D62130}"/>
                  </a:ext>
                </a:extLst>
              </p:cNvPr>
              <p:cNvSpPr txBox="1"/>
              <p:nvPr/>
            </p:nvSpPr>
            <p:spPr>
              <a:xfrm>
                <a:off x="4831221" y="208938"/>
                <a:ext cx="2172213" cy="584775"/>
              </a:xfrm>
              <a:prstGeom prst="rect">
                <a:avLst/>
              </a:prstGeom>
              <a:noFill/>
            </p:spPr>
            <p:txBody>
              <a:bodyPr wrap="square" rtlCol="0">
                <a:spAutoFit/>
              </a:bodyPr>
              <a:lstStyle/>
              <a:p>
                <a:r>
                  <a:rPr lang="en-US" sz="3200" b="1" dirty="0"/>
                  <a:t>Realistic</a:t>
                </a:r>
                <a:r>
                  <a:rPr lang="en-US" sz="2800" dirty="0"/>
                  <a:t> </a:t>
                </a:r>
              </a:p>
            </p:txBody>
          </p:sp>
          <p:sp>
            <p:nvSpPr>
              <p:cNvPr id="26" name="TextBox 25">
                <a:extLst>
                  <a:ext uri="{FF2B5EF4-FFF2-40B4-BE49-F238E27FC236}">
                    <a16:creationId xmlns:a16="http://schemas.microsoft.com/office/drawing/2014/main" id="{F0C4559B-0B84-43A9-B41A-337C2E60D981}"/>
                  </a:ext>
                </a:extLst>
              </p:cNvPr>
              <p:cNvSpPr txBox="1"/>
              <p:nvPr/>
            </p:nvSpPr>
            <p:spPr>
              <a:xfrm>
                <a:off x="6227347" y="2831586"/>
                <a:ext cx="2939764" cy="584775"/>
              </a:xfrm>
              <a:prstGeom prst="rect">
                <a:avLst/>
              </a:prstGeom>
              <a:noFill/>
            </p:spPr>
            <p:txBody>
              <a:bodyPr wrap="square" rtlCol="0">
                <a:spAutoFit/>
              </a:bodyPr>
              <a:lstStyle/>
              <a:p>
                <a:r>
                  <a:rPr lang="en-US" sz="3200" b="1" dirty="0"/>
                  <a:t>Investigative</a:t>
                </a:r>
                <a:r>
                  <a:rPr lang="en-US" sz="2800" dirty="0"/>
                  <a:t> </a:t>
                </a:r>
              </a:p>
            </p:txBody>
          </p:sp>
          <p:sp>
            <p:nvSpPr>
              <p:cNvPr id="27" name="TextBox 26">
                <a:extLst>
                  <a:ext uri="{FF2B5EF4-FFF2-40B4-BE49-F238E27FC236}">
                    <a16:creationId xmlns:a16="http://schemas.microsoft.com/office/drawing/2014/main" id="{4406EB73-3330-48D2-8668-4D7CD43E62C1}"/>
                  </a:ext>
                </a:extLst>
              </p:cNvPr>
              <p:cNvSpPr txBox="1"/>
              <p:nvPr/>
            </p:nvSpPr>
            <p:spPr>
              <a:xfrm>
                <a:off x="2402236" y="2762898"/>
                <a:ext cx="3127416" cy="584775"/>
              </a:xfrm>
              <a:prstGeom prst="rect">
                <a:avLst/>
              </a:prstGeom>
              <a:noFill/>
            </p:spPr>
            <p:txBody>
              <a:bodyPr wrap="square" rtlCol="0">
                <a:spAutoFit/>
              </a:bodyPr>
              <a:lstStyle/>
              <a:p>
                <a:r>
                  <a:rPr lang="en-US" sz="3200" b="1" dirty="0"/>
                  <a:t>Conventional</a:t>
                </a:r>
                <a:r>
                  <a:rPr lang="en-US" sz="2800" b="1" dirty="0"/>
                  <a:t> </a:t>
                </a:r>
              </a:p>
            </p:txBody>
          </p:sp>
          <p:sp>
            <p:nvSpPr>
              <p:cNvPr id="28" name="TextBox 27">
                <a:extLst>
                  <a:ext uri="{FF2B5EF4-FFF2-40B4-BE49-F238E27FC236}">
                    <a16:creationId xmlns:a16="http://schemas.microsoft.com/office/drawing/2014/main" id="{D716E967-1E7A-48FC-9851-337422686E8F}"/>
                  </a:ext>
                </a:extLst>
              </p:cNvPr>
              <p:cNvSpPr txBox="1"/>
              <p:nvPr/>
            </p:nvSpPr>
            <p:spPr>
              <a:xfrm>
                <a:off x="2446143" y="3348960"/>
                <a:ext cx="2966789" cy="584775"/>
              </a:xfrm>
              <a:prstGeom prst="rect">
                <a:avLst/>
              </a:prstGeom>
              <a:noFill/>
            </p:spPr>
            <p:txBody>
              <a:bodyPr wrap="square" rtlCol="0">
                <a:spAutoFit/>
              </a:bodyPr>
              <a:lstStyle/>
              <a:p>
                <a:r>
                  <a:rPr lang="en-US" sz="3200" b="1" dirty="0"/>
                  <a:t>Enterprising</a:t>
                </a:r>
                <a:r>
                  <a:rPr lang="en-US" sz="2800" dirty="0"/>
                  <a:t> </a:t>
                </a:r>
              </a:p>
            </p:txBody>
          </p:sp>
          <p:sp>
            <p:nvSpPr>
              <p:cNvPr id="29" name="TextBox 28">
                <a:extLst>
                  <a:ext uri="{FF2B5EF4-FFF2-40B4-BE49-F238E27FC236}">
                    <a16:creationId xmlns:a16="http://schemas.microsoft.com/office/drawing/2014/main" id="{84EE98A0-DBE5-4D66-A7ED-496B1E1FF04D}"/>
                  </a:ext>
                </a:extLst>
              </p:cNvPr>
              <p:cNvSpPr txBox="1"/>
              <p:nvPr/>
            </p:nvSpPr>
            <p:spPr>
              <a:xfrm>
                <a:off x="5092179" y="5957582"/>
                <a:ext cx="1516752" cy="584775"/>
              </a:xfrm>
              <a:prstGeom prst="rect">
                <a:avLst/>
              </a:prstGeom>
              <a:noFill/>
            </p:spPr>
            <p:txBody>
              <a:bodyPr wrap="square" rtlCol="0">
                <a:spAutoFit/>
              </a:bodyPr>
              <a:lstStyle/>
              <a:p>
                <a:r>
                  <a:rPr lang="en-US" sz="3200" b="1" dirty="0"/>
                  <a:t>Social</a:t>
                </a:r>
                <a:r>
                  <a:rPr lang="en-US" sz="3200" dirty="0"/>
                  <a:t> </a:t>
                </a:r>
              </a:p>
            </p:txBody>
          </p:sp>
          <p:sp>
            <p:nvSpPr>
              <p:cNvPr id="30" name="TextBox 29">
                <a:extLst>
                  <a:ext uri="{FF2B5EF4-FFF2-40B4-BE49-F238E27FC236}">
                    <a16:creationId xmlns:a16="http://schemas.microsoft.com/office/drawing/2014/main" id="{0F20B430-B5C7-4956-9DC7-C00E2907DB15}"/>
                  </a:ext>
                </a:extLst>
              </p:cNvPr>
              <p:cNvSpPr txBox="1"/>
              <p:nvPr/>
            </p:nvSpPr>
            <p:spPr>
              <a:xfrm>
                <a:off x="6755531" y="3348960"/>
                <a:ext cx="1795017" cy="584775"/>
              </a:xfrm>
              <a:prstGeom prst="rect">
                <a:avLst/>
              </a:prstGeom>
              <a:noFill/>
            </p:spPr>
            <p:txBody>
              <a:bodyPr wrap="square" rtlCol="0">
                <a:spAutoFit/>
              </a:bodyPr>
              <a:lstStyle/>
              <a:p>
                <a:r>
                  <a:rPr lang="en-US" sz="3200" b="1" dirty="0"/>
                  <a:t>Artistic</a:t>
                </a:r>
                <a:r>
                  <a:rPr lang="en-US" sz="2800" dirty="0"/>
                  <a:t> </a:t>
                </a:r>
              </a:p>
            </p:txBody>
          </p:sp>
        </p:grpSp>
        <p:sp>
          <p:nvSpPr>
            <p:cNvPr id="32" name="TextBox 31">
              <a:extLst>
                <a:ext uri="{FF2B5EF4-FFF2-40B4-BE49-F238E27FC236}">
                  <a16:creationId xmlns:a16="http://schemas.microsoft.com/office/drawing/2014/main" id="{B9E9B8DA-7CA8-4E85-ADA7-FE43883CC7E5}"/>
                </a:ext>
              </a:extLst>
            </p:cNvPr>
            <p:cNvSpPr txBox="1"/>
            <p:nvPr/>
          </p:nvSpPr>
          <p:spPr>
            <a:xfrm>
              <a:off x="3969631" y="939808"/>
              <a:ext cx="3654471" cy="1200329"/>
            </a:xfrm>
            <a:prstGeom prst="rect">
              <a:avLst/>
            </a:prstGeom>
            <a:noFill/>
          </p:spPr>
          <p:txBody>
            <a:bodyPr wrap="square" rtlCol="0">
              <a:spAutoFit/>
            </a:bodyPr>
            <a:lstStyle/>
            <a:p>
              <a:pPr algn="ctr"/>
              <a:r>
                <a:rPr lang="en-US" sz="2400" dirty="0"/>
                <a:t>Practical, hands-</a:t>
              </a:r>
            </a:p>
            <a:p>
              <a:pPr algn="ctr"/>
              <a:r>
                <a:rPr lang="en-US" sz="2400" dirty="0"/>
                <a:t>on outside </a:t>
              </a:r>
            </a:p>
            <a:p>
              <a:pPr algn="ctr"/>
              <a:r>
                <a:rPr lang="en-US" sz="2400" dirty="0"/>
                <a:t>work</a:t>
              </a:r>
            </a:p>
          </p:txBody>
        </p:sp>
        <p:sp>
          <p:nvSpPr>
            <p:cNvPr id="33" name="TextBox 32">
              <a:extLst>
                <a:ext uri="{FF2B5EF4-FFF2-40B4-BE49-F238E27FC236}">
                  <a16:creationId xmlns:a16="http://schemas.microsoft.com/office/drawing/2014/main" id="{3EF4D9D2-F41D-465F-B52F-7D0ABC594524}"/>
                </a:ext>
              </a:extLst>
            </p:cNvPr>
            <p:cNvSpPr txBox="1"/>
            <p:nvPr/>
          </p:nvSpPr>
          <p:spPr>
            <a:xfrm>
              <a:off x="6335175" y="1542714"/>
              <a:ext cx="2788028" cy="1200329"/>
            </a:xfrm>
            <a:prstGeom prst="rect">
              <a:avLst/>
            </a:prstGeom>
            <a:noFill/>
          </p:spPr>
          <p:txBody>
            <a:bodyPr wrap="square" rtlCol="0">
              <a:spAutoFit/>
            </a:bodyPr>
            <a:lstStyle/>
            <a:p>
              <a:pPr algn="ctr"/>
              <a:r>
                <a:rPr lang="en-US" sz="2400" dirty="0"/>
                <a:t>Thinking, </a:t>
              </a:r>
            </a:p>
            <a:p>
              <a:pPr algn="ctr"/>
              <a:r>
                <a:rPr lang="en-US" sz="2400" dirty="0"/>
                <a:t>searching for </a:t>
              </a:r>
            </a:p>
            <a:p>
              <a:pPr algn="ctr"/>
              <a:r>
                <a:rPr lang="en-US" sz="2400" dirty="0"/>
                <a:t>facts and ideas</a:t>
              </a:r>
            </a:p>
          </p:txBody>
        </p:sp>
        <p:sp>
          <p:nvSpPr>
            <p:cNvPr id="34" name="TextBox 33">
              <a:extLst>
                <a:ext uri="{FF2B5EF4-FFF2-40B4-BE49-F238E27FC236}">
                  <a16:creationId xmlns:a16="http://schemas.microsoft.com/office/drawing/2014/main" id="{FF912699-11C8-4167-AACD-A1909358ADBE}"/>
                </a:ext>
              </a:extLst>
            </p:cNvPr>
            <p:cNvSpPr txBox="1"/>
            <p:nvPr/>
          </p:nvSpPr>
          <p:spPr>
            <a:xfrm>
              <a:off x="6346078" y="3861106"/>
              <a:ext cx="2788028" cy="1938992"/>
            </a:xfrm>
            <a:prstGeom prst="rect">
              <a:avLst/>
            </a:prstGeom>
            <a:noFill/>
          </p:spPr>
          <p:txBody>
            <a:bodyPr wrap="square" rtlCol="0">
              <a:spAutoFit/>
            </a:bodyPr>
            <a:lstStyle/>
            <a:p>
              <a:pPr algn="ctr"/>
              <a:r>
                <a:rPr lang="en-US" sz="2400" dirty="0"/>
                <a:t>Self-expression, freedom to </a:t>
              </a:r>
            </a:p>
            <a:p>
              <a:pPr algn="ctr"/>
              <a:r>
                <a:rPr lang="en-US" sz="2400" dirty="0"/>
                <a:t>work</a:t>
              </a:r>
            </a:p>
            <a:p>
              <a:pPr algn="ctr"/>
              <a:r>
                <a:rPr lang="en-US" sz="2400" dirty="0"/>
                <a:t>without </a:t>
              </a:r>
            </a:p>
            <a:p>
              <a:pPr algn="ctr"/>
              <a:r>
                <a:rPr lang="en-US" sz="2400" dirty="0"/>
                <a:t>rules </a:t>
              </a:r>
            </a:p>
          </p:txBody>
        </p:sp>
        <p:sp>
          <p:nvSpPr>
            <p:cNvPr id="35" name="TextBox 34">
              <a:extLst>
                <a:ext uri="{FF2B5EF4-FFF2-40B4-BE49-F238E27FC236}">
                  <a16:creationId xmlns:a16="http://schemas.microsoft.com/office/drawing/2014/main" id="{7813304C-5EE4-4C07-A3C2-16FBA512AB09}"/>
                </a:ext>
              </a:extLst>
            </p:cNvPr>
            <p:cNvSpPr txBox="1"/>
            <p:nvPr/>
          </p:nvSpPr>
          <p:spPr>
            <a:xfrm>
              <a:off x="4439988" y="4366987"/>
              <a:ext cx="2713756" cy="1569660"/>
            </a:xfrm>
            <a:prstGeom prst="rect">
              <a:avLst/>
            </a:prstGeom>
            <a:noFill/>
          </p:spPr>
          <p:txBody>
            <a:bodyPr wrap="square" rtlCol="0">
              <a:spAutoFit/>
            </a:bodyPr>
            <a:lstStyle/>
            <a:p>
              <a:pPr algn="ctr"/>
              <a:r>
                <a:rPr lang="en-US" sz="2400" dirty="0"/>
                <a:t>Working </a:t>
              </a:r>
            </a:p>
            <a:p>
              <a:pPr algn="ctr"/>
              <a:r>
                <a:rPr lang="en-US" sz="2400" dirty="0"/>
                <a:t>and </a:t>
              </a:r>
            </a:p>
            <a:p>
              <a:pPr algn="ctr"/>
              <a:r>
                <a:rPr lang="en-US" sz="2400" dirty="0"/>
                <a:t>communicating </a:t>
              </a:r>
            </a:p>
            <a:p>
              <a:pPr algn="ctr"/>
              <a:r>
                <a:rPr lang="en-US" sz="2400" dirty="0"/>
                <a:t>with people </a:t>
              </a:r>
            </a:p>
          </p:txBody>
        </p:sp>
        <p:sp>
          <p:nvSpPr>
            <p:cNvPr id="36" name="TextBox 35">
              <a:extLst>
                <a:ext uri="{FF2B5EF4-FFF2-40B4-BE49-F238E27FC236}">
                  <a16:creationId xmlns:a16="http://schemas.microsoft.com/office/drawing/2014/main" id="{DD5B7E41-987E-488A-AF98-067FFF5AF015}"/>
                </a:ext>
              </a:extLst>
            </p:cNvPr>
            <p:cNvSpPr txBox="1"/>
            <p:nvPr/>
          </p:nvSpPr>
          <p:spPr>
            <a:xfrm>
              <a:off x="2482181" y="3848483"/>
              <a:ext cx="2788028" cy="1569660"/>
            </a:xfrm>
            <a:prstGeom prst="rect">
              <a:avLst/>
            </a:prstGeom>
            <a:noFill/>
          </p:spPr>
          <p:txBody>
            <a:bodyPr wrap="square" rtlCol="0">
              <a:spAutoFit/>
            </a:bodyPr>
            <a:lstStyle/>
            <a:p>
              <a:pPr algn="ctr"/>
              <a:r>
                <a:rPr lang="en-US" sz="2400" dirty="0"/>
                <a:t>Making decisions and carrying </a:t>
              </a:r>
            </a:p>
            <a:p>
              <a:pPr algn="ctr"/>
              <a:r>
                <a:rPr lang="en-US" sz="2400" dirty="0"/>
                <a:t>out </a:t>
              </a:r>
            </a:p>
            <a:p>
              <a:pPr algn="ctr"/>
              <a:r>
                <a:rPr lang="en-US" sz="2400" dirty="0"/>
                <a:t>projects </a:t>
              </a:r>
            </a:p>
          </p:txBody>
        </p:sp>
        <p:sp>
          <p:nvSpPr>
            <p:cNvPr id="37" name="TextBox 36">
              <a:extLst>
                <a:ext uri="{FF2B5EF4-FFF2-40B4-BE49-F238E27FC236}">
                  <a16:creationId xmlns:a16="http://schemas.microsoft.com/office/drawing/2014/main" id="{A795B6E3-1567-492B-A489-6A89548DCA4B}"/>
                </a:ext>
              </a:extLst>
            </p:cNvPr>
            <p:cNvSpPr txBox="1"/>
            <p:nvPr/>
          </p:nvSpPr>
          <p:spPr>
            <a:xfrm>
              <a:off x="2099152" y="957995"/>
              <a:ext cx="3373510" cy="1938992"/>
            </a:xfrm>
            <a:prstGeom prst="rect">
              <a:avLst/>
            </a:prstGeom>
            <a:noFill/>
          </p:spPr>
          <p:txBody>
            <a:bodyPr wrap="square" rtlCol="0">
              <a:spAutoFit/>
            </a:bodyPr>
            <a:lstStyle/>
            <a:p>
              <a:pPr algn="ctr"/>
              <a:r>
                <a:rPr lang="en-US" sz="2400" dirty="0"/>
                <a:t>Focus </a:t>
              </a:r>
            </a:p>
            <a:p>
              <a:pPr algn="ctr"/>
              <a:r>
                <a:rPr lang="en-US" sz="2400" dirty="0"/>
                <a:t>on data </a:t>
              </a:r>
            </a:p>
            <a:p>
              <a:pPr algn="ctr"/>
              <a:r>
                <a:rPr lang="en-US" sz="2400" dirty="0"/>
                <a:t>not ideas, </a:t>
              </a:r>
            </a:p>
            <a:p>
              <a:pPr algn="ctr"/>
              <a:r>
                <a:rPr lang="en-US" sz="2400" dirty="0"/>
                <a:t>following </a:t>
              </a:r>
            </a:p>
            <a:p>
              <a:pPr algn="ctr"/>
              <a:r>
                <a:rPr lang="en-US" sz="2400" dirty="0"/>
                <a:t>guidelines  </a:t>
              </a:r>
            </a:p>
          </p:txBody>
        </p:sp>
      </p:grpSp>
      <p:sp>
        <p:nvSpPr>
          <p:cNvPr id="38" name="Rectangle 37">
            <a:extLst>
              <a:ext uri="{FF2B5EF4-FFF2-40B4-BE49-F238E27FC236}">
                <a16:creationId xmlns:a16="http://schemas.microsoft.com/office/drawing/2014/main" id="{3A27A0A7-C1DC-4228-899D-F1FA20F4C84E}"/>
              </a:ext>
            </a:extLst>
          </p:cNvPr>
          <p:cNvSpPr/>
          <p:nvPr/>
        </p:nvSpPr>
        <p:spPr>
          <a:xfrm>
            <a:off x="11109278" y="5896307"/>
            <a:ext cx="904531" cy="961693"/>
          </a:xfrm>
          <a:prstGeom prst="rect">
            <a:avLst/>
          </a:prstGeom>
          <a:solidFill>
            <a:srgbClr val="FA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41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D05D-2837-43C5-BF66-8130A89CB092}"/>
              </a:ext>
            </a:extLst>
          </p:cNvPr>
          <p:cNvSpPr>
            <a:spLocks noGrp="1"/>
          </p:cNvSpPr>
          <p:nvPr>
            <p:ph type="title"/>
          </p:nvPr>
        </p:nvSpPr>
        <p:spPr/>
        <p:txBody>
          <a:bodyPr/>
          <a:lstStyle/>
          <a:p>
            <a:r>
              <a:rPr lang="en-US" dirty="0"/>
              <a:t>Identifying Accommodations</a:t>
            </a:r>
          </a:p>
        </p:txBody>
      </p:sp>
      <p:pic>
        <p:nvPicPr>
          <p:cNvPr id="5" name="Content Placeholder 4" descr="A picture containing object, jigsaw puzzle&#10;&#10;Description automatically generated">
            <a:extLst>
              <a:ext uri="{FF2B5EF4-FFF2-40B4-BE49-F238E27FC236}">
                <a16:creationId xmlns:a16="http://schemas.microsoft.com/office/drawing/2014/main" id="{E8C8E252-C2FC-4344-998A-296F8630E6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751" y="1881556"/>
            <a:ext cx="9828837" cy="4491812"/>
          </a:xfrm>
          <a:prstGeom prst="rect">
            <a:avLst/>
          </a:prstGeom>
          <a:ln>
            <a:noFill/>
          </a:ln>
          <a:effectLst>
            <a:softEdge rad="635000"/>
          </a:effectLst>
        </p:spPr>
      </p:pic>
      <p:sp>
        <p:nvSpPr>
          <p:cNvPr id="6" name="TextBox 5">
            <a:extLst>
              <a:ext uri="{FF2B5EF4-FFF2-40B4-BE49-F238E27FC236}">
                <a16:creationId xmlns:a16="http://schemas.microsoft.com/office/drawing/2014/main" id="{3ABE9501-62A4-4D56-A4E1-9A9EE8670605}"/>
              </a:ext>
            </a:extLst>
          </p:cNvPr>
          <p:cNvSpPr txBox="1"/>
          <p:nvPr/>
        </p:nvSpPr>
        <p:spPr>
          <a:xfrm>
            <a:off x="3240505" y="2967335"/>
            <a:ext cx="1957137" cy="461665"/>
          </a:xfrm>
          <a:prstGeom prst="rect">
            <a:avLst/>
          </a:prstGeom>
          <a:noFill/>
        </p:spPr>
        <p:txBody>
          <a:bodyPr wrap="square" rtlCol="0">
            <a:spAutoFit/>
          </a:bodyPr>
          <a:lstStyle/>
          <a:p>
            <a:r>
              <a:rPr lang="en-US" sz="2400" dirty="0">
                <a:latin typeface="+mj-lt"/>
              </a:rPr>
              <a:t>Assessment</a:t>
            </a:r>
            <a:endParaRPr lang="en-US" sz="2200" dirty="0">
              <a:latin typeface="+mj-lt"/>
            </a:endParaRPr>
          </a:p>
        </p:txBody>
      </p:sp>
      <p:sp>
        <p:nvSpPr>
          <p:cNvPr id="7" name="TextBox 6">
            <a:extLst>
              <a:ext uri="{FF2B5EF4-FFF2-40B4-BE49-F238E27FC236}">
                <a16:creationId xmlns:a16="http://schemas.microsoft.com/office/drawing/2014/main" id="{6FA80C7D-031F-443E-989E-61A37C29EB6E}"/>
              </a:ext>
            </a:extLst>
          </p:cNvPr>
          <p:cNvSpPr txBox="1"/>
          <p:nvPr/>
        </p:nvSpPr>
        <p:spPr>
          <a:xfrm rot="20541781">
            <a:off x="5654844" y="4501108"/>
            <a:ext cx="1957137" cy="461665"/>
          </a:xfrm>
          <a:prstGeom prst="rect">
            <a:avLst/>
          </a:prstGeom>
          <a:noFill/>
        </p:spPr>
        <p:txBody>
          <a:bodyPr wrap="square" rtlCol="0">
            <a:spAutoFit/>
          </a:bodyPr>
          <a:lstStyle/>
          <a:p>
            <a:r>
              <a:rPr lang="en-US" sz="2400" dirty="0">
                <a:latin typeface="+mj-lt"/>
              </a:rPr>
              <a:t>Participant</a:t>
            </a:r>
            <a:endParaRPr lang="en-US" sz="2200" dirty="0">
              <a:latin typeface="+mj-lt"/>
            </a:endParaRPr>
          </a:p>
        </p:txBody>
      </p:sp>
      <p:sp>
        <p:nvSpPr>
          <p:cNvPr id="8" name="TextBox 7">
            <a:extLst>
              <a:ext uri="{FF2B5EF4-FFF2-40B4-BE49-F238E27FC236}">
                <a16:creationId xmlns:a16="http://schemas.microsoft.com/office/drawing/2014/main" id="{29D2C830-4FBE-460B-B8B1-71E587743F9A}"/>
              </a:ext>
            </a:extLst>
          </p:cNvPr>
          <p:cNvSpPr txBox="1"/>
          <p:nvPr/>
        </p:nvSpPr>
        <p:spPr>
          <a:xfrm rot="384215">
            <a:off x="6565248" y="3014808"/>
            <a:ext cx="2013013" cy="430887"/>
          </a:xfrm>
          <a:prstGeom prst="rect">
            <a:avLst/>
          </a:prstGeom>
          <a:noFill/>
        </p:spPr>
        <p:txBody>
          <a:bodyPr wrap="square" rtlCol="0">
            <a:spAutoFit/>
          </a:bodyPr>
          <a:lstStyle/>
          <a:p>
            <a:r>
              <a:rPr lang="en-US" sz="2200" dirty="0">
                <a:latin typeface="+mj-lt"/>
              </a:rPr>
              <a:t>Observations</a:t>
            </a:r>
          </a:p>
        </p:txBody>
      </p:sp>
      <p:sp>
        <p:nvSpPr>
          <p:cNvPr id="9" name="TextBox 8">
            <a:extLst>
              <a:ext uri="{FF2B5EF4-FFF2-40B4-BE49-F238E27FC236}">
                <a16:creationId xmlns:a16="http://schemas.microsoft.com/office/drawing/2014/main" id="{A0025FF4-2312-44E7-A5D9-953C35D1F6CF}"/>
              </a:ext>
            </a:extLst>
          </p:cNvPr>
          <p:cNvSpPr txBox="1"/>
          <p:nvPr/>
        </p:nvSpPr>
        <p:spPr>
          <a:xfrm rot="18919737">
            <a:off x="5055511" y="2745144"/>
            <a:ext cx="2013013" cy="461665"/>
          </a:xfrm>
          <a:prstGeom prst="rect">
            <a:avLst/>
          </a:prstGeom>
          <a:noFill/>
        </p:spPr>
        <p:txBody>
          <a:bodyPr wrap="square" rtlCol="0">
            <a:spAutoFit/>
          </a:bodyPr>
          <a:lstStyle/>
          <a:p>
            <a:r>
              <a:rPr lang="en-US" sz="2400" dirty="0">
                <a:latin typeface="+mj-lt"/>
              </a:rPr>
              <a:t>Provider</a:t>
            </a:r>
          </a:p>
        </p:txBody>
      </p:sp>
      <p:sp>
        <p:nvSpPr>
          <p:cNvPr id="10" name="TextBox 9">
            <a:extLst>
              <a:ext uri="{FF2B5EF4-FFF2-40B4-BE49-F238E27FC236}">
                <a16:creationId xmlns:a16="http://schemas.microsoft.com/office/drawing/2014/main" id="{83C8B78A-8474-4C35-B47B-C0F7821D06FE}"/>
              </a:ext>
            </a:extLst>
          </p:cNvPr>
          <p:cNvSpPr txBox="1"/>
          <p:nvPr/>
        </p:nvSpPr>
        <p:spPr>
          <a:xfrm rot="2103305">
            <a:off x="3197349" y="4130616"/>
            <a:ext cx="1918476" cy="461665"/>
          </a:xfrm>
          <a:prstGeom prst="rect">
            <a:avLst/>
          </a:prstGeom>
          <a:noFill/>
        </p:spPr>
        <p:txBody>
          <a:bodyPr wrap="square" rtlCol="0">
            <a:spAutoFit/>
          </a:bodyPr>
          <a:lstStyle/>
          <a:p>
            <a:r>
              <a:rPr lang="en-US" sz="2400" dirty="0">
                <a:latin typeface="+mj-lt"/>
              </a:rPr>
              <a:t>Co-workers</a:t>
            </a:r>
          </a:p>
        </p:txBody>
      </p:sp>
      <p:sp>
        <p:nvSpPr>
          <p:cNvPr id="11" name="TextBox 10">
            <a:extLst>
              <a:ext uri="{FF2B5EF4-FFF2-40B4-BE49-F238E27FC236}">
                <a16:creationId xmlns:a16="http://schemas.microsoft.com/office/drawing/2014/main" id="{39947733-8F7F-4CD4-AB35-F1CD682996DB}"/>
              </a:ext>
            </a:extLst>
          </p:cNvPr>
          <p:cNvSpPr txBox="1"/>
          <p:nvPr/>
        </p:nvSpPr>
        <p:spPr>
          <a:xfrm>
            <a:off x="7136878" y="3817243"/>
            <a:ext cx="1343392" cy="461665"/>
          </a:xfrm>
          <a:prstGeom prst="rect">
            <a:avLst/>
          </a:prstGeom>
          <a:noFill/>
        </p:spPr>
        <p:txBody>
          <a:bodyPr wrap="square" rtlCol="0">
            <a:spAutoFit/>
          </a:bodyPr>
          <a:lstStyle/>
          <a:p>
            <a:r>
              <a:rPr lang="en-US" sz="2400" dirty="0">
                <a:latin typeface="+mj-lt"/>
              </a:rPr>
              <a:t>JAN</a:t>
            </a:r>
          </a:p>
        </p:txBody>
      </p:sp>
      <p:sp>
        <p:nvSpPr>
          <p:cNvPr id="16" name="TextBox 15">
            <a:extLst>
              <a:ext uri="{FF2B5EF4-FFF2-40B4-BE49-F238E27FC236}">
                <a16:creationId xmlns:a16="http://schemas.microsoft.com/office/drawing/2014/main" id="{41377E6E-AD0F-4795-8F26-CB09CD4B396E}"/>
              </a:ext>
            </a:extLst>
          </p:cNvPr>
          <p:cNvSpPr txBox="1"/>
          <p:nvPr/>
        </p:nvSpPr>
        <p:spPr>
          <a:xfrm>
            <a:off x="11402568" y="6291072"/>
            <a:ext cx="502920" cy="365760"/>
          </a:xfrm>
          <a:prstGeom prst="rect">
            <a:avLst/>
          </a:prstGeom>
          <a:noFill/>
        </p:spPr>
        <p:txBody>
          <a:bodyPr wrap="square" rtlCol="0">
            <a:noAutofit/>
          </a:bodyPr>
          <a:lstStyle/>
          <a:p>
            <a:pPr algn="ctr"/>
            <a:r>
              <a:rPr lang="en-US" sz="2200" b="1" dirty="0">
                <a:latin typeface="+mj-lt"/>
              </a:rPr>
              <a:t>8</a:t>
            </a:r>
          </a:p>
        </p:txBody>
      </p:sp>
      <p:sp>
        <p:nvSpPr>
          <p:cNvPr id="17" name="TextBox 16">
            <a:extLst>
              <a:ext uri="{FF2B5EF4-FFF2-40B4-BE49-F238E27FC236}">
                <a16:creationId xmlns:a16="http://schemas.microsoft.com/office/drawing/2014/main" id="{60AF1004-CBFD-4FE4-8A54-26C236B837C1}"/>
              </a:ext>
            </a:extLst>
          </p:cNvPr>
          <p:cNvSpPr txBox="1"/>
          <p:nvPr/>
        </p:nvSpPr>
        <p:spPr>
          <a:xfrm>
            <a:off x="8797578" y="3056542"/>
            <a:ext cx="1343392" cy="461665"/>
          </a:xfrm>
          <a:prstGeom prst="rect">
            <a:avLst/>
          </a:prstGeom>
          <a:noFill/>
        </p:spPr>
        <p:txBody>
          <a:bodyPr wrap="square" rtlCol="0">
            <a:spAutoFit/>
          </a:bodyPr>
          <a:lstStyle/>
          <a:p>
            <a:r>
              <a:rPr lang="en-US" sz="2400" dirty="0">
                <a:latin typeface="+mj-lt"/>
              </a:rPr>
              <a:t>DVR</a:t>
            </a:r>
          </a:p>
        </p:txBody>
      </p:sp>
      <p:sp>
        <p:nvSpPr>
          <p:cNvPr id="3" name="Date Placeholder 2">
            <a:extLst>
              <a:ext uri="{FF2B5EF4-FFF2-40B4-BE49-F238E27FC236}">
                <a16:creationId xmlns:a16="http://schemas.microsoft.com/office/drawing/2014/main" id="{0AC811C1-40FE-4F69-890D-01301825B003}"/>
              </a:ext>
            </a:extLst>
          </p:cNvPr>
          <p:cNvSpPr>
            <a:spLocks noGrp="1"/>
          </p:cNvSpPr>
          <p:nvPr>
            <p:ph type="dt" sz="half" idx="10"/>
          </p:nvPr>
        </p:nvSpPr>
        <p:spPr/>
        <p:txBody>
          <a:bodyPr/>
          <a:lstStyle/>
          <a:p>
            <a:r>
              <a:rPr lang="en-US"/>
              <a:t>06/24/21</a:t>
            </a:r>
            <a:endParaRPr lang="en-US" dirty="0"/>
          </a:p>
        </p:txBody>
      </p:sp>
      <p:sp>
        <p:nvSpPr>
          <p:cNvPr id="4" name="Footer Placeholder 3">
            <a:extLst>
              <a:ext uri="{FF2B5EF4-FFF2-40B4-BE49-F238E27FC236}">
                <a16:creationId xmlns:a16="http://schemas.microsoft.com/office/drawing/2014/main" id="{39F45B2C-969E-4B10-A346-F8C9EF364624}"/>
              </a:ext>
            </a:extLst>
          </p:cNvPr>
          <p:cNvSpPr>
            <a:spLocks noGrp="1"/>
          </p:cNvSpPr>
          <p:nvPr>
            <p:ph type="ftr" sz="quarter" idx="11"/>
          </p:nvPr>
        </p:nvSpPr>
        <p:spPr/>
        <p:txBody>
          <a:bodyPr/>
          <a:lstStyle/>
          <a:p>
            <a:r>
              <a:rPr lang="en-US"/>
              <a:t>DFES/Partner Training Team</a:t>
            </a:r>
          </a:p>
        </p:txBody>
      </p:sp>
      <p:sp>
        <p:nvSpPr>
          <p:cNvPr id="18" name="Slide Number Placeholder 17">
            <a:extLst>
              <a:ext uri="{FF2B5EF4-FFF2-40B4-BE49-F238E27FC236}">
                <a16:creationId xmlns:a16="http://schemas.microsoft.com/office/drawing/2014/main" id="{3B613D4D-45F1-4D6F-995A-DF1AB571F448}"/>
              </a:ext>
            </a:extLst>
          </p:cNvPr>
          <p:cNvSpPr>
            <a:spLocks noGrp="1"/>
          </p:cNvSpPr>
          <p:nvPr>
            <p:ph type="sldNum" sz="quarter" idx="12"/>
          </p:nvPr>
        </p:nvSpPr>
        <p:spPr/>
        <p:txBody>
          <a:bodyPr/>
          <a:lstStyle/>
          <a:p>
            <a:fld id="{F66C7F4F-7A58-456A-AC51-51E43BD5D209}" type="slidenum">
              <a:rPr lang="en-US" smtClean="0"/>
              <a:t>9</a:t>
            </a:fld>
            <a:endParaRPr lang="en-US"/>
          </a:p>
        </p:txBody>
      </p:sp>
    </p:spTree>
    <p:extLst>
      <p:ext uri="{BB962C8B-B14F-4D97-AF65-F5344CB8AC3E}">
        <p14:creationId xmlns:p14="http://schemas.microsoft.com/office/powerpoint/2010/main" val="31668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TotalTime>
  <Words>618</Words>
  <Application>Microsoft Office PowerPoint</Application>
  <PresentationFormat>Widescreen</PresentationFormat>
  <Paragraphs>222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Bookman Old Style</vt:lpstr>
      <vt:lpstr>Calibri</vt:lpstr>
      <vt:lpstr>Century Gothic</vt:lpstr>
      <vt:lpstr>Rockwell Extra Bold</vt:lpstr>
      <vt:lpstr>Segoe Print</vt:lpstr>
      <vt:lpstr>Wingdings</vt:lpstr>
      <vt:lpstr>Wood Type</vt:lpstr>
      <vt:lpstr>W-2 T Employment Focused Engagement Strategies </vt:lpstr>
      <vt:lpstr>Understanding Change </vt:lpstr>
      <vt:lpstr>PowerPoint Presentation</vt:lpstr>
      <vt:lpstr>Making a Difference</vt:lpstr>
      <vt:lpstr>Assessment Types</vt:lpstr>
      <vt:lpstr>Assessment Types</vt:lpstr>
      <vt:lpstr>PowerPoint Presentation</vt:lpstr>
      <vt:lpstr>PowerPoint Presentation</vt:lpstr>
      <vt:lpstr>Identifying Accommodations</vt:lpstr>
      <vt:lpstr>Self-Advocacy </vt:lpstr>
      <vt:lpstr>Accommodations in W-2</vt:lpstr>
      <vt:lpstr>PowerPoint Presentation</vt:lpstr>
      <vt:lpstr>Your Project</vt:lpstr>
      <vt:lpstr> Collaboration</vt:lpstr>
      <vt:lpstr>PowerPoint Presentation</vt:lpstr>
      <vt:lpstr>Collaboration In Practice </vt:lpstr>
      <vt:lpstr>Collaboration In Practice </vt:lpstr>
      <vt:lpstr>PowerPoint Presentation</vt:lpstr>
      <vt:lpstr>Motivational Interviewing </vt:lpstr>
      <vt:lpstr>Keep in mind…</vt:lpstr>
      <vt:lpstr>Activity Engagement</vt:lpstr>
      <vt:lpstr>Trial Employment Match Program (TEMP)</vt:lpstr>
      <vt:lpstr>Remember…</vt:lpstr>
      <vt:lpstr>PowerPoint Presentation</vt:lpstr>
      <vt:lpstr>Documentation</vt:lpstr>
      <vt:lpstr>Documentation: WWP</vt:lpstr>
      <vt:lpstr>Documentation: ECF</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W-2 T Employment Focused Engagement Strategies</dc:title>
  <dc:creator>Kelsey Chappa</dc:creator>
  <cp:lastModifiedBy>Kelsey Chappa</cp:lastModifiedBy>
  <cp:revision>127</cp:revision>
  <dcterms:created xsi:type="dcterms:W3CDTF">2019-05-30T19:51:46Z</dcterms:created>
  <dcterms:modified xsi:type="dcterms:W3CDTF">2021-06-24T14:49:48Z</dcterms:modified>
</cp:coreProperties>
</file>