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6" r:id="rId6"/>
    <p:sldId id="256" r:id="rId7"/>
    <p:sldId id="257" r:id="rId8"/>
    <p:sldId id="264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F1"/>
    <a:srgbClr val="E2E8EA"/>
    <a:srgbClr val="215672"/>
    <a:srgbClr val="5EC0DD"/>
    <a:srgbClr val="E9B937"/>
    <a:srgbClr val="FEFF74"/>
    <a:srgbClr val="FC438D"/>
    <a:srgbClr val="DBD4CC"/>
    <a:srgbClr val="2C2B2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E2AC7-6EDE-42BF-B171-4119B11D1BA4}" v="28" dt="2022-10-11T17:53:47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9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Chappa" userId="820957df-ccea-48a7-8a0f-23ef2e5870b0" providerId="ADAL" clId="{34B08E86-F8E8-4AAC-9B78-6844C9E04EA9}"/>
    <pc:docChg chg="undo custSel addSld delSld modSld sldOrd addMainMaster delMainMaster modMainMaster">
      <pc:chgData name="Kelsey Chappa" userId="820957df-ccea-48a7-8a0f-23ef2e5870b0" providerId="ADAL" clId="{34B08E86-F8E8-4AAC-9B78-6844C9E04EA9}" dt="2022-09-16T15:26:10.562" v="1368"/>
      <pc:docMkLst>
        <pc:docMk/>
      </pc:docMkLst>
      <pc:sldChg chg="delSp modSp mod">
        <pc:chgData name="Kelsey Chappa" userId="820957df-ccea-48a7-8a0f-23ef2e5870b0" providerId="ADAL" clId="{34B08E86-F8E8-4AAC-9B78-6844C9E04EA9}" dt="2022-09-16T15:25:25.329" v="1348" actId="207"/>
        <pc:sldMkLst>
          <pc:docMk/>
          <pc:sldMk cId="3584064354" sldId="256"/>
        </pc:sldMkLst>
        <pc:spChg chg="del mod">
          <ac:chgData name="Kelsey Chappa" userId="820957df-ccea-48a7-8a0f-23ef2e5870b0" providerId="ADAL" clId="{34B08E86-F8E8-4AAC-9B78-6844C9E04EA9}" dt="2022-09-16T15:24:09.506" v="1332" actId="21"/>
          <ac:spMkLst>
            <pc:docMk/>
            <pc:sldMk cId="3584064354" sldId="256"/>
            <ac:spMk id="2" creationId="{C9A53243-2B2F-03F6-3DBA-B3F2307A3970}"/>
          </ac:spMkLst>
        </pc:spChg>
        <pc:spChg chg="del mod">
          <ac:chgData name="Kelsey Chappa" userId="820957df-ccea-48a7-8a0f-23ef2e5870b0" providerId="ADAL" clId="{34B08E86-F8E8-4AAC-9B78-6844C9E04EA9}" dt="2022-09-16T15:23:45.923" v="1327" actId="21"/>
          <ac:spMkLst>
            <pc:docMk/>
            <pc:sldMk cId="3584064354" sldId="256"/>
            <ac:spMk id="3" creationId="{BAF59A51-DF86-40B7-9253-D3CA8E4795D9}"/>
          </ac:spMkLst>
        </pc:spChg>
        <pc:spChg chg="mod">
          <ac:chgData name="Kelsey Chappa" userId="820957df-ccea-48a7-8a0f-23ef2e5870b0" providerId="ADAL" clId="{34B08E86-F8E8-4AAC-9B78-6844C9E04EA9}" dt="2022-09-16T15:25:25.329" v="1348" actId="207"/>
          <ac:spMkLst>
            <pc:docMk/>
            <pc:sldMk cId="3584064354" sldId="256"/>
            <ac:spMk id="4" creationId="{0E38AE5D-A84D-CB33-4B30-5980BDEF66BA}"/>
          </ac:spMkLst>
        </pc:spChg>
        <pc:spChg chg="mod">
          <ac:chgData name="Kelsey Chappa" userId="820957df-ccea-48a7-8a0f-23ef2e5870b0" providerId="ADAL" clId="{34B08E86-F8E8-4AAC-9B78-6844C9E04EA9}" dt="2022-09-14T20:56:17.869" v="0" actId="207"/>
          <ac:spMkLst>
            <pc:docMk/>
            <pc:sldMk cId="3584064354" sldId="256"/>
            <ac:spMk id="37" creationId="{1ADC5525-B0AA-7EA0-42CC-A967146E8227}"/>
          </ac:spMkLst>
        </pc:spChg>
        <pc:picChg chg="mod">
          <ac:chgData name="Kelsey Chappa" userId="820957df-ccea-48a7-8a0f-23ef2e5870b0" providerId="ADAL" clId="{34B08E86-F8E8-4AAC-9B78-6844C9E04EA9}" dt="2022-09-16T15:24:47.613" v="1342" actId="1076"/>
          <ac:picMkLst>
            <pc:docMk/>
            <pc:sldMk cId="3584064354" sldId="256"/>
            <ac:picMk id="17" creationId="{08017398-B884-253F-3A9E-CD78E0763723}"/>
          </ac:picMkLst>
        </pc:picChg>
      </pc:sldChg>
      <pc:sldChg chg="addSp delSp modSp mod">
        <pc:chgData name="Kelsey Chappa" userId="820957df-ccea-48a7-8a0f-23ef2e5870b0" providerId="ADAL" clId="{34B08E86-F8E8-4AAC-9B78-6844C9E04EA9}" dt="2022-09-16T15:25:43.817" v="1352"/>
        <pc:sldMkLst>
          <pc:docMk/>
          <pc:sldMk cId="2709559188" sldId="257"/>
        </pc:sldMkLst>
        <pc:spChg chg="del">
          <ac:chgData name="Kelsey Chappa" userId="820957df-ccea-48a7-8a0f-23ef2e5870b0" providerId="ADAL" clId="{34B08E86-F8E8-4AAC-9B78-6844C9E04EA9}" dt="2022-09-16T15:25:41.810" v="1350" actId="478"/>
          <ac:spMkLst>
            <pc:docMk/>
            <pc:sldMk cId="2709559188" sldId="257"/>
            <ac:spMk id="2" creationId="{A80427E4-C33E-65D4-5CF3-B1C210DBAD1D}"/>
          </ac:spMkLst>
        </pc:spChg>
        <pc:spChg chg="del">
          <ac:chgData name="Kelsey Chappa" userId="820957df-ccea-48a7-8a0f-23ef2e5870b0" providerId="ADAL" clId="{34B08E86-F8E8-4AAC-9B78-6844C9E04EA9}" dt="2022-09-16T15:25:40.895" v="1349" actId="478"/>
          <ac:spMkLst>
            <pc:docMk/>
            <pc:sldMk cId="2709559188" sldId="257"/>
            <ac:spMk id="3" creationId="{6508A535-785C-DADF-AA37-2B41431E6923}"/>
          </ac:spMkLst>
        </pc:spChg>
        <pc:spChg chg="del">
          <ac:chgData name="Kelsey Chappa" userId="820957df-ccea-48a7-8a0f-23ef2e5870b0" providerId="ADAL" clId="{34B08E86-F8E8-4AAC-9B78-6844C9E04EA9}" dt="2022-09-16T15:25:42.652" v="1351" actId="478"/>
          <ac:spMkLst>
            <pc:docMk/>
            <pc:sldMk cId="2709559188" sldId="257"/>
            <ac:spMk id="4" creationId="{68D4D8CF-708D-15A7-57A2-06F489CB5E56}"/>
          </ac:spMkLst>
        </pc:spChg>
        <pc:spChg chg="add mod">
          <ac:chgData name="Kelsey Chappa" userId="820957df-ccea-48a7-8a0f-23ef2e5870b0" providerId="ADAL" clId="{34B08E86-F8E8-4AAC-9B78-6844C9E04EA9}" dt="2022-09-16T15:25:43.817" v="1352"/>
          <ac:spMkLst>
            <pc:docMk/>
            <pc:sldMk cId="2709559188" sldId="257"/>
            <ac:spMk id="5" creationId="{E1DEE24C-615F-AE7E-61BA-10EB1F1B7F36}"/>
          </ac:spMkLst>
        </pc:spChg>
        <pc:spChg chg="mod">
          <ac:chgData name="Kelsey Chappa" userId="820957df-ccea-48a7-8a0f-23ef2e5870b0" providerId="ADAL" clId="{34B08E86-F8E8-4AAC-9B78-6844C9E04EA9}" dt="2022-09-16T15:14:41.106" v="1209" actId="207"/>
          <ac:spMkLst>
            <pc:docMk/>
            <pc:sldMk cId="2709559188" sldId="257"/>
            <ac:spMk id="38" creationId="{5B838C19-C777-3784-C445-EFB44F071D98}"/>
          </ac:spMkLst>
        </pc:spChg>
      </pc:sldChg>
      <pc:sldChg chg="addSp delSp modSp mod">
        <pc:chgData name="Kelsey Chappa" userId="820957df-ccea-48a7-8a0f-23ef2e5870b0" providerId="ADAL" clId="{34B08E86-F8E8-4AAC-9B78-6844C9E04EA9}" dt="2022-09-16T15:26:00.061" v="1360"/>
        <pc:sldMkLst>
          <pc:docMk/>
          <pc:sldMk cId="2721144583" sldId="258"/>
        </pc:sldMkLst>
        <pc:spChg chg="del">
          <ac:chgData name="Kelsey Chappa" userId="820957df-ccea-48a7-8a0f-23ef2e5870b0" providerId="ADAL" clId="{34B08E86-F8E8-4AAC-9B78-6844C9E04EA9}" dt="2022-09-16T15:25:58.866" v="1359" actId="478"/>
          <ac:spMkLst>
            <pc:docMk/>
            <pc:sldMk cId="2721144583" sldId="258"/>
            <ac:spMk id="2" creationId="{CFA83746-CE3E-4730-BF61-31787721D2D8}"/>
          </ac:spMkLst>
        </pc:spChg>
        <pc:spChg chg="del">
          <ac:chgData name="Kelsey Chappa" userId="820957df-ccea-48a7-8a0f-23ef2e5870b0" providerId="ADAL" clId="{34B08E86-F8E8-4AAC-9B78-6844C9E04EA9}" dt="2022-09-16T15:25:57.428" v="1358" actId="478"/>
          <ac:spMkLst>
            <pc:docMk/>
            <pc:sldMk cId="2721144583" sldId="258"/>
            <ac:spMk id="3" creationId="{5913D10A-2BF2-FA01-170F-F07B7437AE8E}"/>
          </ac:spMkLst>
        </pc:spChg>
        <pc:spChg chg="del">
          <ac:chgData name="Kelsey Chappa" userId="820957df-ccea-48a7-8a0f-23ef2e5870b0" providerId="ADAL" clId="{34B08E86-F8E8-4AAC-9B78-6844C9E04EA9}" dt="2022-09-16T15:25:56.477" v="1357" actId="478"/>
          <ac:spMkLst>
            <pc:docMk/>
            <pc:sldMk cId="2721144583" sldId="258"/>
            <ac:spMk id="4" creationId="{69FFC50D-821E-44D1-28C9-6FC5DDAC5BDB}"/>
          </ac:spMkLst>
        </pc:spChg>
        <pc:spChg chg="add mod">
          <ac:chgData name="Kelsey Chappa" userId="820957df-ccea-48a7-8a0f-23ef2e5870b0" providerId="ADAL" clId="{34B08E86-F8E8-4AAC-9B78-6844C9E04EA9}" dt="2022-09-16T15:26:00.061" v="1360"/>
          <ac:spMkLst>
            <pc:docMk/>
            <pc:sldMk cId="2721144583" sldId="258"/>
            <ac:spMk id="5" creationId="{5FF1FB4A-A516-54AB-DD54-5D6A0E429BE3}"/>
          </ac:spMkLst>
        </pc:spChg>
      </pc:sldChg>
      <pc:sldChg chg="addSp delSp modSp mod">
        <pc:chgData name="Kelsey Chappa" userId="820957df-ccea-48a7-8a0f-23ef2e5870b0" providerId="ADAL" clId="{34B08E86-F8E8-4AAC-9B78-6844C9E04EA9}" dt="2022-09-16T15:26:05.054" v="1364"/>
        <pc:sldMkLst>
          <pc:docMk/>
          <pc:sldMk cId="3094246084" sldId="259"/>
        </pc:sldMkLst>
        <pc:spChg chg="del">
          <ac:chgData name="Kelsey Chappa" userId="820957df-ccea-48a7-8a0f-23ef2e5870b0" providerId="ADAL" clId="{34B08E86-F8E8-4AAC-9B78-6844C9E04EA9}" dt="2022-09-16T15:26:03.824" v="1363" actId="478"/>
          <ac:spMkLst>
            <pc:docMk/>
            <pc:sldMk cId="3094246084" sldId="259"/>
            <ac:spMk id="2" creationId="{4224CB98-8249-A4E8-826A-8842A00ED016}"/>
          </ac:spMkLst>
        </pc:spChg>
        <pc:spChg chg="del">
          <ac:chgData name="Kelsey Chappa" userId="820957df-ccea-48a7-8a0f-23ef2e5870b0" providerId="ADAL" clId="{34B08E86-F8E8-4AAC-9B78-6844C9E04EA9}" dt="2022-09-16T15:26:03.066" v="1362" actId="478"/>
          <ac:spMkLst>
            <pc:docMk/>
            <pc:sldMk cId="3094246084" sldId="259"/>
            <ac:spMk id="3" creationId="{64083B36-85B9-3E57-5446-C9CCC8CB19FE}"/>
          </ac:spMkLst>
        </pc:spChg>
        <pc:spChg chg="del">
          <ac:chgData name="Kelsey Chappa" userId="820957df-ccea-48a7-8a0f-23ef2e5870b0" providerId="ADAL" clId="{34B08E86-F8E8-4AAC-9B78-6844C9E04EA9}" dt="2022-09-16T15:26:02.179" v="1361" actId="478"/>
          <ac:spMkLst>
            <pc:docMk/>
            <pc:sldMk cId="3094246084" sldId="259"/>
            <ac:spMk id="4" creationId="{E6D74533-22FB-0DCF-2669-06F446064E3C}"/>
          </ac:spMkLst>
        </pc:spChg>
        <pc:spChg chg="add mod">
          <ac:chgData name="Kelsey Chappa" userId="820957df-ccea-48a7-8a0f-23ef2e5870b0" providerId="ADAL" clId="{34B08E86-F8E8-4AAC-9B78-6844C9E04EA9}" dt="2022-09-16T15:26:05.054" v="1364"/>
          <ac:spMkLst>
            <pc:docMk/>
            <pc:sldMk cId="3094246084" sldId="259"/>
            <ac:spMk id="5" creationId="{5CDCD6CA-1862-9D01-6F40-E76C5CF28725}"/>
          </ac:spMkLst>
        </pc:spChg>
      </pc:sldChg>
      <pc:sldChg chg="addSp delSp modSp mod">
        <pc:chgData name="Kelsey Chappa" userId="820957df-ccea-48a7-8a0f-23ef2e5870b0" providerId="ADAL" clId="{34B08E86-F8E8-4AAC-9B78-6844C9E04EA9}" dt="2022-09-16T15:26:10.562" v="1368"/>
        <pc:sldMkLst>
          <pc:docMk/>
          <pc:sldMk cId="1407481320" sldId="260"/>
        </pc:sldMkLst>
        <pc:spChg chg="del">
          <ac:chgData name="Kelsey Chappa" userId="820957df-ccea-48a7-8a0f-23ef2e5870b0" providerId="ADAL" clId="{34B08E86-F8E8-4AAC-9B78-6844C9E04EA9}" dt="2022-09-16T15:26:09.325" v="1367" actId="478"/>
          <ac:spMkLst>
            <pc:docMk/>
            <pc:sldMk cId="1407481320" sldId="260"/>
            <ac:spMk id="2" creationId="{32F5E9BB-D0A5-B667-E7FE-DF4160F02AED}"/>
          </ac:spMkLst>
        </pc:spChg>
        <pc:spChg chg="del">
          <ac:chgData name="Kelsey Chappa" userId="820957df-ccea-48a7-8a0f-23ef2e5870b0" providerId="ADAL" clId="{34B08E86-F8E8-4AAC-9B78-6844C9E04EA9}" dt="2022-09-16T15:26:08.639" v="1366" actId="478"/>
          <ac:spMkLst>
            <pc:docMk/>
            <pc:sldMk cId="1407481320" sldId="260"/>
            <ac:spMk id="3" creationId="{F4010F4F-4109-7C5E-960E-627B928E3FB1}"/>
          </ac:spMkLst>
        </pc:spChg>
        <pc:spChg chg="del">
          <ac:chgData name="Kelsey Chappa" userId="820957df-ccea-48a7-8a0f-23ef2e5870b0" providerId="ADAL" clId="{34B08E86-F8E8-4AAC-9B78-6844C9E04EA9}" dt="2022-09-16T15:26:07.400" v="1365" actId="478"/>
          <ac:spMkLst>
            <pc:docMk/>
            <pc:sldMk cId="1407481320" sldId="260"/>
            <ac:spMk id="4" creationId="{D99C3518-1A3F-EFC5-FA33-603D18397BFB}"/>
          </ac:spMkLst>
        </pc:spChg>
        <pc:spChg chg="add mod">
          <ac:chgData name="Kelsey Chappa" userId="820957df-ccea-48a7-8a0f-23ef2e5870b0" providerId="ADAL" clId="{34B08E86-F8E8-4AAC-9B78-6844C9E04EA9}" dt="2022-09-16T15:26:10.562" v="1368"/>
          <ac:spMkLst>
            <pc:docMk/>
            <pc:sldMk cId="1407481320" sldId="260"/>
            <ac:spMk id="5" creationId="{85C3CE34-44CB-7B09-635C-791D7B00C87D}"/>
          </ac:spMkLst>
        </pc:spChg>
      </pc:sldChg>
      <pc:sldChg chg="del">
        <pc:chgData name="Kelsey Chappa" userId="820957df-ccea-48a7-8a0f-23ef2e5870b0" providerId="ADAL" clId="{34B08E86-F8E8-4AAC-9B78-6844C9E04EA9}" dt="2022-09-15T21:00:27.543" v="1021" actId="47"/>
        <pc:sldMkLst>
          <pc:docMk/>
          <pc:sldMk cId="672681860" sldId="262"/>
        </pc:sldMkLst>
      </pc:sldChg>
      <pc:sldChg chg="del">
        <pc:chgData name="Kelsey Chappa" userId="820957df-ccea-48a7-8a0f-23ef2e5870b0" providerId="ADAL" clId="{34B08E86-F8E8-4AAC-9B78-6844C9E04EA9}" dt="2022-09-15T20:58:45.472" v="1020" actId="47"/>
        <pc:sldMkLst>
          <pc:docMk/>
          <pc:sldMk cId="1021874775" sldId="263"/>
        </pc:sldMkLst>
      </pc:sldChg>
      <pc:sldChg chg="addSp delSp modSp new mod ord setBg">
        <pc:chgData name="Kelsey Chappa" userId="820957df-ccea-48a7-8a0f-23ef2e5870b0" providerId="ADAL" clId="{34B08E86-F8E8-4AAC-9B78-6844C9E04EA9}" dt="2022-09-16T15:25:53.572" v="1356"/>
        <pc:sldMkLst>
          <pc:docMk/>
          <pc:sldMk cId="3460193330" sldId="264"/>
        </pc:sldMkLst>
        <pc:spChg chg="del">
          <ac:chgData name="Kelsey Chappa" userId="820957df-ccea-48a7-8a0f-23ef2e5870b0" providerId="ADAL" clId="{34B08E86-F8E8-4AAC-9B78-6844C9E04EA9}" dt="2022-09-16T15:25:51.890" v="1355" actId="478"/>
          <ac:spMkLst>
            <pc:docMk/>
            <pc:sldMk cId="3460193330" sldId="264"/>
            <ac:spMk id="2" creationId="{575BE5B4-03A7-CEC7-CD34-D7FEDE008459}"/>
          </ac:spMkLst>
        </pc:spChg>
        <pc:spChg chg="del">
          <ac:chgData name="Kelsey Chappa" userId="820957df-ccea-48a7-8a0f-23ef2e5870b0" providerId="ADAL" clId="{34B08E86-F8E8-4AAC-9B78-6844C9E04EA9}" dt="2022-09-16T15:25:50.922" v="1354" actId="478"/>
          <ac:spMkLst>
            <pc:docMk/>
            <pc:sldMk cId="3460193330" sldId="264"/>
            <ac:spMk id="3" creationId="{CDB6B1FD-3377-04ED-9E88-AB8001C25E15}"/>
          </ac:spMkLst>
        </pc:spChg>
        <pc:spChg chg="del">
          <ac:chgData name="Kelsey Chappa" userId="820957df-ccea-48a7-8a0f-23ef2e5870b0" providerId="ADAL" clId="{34B08E86-F8E8-4AAC-9B78-6844C9E04EA9}" dt="2022-09-16T15:25:49.763" v="1353" actId="478"/>
          <ac:spMkLst>
            <pc:docMk/>
            <pc:sldMk cId="3460193330" sldId="264"/>
            <ac:spMk id="4" creationId="{67C420E4-CC95-F261-1429-BF98D656C7D9}"/>
          </ac:spMkLst>
        </pc:spChg>
        <pc:spChg chg="add mod">
          <ac:chgData name="Kelsey Chappa" userId="820957df-ccea-48a7-8a0f-23ef2e5870b0" providerId="ADAL" clId="{34B08E86-F8E8-4AAC-9B78-6844C9E04EA9}" dt="2022-09-16T15:25:53.572" v="1356"/>
          <ac:spMkLst>
            <pc:docMk/>
            <pc:sldMk cId="3460193330" sldId="264"/>
            <ac:spMk id="6" creationId="{8D9C0041-4AFA-2E20-4299-99CF68A53B01}"/>
          </ac:spMkLst>
        </pc:spChg>
        <pc:spChg chg="add del">
          <ac:chgData name="Kelsey Chappa" userId="820957df-ccea-48a7-8a0f-23ef2e5870b0" providerId="ADAL" clId="{34B08E86-F8E8-4AAC-9B78-6844C9E04EA9}" dt="2022-09-15T20:06:17.313" v="223"/>
          <ac:spMkLst>
            <pc:docMk/>
            <pc:sldMk cId="3460193330" sldId="264"/>
            <ac:spMk id="18" creationId="{5E1076D7-5E8A-EF6E-B675-2FF3F829950C}"/>
          </ac:spMkLst>
        </pc:spChg>
        <pc:spChg chg="add del">
          <ac:chgData name="Kelsey Chappa" userId="820957df-ccea-48a7-8a0f-23ef2e5870b0" providerId="ADAL" clId="{34B08E86-F8E8-4AAC-9B78-6844C9E04EA9}" dt="2022-09-15T20:06:40.991" v="228"/>
          <ac:spMkLst>
            <pc:docMk/>
            <pc:sldMk cId="3460193330" sldId="264"/>
            <ac:spMk id="20" creationId="{B653FEB5-A7A6-A7D3-5005-5635235C7007}"/>
          </ac:spMkLst>
        </pc:spChg>
        <pc:spChg chg="add mod ord modVis">
          <ac:chgData name="Kelsey Chappa" userId="820957df-ccea-48a7-8a0f-23ef2e5870b0" providerId="ADAL" clId="{34B08E86-F8E8-4AAC-9B78-6844C9E04EA9}" dt="2022-09-15T20:43:58.452" v="950" actId="33935"/>
          <ac:spMkLst>
            <pc:docMk/>
            <pc:sldMk cId="3460193330" sldId="264"/>
            <ac:spMk id="38" creationId="{765354CE-7565-9FD0-E94B-FDAF973D0A1B}"/>
          </ac:spMkLst>
        </pc:spChg>
        <pc:spChg chg="add del mod">
          <ac:chgData name="Kelsey Chappa" userId="820957df-ccea-48a7-8a0f-23ef2e5870b0" providerId="ADAL" clId="{34B08E86-F8E8-4AAC-9B78-6844C9E04EA9}" dt="2022-09-15T20:35:02.812" v="814"/>
          <ac:spMkLst>
            <pc:docMk/>
            <pc:sldMk cId="3460193330" sldId="264"/>
            <ac:spMk id="75" creationId="{59B81D67-7ABA-5FFE-7C08-27ECACE98C0C}"/>
          </ac:spMkLst>
        </pc:spChg>
        <pc:picChg chg="add del">
          <ac:chgData name="Kelsey Chappa" userId="820957df-ccea-48a7-8a0f-23ef2e5870b0" providerId="ADAL" clId="{34B08E86-F8E8-4AAC-9B78-6844C9E04EA9}" dt="2022-09-14T21:23:56.480" v="5" actId="478"/>
          <ac:picMkLst>
            <pc:docMk/>
            <pc:sldMk cId="3460193330" sldId="264"/>
            <ac:picMk id="3" creationId="{68245343-5788-EFB0-EEE7-D3F54FE31A3E}"/>
          </ac:picMkLst>
        </pc:picChg>
        <pc:picChg chg="add del mod modCrop">
          <ac:chgData name="Kelsey Chappa" userId="820957df-ccea-48a7-8a0f-23ef2e5870b0" providerId="ADAL" clId="{34B08E86-F8E8-4AAC-9B78-6844C9E04EA9}" dt="2022-09-15T19:57:53.101" v="11" actId="22"/>
          <ac:picMkLst>
            <pc:docMk/>
            <pc:sldMk cId="3460193330" sldId="264"/>
            <ac:picMk id="3" creationId="{80A463FC-067F-AEB4-77A5-0A48EE9D943B}"/>
          </ac:picMkLst>
        </pc:picChg>
        <pc:picChg chg="add mod modVis modCrop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5" creationId="{A9C10C02-4F34-38D7-034D-DB0693E49765}"/>
          </ac:picMkLst>
        </pc:picChg>
        <pc:picChg chg="add mod modVis">
          <ac:chgData name="Kelsey Chappa" userId="820957df-ccea-48a7-8a0f-23ef2e5870b0" providerId="ADAL" clId="{34B08E86-F8E8-4AAC-9B78-6844C9E04EA9}" dt="2022-09-15T20:43:47.055" v="947" actId="14429"/>
          <ac:picMkLst>
            <pc:docMk/>
            <pc:sldMk cId="3460193330" sldId="264"/>
            <ac:picMk id="7" creationId="{8DE91C9E-D128-6A88-4471-EAB44EA3C7F6}"/>
          </ac:picMkLst>
        </pc:picChg>
        <pc:picChg chg="add mod ord modVis modCrop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9" creationId="{6C1A2735-93E0-05FD-0021-1E5414E4B7F3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11" creationId="{5A8A35FB-6C96-598C-EDAB-CA6CA414EA99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13" creationId="{5887A359-E15E-857C-68D8-BC332B0003D5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15" creationId="{2287C984-24D2-751A-1358-14C4B44234AE}"/>
          </ac:picMkLst>
        </pc:picChg>
        <pc:picChg chg="add del mod">
          <ac:chgData name="Kelsey Chappa" userId="820957df-ccea-48a7-8a0f-23ef2e5870b0" providerId="ADAL" clId="{34B08E86-F8E8-4AAC-9B78-6844C9E04EA9}" dt="2022-09-15T20:06:17.313" v="223"/>
          <ac:picMkLst>
            <pc:docMk/>
            <pc:sldMk cId="3460193330" sldId="264"/>
            <ac:picMk id="17" creationId="{47EC6C8D-8A77-A68A-8935-2DAB152AB4E9}"/>
          </ac:picMkLst>
        </pc:picChg>
        <pc:picChg chg="del mod">
          <ac:chgData name="Kelsey Chappa" userId="820957df-ccea-48a7-8a0f-23ef2e5870b0" providerId="ADAL" clId="{34B08E86-F8E8-4AAC-9B78-6844C9E04EA9}" dt="2022-09-15T20:06:40.991" v="228"/>
          <ac:picMkLst>
            <pc:docMk/>
            <pc:sldMk cId="3460193330" sldId="264"/>
            <ac:picMk id="19" creationId="{A574FD37-9004-C8CD-0442-A47F119625AE}"/>
          </ac:picMkLst>
        </pc:picChg>
        <pc:picChg chg="mod modVis">
          <ac:chgData name="Kelsey Chappa" userId="820957df-ccea-48a7-8a0f-23ef2e5870b0" providerId="ADAL" clId="{34B08E86-F8E8-4AAC-9B78-6844C9E04EA9}" dt="2022-09-15T21:14:40.436" v="1024" actId="962"/>
          <ac:picMkLst>
            <pc:docMk/>
            <pc:sldMk cId="3460193330" sldId="264"/>
            <ac:picMk id="21" creationId="{6596F482-6431-6CCF-9C3D-D23BC0DA0D8B}"/>
          </ac:picMkLst>
        </pc:picChg>
        <pc:picChg chg="add mod or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23" creationId="{E0009938-73ED-D317-BEF8-D905A6735CFA}"/>
          </ac:picMkLst>
        </pc:picChg>
        <pc:picChg chg="add mod or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25" creationId="{6BE2BDC3-8690-1BEB-2820-7236B8E61865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27" creationId="{5610717A-5EFC-970B-D341-CB101B87CE32}"/>
          </ac:picMkLst>
        </pc:picChg>
        <pc:picChg chg="add mod modVis modCrop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29" creationId="{3C27EE38-F67F-19B6-19BB-3384D0135438}"/>
          </ac:picMkLst>
        </pc:picChg>
        <pc:picChg chg="add mod modVis">
          <ac:chgData name="Kelsey Chappa" userId="820957df-ccea-48a7-8a0f-23ef2e5870b0" providerId="ADAL" clId="{34B08E86-F8E8-4AAC-9B78-6844C9E04EA9}" dt="2022-09-15T20:43:44.310" v="946" actId="14429"/>
          <ac:picMkLst>
            <pc:docMk/>
            <pc:sldMk cId="3460193330" sldId="264"/>
            <ac:picMk id="31" creationId="{D40C3FFC-0D3D-3AC2-83A4-93C90D548FD0}"/>
          </ac:picMkLst>
        </pc:picChg>
        <pc:picChg chg="add mod or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33" creationId="{C72AB97A-68AB-4780-DE61-9AE3C383C764}"/>
          </ac:picMkLst>
        </pc:picChg>
        <pc:picChg chg="add mod or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35" creationId="{450FC334-3E74-71C6-9685-A1BBDA1A9683}"/>
          </ac:picMkLst>
        </pc:picChg>
        <pc:picChg chg="add mod ord modVis modCrop">
          <ac:chgData name="Kelsey Chappa" userId="820957df-ccea-48a7-8a0f-23ef2e5870b0" providerId="ADAL" clId="{34B08E86-F8E8-4AAC-9B78-6844C9E04EA9}" dt="2022-09-15T20:43:51.729" v="948" actId="14429"/>
          <ac:picMkLst>
            <pc:docMk/>
            <pc:sldMk cId="3460193330" sldId="264"/>
            <ac:picMk id="37" creationId="{7A41B502-D2D2-8A40-5637-9CA08EE5789C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40" creationId="{EA2CF273-D742-6960-4B28-58085B2AC58C}"/>
          </ac:picMkLst>
        </pc:picChg>
        <pc:picChg chg="add mod or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42" creationId="{40D496FD-002E-0D08-8E1E-36A72A77FD17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44" creationId="{034CEEC5-3CC7-987C-0A63-9155DDDADB39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46" creationId="{0787C34D-8D96-03A7-0362-CC05CDDB841C}"/>
          </ac:picMkLst>
        </pc:picChg>
        <pc:picChg chg="add mod or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48" creationId="{B6A52DA0-B80A-72FF-5901-80C23A03F35B}"/>
          </ac:picMkLst>
        </pc:picChg>
        <pc:picChg chg="add mod modVis">
          <ac:chgData name="Kelsey Chappa" userId="820957df-ccea-48a7-8a0f-23ef2e5870b0" providerId="ADAL" clId="{34B08E86-F8E8-4AAC-9B78-6844C9E04EA9}" dt="2022-09-15T20:43:42.396" v="945" actId="14429"/>
          <ac:picMkLst>
            <pc:docMk/>
            <pc:sldMk cId="3460193330" sldId="264"/>
            <ac:picMk id="50" creationId="{382F9033-F657-675B-D1F7-AAE2D619EB33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52" creationId="{78523D4D-D964-B713-A28F-86EEF4A607D5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54" creationId="{40314FF7-41BB-41EA-F9D3-6ADDB81529FF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56" creationId="{C77E1E9F-B8FF-45BC-7DA3-13354BF642E0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58" creationId="{BFCA9228-DAA6-8684-AEC9-4F2B8D9AF353}"/>
          </ac:picMkLst>
        </pc:picChg>
        <pc:picChg chg="add del">
          <ac:chgData name="Kelsey Chappa" userId="820957df-ccea-48a7-8a0f-23ef2e5870b0" providerId="ADAL" clId="{34B08E86-F8E8-4AAC-9B78-6844C9E04EA9}" dt="2022-09-15T20:25:53.797" v="634" actId="22"/>
          <ac:picMkLst>
            <pc:docMk/>
            <pc:sldMk cId="3460193330" sldId="264"/>
            <ac:picMk id="60" creationId="{A343229F-F7A2-4EC4-2E74-CD121B4236B8}"/>
          </ac:picMkLst>
        </pc:picChg>
        <pc:picChg chg="add mod or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62" creationId="{AC20E3D6-5188-29AE-0EF8-C3238E9F35AB}"/>
          </ac:picMkLst>
        </pc:picChg>
        <pc:picChg chg="add mod ord modVis">
          <ac:chgData name="Kelsey Chappa" userId="820957df-ccea-48a7-8a0f-23ef2e5870b0" providerId="ADAL" clId="{34B08E86-F8E8-4AAC-9B78-6844C9E04EA9}" dt="2022-09-15T20:43:53.035" v="949" actId="14429"/>
          <ac:picMkLst>
            <pc:docMk/>
            <pc:sldMk cId="3460193330" sldId="264"/>
            <ac:picMk id="64" creationId="{0319836E-35A9-2402-6B6A-C6D2C291EA72}"/>
          </ac:picMkLst>
        </pc:picChg>
        <pc:picChg chg="add mod or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66" creationId="{8A007A93-2792-BDDA-9FCE-FFA16010C1B1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68" creationId="{2F214063-075A-A822-A7B8-11F3D56DF651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70" creationId="{BEBBB01A-51E5-0A9A-829A-3313F1388A74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72" creationId="{A46B21B8-87D4-80F2-7513-47D803B16BD4}"/>
          </ac:picMkLst>
        </pc:picChg>
        <pc:picChg chg="add del mod">
          <ac:chgData name="Kelsey Chappa" userId="820957df-ccea-48a7-8a0f-23ef2e5870b0" providerId="ADAL" clId="{34B08E86-F8E8-4AAC-9B78-6844C9E04EA9}" dt="2022-09-15T20:35:02.812" v="814"/>
          <ac:picMkLst>
            <pc:docMk/>
            <pc:sldMk cId="3460193330" sldId="264"/>
            <ac:picMk id="74" creationId="{DFD0CA82-3534-09AF-7335-A920A7AAC538}"/>
          </ac:picMkLst>
        </pc:picChg>
        <pc:picChg chg="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76" creationId="{526386F4-137D-C69B-3D94-448353A0F705}"/>
          </ac:picMkLst>
        </pc:picChg>
        <pc:picChg chg="add mod or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78" creationId="{DBAA40AC-1022-A68B-C4CD-AE245F60B3F4}"/>
          </ac:picMkLst>
        </pc:picChg>
        <pc:picChg chg="add mod or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80" creationId="{85D06722-4A0F-1C8F-543F-55A309F9DAEB}"/>
          </ac:picMkLst>
        </pc:picChg>
        <pc:picChg chg="add mod ord modVis">
          <ac:chgData name="Kelsey Chappa" userId="820957df-ccea-48a7-8a0f-23ef2e5870b0" providerId="ADAL" clId="{34B08E86-F8E8-4AAC-9B78-6844C9E04EA9}" dt="2022-09-15T20:45:58.486" v="977" actId="13244"/>
          <ac:picMkLst>
            <pc:docMk/>
            <pc:sldMk cId="3460193330" sldId="264"/>
            <ac:picMk id="82" creationId="{3B26CF6D-786A-F18A-4755-BCD21D4F00A7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84" creationId="{6FE080B6-75CD-FD60-19B5-3F71988E785E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86" creationId="{4E041E6B-F07C-7F7B-F4F8-2D2B61E9D6DD}"/>
          </ac:picMkLst>
        </pc:picChg>
        <pc:picChg chg="add mod ord modVis">
          <ac:chgData name="Kelsey Chappa" userId="820957df-ccea-48a7-8a0f-23ef2e5870b0" providerId="ADAL" clId="{34B08E86-F8E8-4AAC-9B78-6844C9E04EA9}" dt="2022-09-15T20:46:23.327" v="996" actId="1035"/>
          <ac:picMkLst>
            <pc:docMk/>
            <pc:sldMk cId="3460193330" sldId="264"/>
            <ac:picMk id="88" creationId="{1CFF92DE-CAA8-0AFB-2FCA-43FBCD066D51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90" creationId="{664AA522-2C15-2410-CB62-54E9850B0EE1}"/>
          </ac:picMkLst>
        </pc:picChg>
        <pc:picChg chg="add mod modVis">
          <ac:chgData name="Kelsey Chappa" userId="820957df-ccea-48a7-8a0f-23ef2e5870b0" providerId="ADAL" clId="{34B08E86-F8E8-4AAC-9B78-6844C9E04EA9}" dt="2022-09-15T20:43:58.452" v="950" actId="33935"/>
          <ac:picMkLst>
            <pc:docMk/>
            <pc:sldMk cId="3460193330" sldId="264"/>
            <ac:picMk id="92" creationId="{B258AECA-BE34-52CD-7392-088FC60FB7B1}"/>
          </ac:picMkLst>
        </pc:picChg>
        <pc:picChg chg="add mod modVis">
          <ac:chgData name="Kelsey Chappa" userId="820957df-ccea-48a7-8a0f-23ef2e5870b0" providerId="ADAL" clId="{34B08E86-F8E8-4AAC-9B78-6844C9E04EA9}" dt="2022-09-15T20:45:40.107" v="972" actId="1076"/>
          <ac:picMkLst>
            <pc:docMk/>
            <pc:sldMk cId="3460193330" sldId="264"/>
            <ac:picMk id="94" creationId="{79ADE46A-8F85-663E-10C4-F7016DC3072C}"/>
          </ac:picMkLst>
        </pc:picChg>
        <pc:picChg chg="add mod ord">
          <ac:chgData name="Kelsey Chappa" userId="820957df-ccea-48a7-8a0f-23ef2e5870b0" providerId="ADAL" clId="{34B08E86-F8E8-4AAC-9B78-6844C9E04EA9}" dt="2022-09-15T20:44:54.056" v="965" actId="13244"/>
          <ac:picMkLst>
            <pc:docMk/>
            <pc:sldMk cId="3460193330" sldId="264"/>
            <ac:picMk id="96" creationId="{9E55E274-8CAE-F9EE-6C85-C184D7B15266}"/>
          </ac:picMkLst>
        </pc:picChg>
        <pc:picChg chg="add mod">
          <ac:chgData name="Kelsey Chappa" userId="820957df-ccea-48a7-8a0f-23ef2e5870b0" providerId="ADAL" clId="{34B08E86-F8E8-4AAC-9B78-6844C9E04EA9}" dt="2022-09-15T20:45:35.289" v="971" actId="688"/>
          <ac:picMkLst>
            <pc:docMk/>
            <pc:sldMk cId="3460193330" sldId="264"/>
            <ac:picMk id="98" creationId="{7E88E565-9636-0788-8E94-DF224D4F8C73}"/>
          </ac:picMkLst>
        </pc:picChg>
        <pc:picChg chg="add mod">
          <ac:chgData name="Kelsey Chappa" userId="820957df-ccea-48a7-8a0f-23ef2e5870b0" providerId="ADAL" clId="{34B08E86-F8E8-4AAC-9B78-6844C9E04EA9}" dt="2022-09-15T20:46:18.590" v="982" actId="1076"/>
          <ac:picMkLst>
            <pc:docMk/>
            <pc:sldMk cId="3460193330" sldId="264"/>
            <ac:picMk id="100" creationId="{2B58E75D-D014-73AA-A1D0-BDB931185197}"/>
          </ac:picMkLst>
        </pc:picChg>
        <pc:picChg chg="add mod ord">
          <ac:chgData name="Kelsey Chappa" userId="820957df-ccea-48a7-8a0f-23ef2e5870b0" providerId="ADAL" clId="{34B08E86-F8E8-4AAC-9B78-6844C9E04EA9}" dt="2022-09-15T20:47:33.139" v="1019" actId="1076"/>
          <ac:picMkLst>
            <pc:docMk/>
            <pc:sldMk cId="3460193330" sldId="264"/>
            <ac:picMk id="102" creationId="{AC692F2A-53AF-BF1D-A87C-AD45A3F7517F}"/>
          </ac:picMkLst>
        </pc:picChg>
      </pc:sldChg>
      <pc:sldChg chg="delSp modSp add del mod modTransition">
        <pc:chgData name="Kelsey Chappa" userId="820957df-ccea-48a7-8a0f-23ef2e5870b0" providerId="ADAL" clId="{34B08E86-F8E8-4AAC-9B78-6844C9E04EA9}" dt="2022-09-15T21:24:58.545" v="1143" actId="47"/>
        <pc:sldMkLst>
          <pc:docMk/>
          <pc:sldMk cId="672497159" sldId="265"/>
        </pc:sldMkLst>
        <pc:spChg chg="del">
          <ac:chgData name="Kelsey Chappa" userId="820957df-ccea-48a7-8a0f-23ef2e5870b0" providerId="ADAL" clId="{34B08E86-F8E8-4AAC-9B78-6844C9E04EA9}" dt="2022-09-15T21:23:05.839" v="1131" actId="478"/>
          <ac:spMkLst>
            <pc:docMk/>
            <pc:sldMk cId="672497159" sldId="265"/>
            <ac:spMk id="38" creationId="{765354CE-7565-9FD0-E94B-FDAF973D0A1B}"/>
          </ac:spMkLst>
        </pc:spChg>
        <pc:picChg chg="del">
          <ac:chgData name="Kelsey Chappa" userId="820957df-ccea-48a7-8a0f-23ef2e5870b0" providerId="ADAL" clId="{34B08E86-F8E8-4AAC-9B78-6844C9E04EA9}" dt="2022-09-15T21:23:02.722" v="1129" actId="478"/>
          <ac:picMkLst>
            <pc:docMk/>
            <pc:sldMk cId="672497159" sldId="265"/>
            <ac:picMk id="5" creationId="{A9C10C02-4F34-38D7-034D-DB0693E49765}"/>
          </ac:picMkLst>
        </pc:picChg>
        <pc:picChg chg="del">
          <ac:chgData name="Kelsey Chappa" userId="820957df-ccea-48a7-8a0f-23ef2e5870b0" providerId="ADAL" clId="{34B08E86-F8E8-4AAC-9B78-6844C9E04EA9}" dt="2022-09-15T21:22:55.903" v="1123" actId="478"/>
          <ac:picMkLst>
            <pc:docMk/>
            <pc:sldMk cId="672497159" sldId="265"/>
            <ac:picMk id="9" creationId="{6C1A2735-93E0-05FD-0021-1E5414E4B7F3}"/>
          </ac:picMkLst>
        </pc:picChg>
        <pc:picChg chg="del">
          <ac:chgData name="Kelsey Chappa" userId="820957df-ccea-48a7-8a0f-23ef2e5870b0" providerId="ADAL" clId="{34B08E86-F8E8-4AAC-9B78-6844C9E04EA9}" dt="2022-09-15T21:22:59.516" v="1127" actId="478"/>
          <ac:picMkLst>
            <pc:docMk/>
            <pc:sldMk cId="672497159" sldId="265"/>
            <ac:picMk id="11" creationId="{5A8A35FB-6C96-598C-EDAB-CA6CA414EA99}"/>
          </ac:picMkLst>
        </pc:picChg>
        <pc:picChg chg="del">
          <ac:chgData name="Kelsey Chappa" userId="820957df-ccea-48a7-8a0f-23ef2e5870b0" providerId="ADAL" clId="{34B08E86-F8E8-4AAC-9B78-6844C9E04EA9}" dt="2022-09-15T21:22:57.600" v="1125" actId="478"/>
          <ac:picMkLst>
            <pc:docMk/>
            <pc:sldMk cId="672497159" sldId="265"/>
            <ac:picMk id="13" creationId="{5887A359-E15E-857C-68D8-BC332B0003D5}"/>
          </ac:picMkLst>
        </pc:picChg>
        <pc:picChg chg="del">
          <ac:chgData name="Kelsey Chappa" userId="820957df-ccea-48a7-8a0f-23ef2e5870b0" providerId="ADAL" clId="{34B08E86-F8E8-4AAC-9B78-6844C9E04EA9}" dt="2022-09-15T21:22:57.005" v="1124" actId="478"/>
          <ac:picMkLst>
            <pc:docMk/>
            <pc:sldMk cId="672497159" sldId="265"/>
            <ac:picMk id="15" creationId="{2287C984-24D2-751A-1358-14C4B44234AE}"/>
          </ac:picMkLst>
        </pc:picChg>
        <pc:picChg chg="mod">
          <ac:chgData name="Kelsey Chappa" userId="820957df-ccea-48a7-8a0f-23ef2e5870b0" providerId="ADAL" clId="{34B08E86-F8E8-4AAC-9B78-6844C9E04EA9}" dt="2022-09-15T21:24:37.848" v="1141" actId="29295"/>
          <ac:picMkLst>
            <pc:docMk/>
            <pc:sldMk cId="672497159" sldId="265"/>
            <ac:picMk id="21" creationId="{6596F482-6431-6CCF-9C3D-D23BC0DA0D8B}"/>
          </ac:picMkLst>
        </pc:picChg>
        <pc:picChg chg="del">
          <ac:chgData name="Kelsey Chappa" userId="820957df-ccea-48a7-8a0f-23ef2e5870b0" providerId="ADAL" clId="{34B08E86-F8E8-4AAC-9B78-6844C9E04EA9}" dt="2022-09-15T21:22:51.762" v="1120" actId="478"/>
          <ac:picMkLst>
            <pc:docMk/>
            <pc:sldMk cId="672497159" sldId="265"/>
            <ac:picMk id="23" creationId="{E0009938-73ED-D317-BEF8-D905A6735CFA}"/>
          </ac:picMkLst>
        </pc:picChg>
        <pc:picChg chg="del">
          <ac:chgData name="Kelsey Chappa" userId="820957df-ccea-48a7-8a0f-23ef2e5870b0" providerId="ADAL" clId="{34B08E86-F8E8-4AAC-9B78-6844C9E04EA9}" dt="2022-09-15T21:23:01.207" v="1128" actId="478"/>
          <ac:picMkLst>
            <pc:docMk/>
            <pc:sldMk cId="672497159" sldId="265"/>
            <ac:picMk id="25" creationId="{6BE2BDC3-8690-1BEB-2820-7236B8E61865}"/>
          </ac:picMkLst>
        </pc:picChg>
        <pc:picChg chg="del">
          <ac:chgData name="Kelsey Chappa" userId="820957df-ccea-48a7-8a0f-23ef2e5870b0" providerId="ADAL" clId="{34B08E86-F8E8-4AAC-9B78-6844C9E04EA9}" dt="2022-09-15T21:22:53.137" v="1122" actId="478"/>
          <ac:picMkLst>
            <pc:docMk/>
            <pc:sldMk cId="672497159" sldId="265"/>
            <ac:picMk id="27" creationId="{5610717A-5EFC-970B-D341-CB101B87CE32}"/>
          </ac:picMkLst>
        </pc:picChg>
        <pc:picChg chg="del">
          <ac:chgData name="Kelsey Chappa" userId="820957df-ccea-48a7-8a0f-23ef2e5870b0" providerId="ADAL" clId="{34B08E86-F8E8-4AAC-9B78-6844C9E04EA9}" dt="2022-09-15T21:22:52.485" v="1121" actId="478"/>
          <ac:picMkLst>
            <pc:docMk/>
            <pc:sldMk cId="672497159" sldId="265"/>
            <ac:picMk id="29" creationId="{3C27EE38-F67F-19B6-19BB-3384D0135438}"/>
          </ac:picMkLst>
        </pc:picChg>
        <pc:picChg chg="mod">
          <ac:chgData name="Kelsey Chappa" userId="820957df-ccea-48a7-8a0f-23ef2e5870b0" providerId="ADAL" clId="{34B08E86-F8E8-4AAC-9B78-6844C9E04EA9}" dt="2022-09-15T21:24:25.610" v="1139" actId="29295"/>
          <ac:picMkLst>
            <pc:docMk/>
            <pc:sldMk cId="672497159" sldId="265"/>
            <ac:picMk id="31" creationId="{D40C3FFC-0D3D-3AC2-83A4-93C90D548FD0}"/>
          </ac:picMkLst>
        </pc:picChg>
        <pc:picChg chg="del">
          <ac:chgData name="Kelsey Chappa" userId="820957df-ccea-48a7-8a0f-23ef2e5870b0" providerId="ADAL" clId="{34B08E86-F8E8-4AAC-9B78-6844C9E04EA9}" dt="2022-09-15T21:23:04.530" v="1130" actId="478"/>
          <ac:picMkLst>
            <pc:docMk/>
            <pc:sldMk cId="672497159" sldId="265"/>
            <ac:picMk id="33" creationId="{C72AB97A-68AB-4780-DE61-9AE3C383C764}"/>
          </ac:picMkLst>
        </pc:picChg>
        <pc:picChg chg="del">
          <ac:chgData name="Kelsey Chappa" userId="820957df-ccea-48a7-8a0f-23ef2e5870b0" providerId="ADAL" clId="{34B08E86-F8E8-4AAC-9B78-6844C9E04EA9}" dt="2022-09-15T21:23:10.640" v="1132" actId="478"/>
          <ac:picMkLst>
            <pc:docMk/>
            <pc:sldMk cId="672497159" sldId="265"/>
            <ac:picMk id="35" creationId="{450FC334-3E74-71C6-9685-A1BBDA1A9683}"/>
          </ac:picMkLst>
        </pc:picChg>
        <pc:picChg chg="del">
          <ac:chgData name="Kelsey Chappa" userId="820957df-ccea-48a7-8a0f-23ef2e5870b0" providerId="ADAL" clId="{34B08E86-F8E8-4AAC-9B78-6844C9E04EA9}" dt="2022-09-15T21:22:49.929" v="1118" actId="478"/>
          <ac:picMkLst>
            <pc:docMk/>
            <pc:sldMk cId="672497159" sldId="265"/>
            <ac:picMk id="40" creationId="{EA2CF273-D742-6960-4B28-58085B2AC58C}"/>
          </ac:picMkLst>
        </pc:picChg>
        <pc:picChg chg="del">
          <ac:chgData name="Kelsey Chappa" userId="820957df-ccea-48a7-8a0f-23ef2e5870b0" providerId="ADAL" clId="{34B08E86-F8E8-4AAC-9B78-6844C9E04EA9}" dt="2022-09-15T21:22:50.646" v="1119" actId="478"/>
          <ac:picMkLst>
            <pc:docMk/>
            <pc:sldMk cId="672497159" sldId="265"/>
            <ac:picMk id="42" creationId="{40D496FD-002E-0D08-8E1E-36A72A77FD17}"/>
          </ac:picMkLst>
        </pc:picChg>
        <pc:picChg chg="del">
          <ac:chgData name="Kelsey Chappa" userId="820957df-ccea-48a7-8a0f-23ef2e5870b0" providerId="ADAL" clId="{34B08E86-F8E8-4AAC-9B78-6844C9E04EA9}" dt="2022-09-15T21:22:49.259" v="1117" actId="478"/>
          <ac:picMkLst>
            <pc:docMk/>
            <pc:sldMk cId="672497159" sldId="265"/>
            <ac:picMk id="44" creationId="{034CEEC5-3CC7-987C-0A63-9155DDDADB39}"/>
          </ac:picMkLst>
        </pc:picChg>
        <pc:picChg chg="del">
          <ac:chgData name="Kelsey Chappa" userId="820957df-ccea-48a7-8a0f-23ef2e5870b0" providerId="ADAL" clId="{34B08E86-F8E8-4AAC-9B78-6844C9E04EA9}" dt="2022-09-15T21:22:48.555" v="1116" actId="478"/>
          <ac:picMkLst>
            <pc:docMk/>
            <pc:sldMk cId="672497159" sldId="265"/>
            <ac:picMk id="46" creationId="{0787C34D-8D96-03A7-0362-CC05CDDB841C}"/>
          </ac:picMkLst>
        </pc:picChg>
        <pc:picChg chg="del">
          <ac:chgData name="Kelsey Chappa" userId="820957df-ccea-48a7-8a0f-23ef2e5870b0" providerId="ADAL" clId="{34B08E86-F8E8-4AAC-9B78-6844C9E04EA9}" dt="2022-09-15T21:23:13.181" v="1133" actId="478"/>
          <ac:picMkLst>
            <pc:docMk/>
            <pc:sldMk cId="672497159" sldId="265"/>
            <ac:picMk id="48" creationId="{B6A52DA0-B80A-72FF-5901-80C23A03F35B}"/>
          </ac:picMkLst>
        </pc:picChg>
        <pc:picChg chg="mod">
          <ac:chgData name="Kelsey Chappa" userId="820957df-ccea-48a7-8a0f-23ef2e5870b0" providerId="ADAL" clId="{34B08E86-F8E8-4AAC-9B78-6844C9E04EA9}" dt="2022-09-15T21:24:30.186" v="1140" actId="29295"/>
          <ac:picMkLst>
            <pc:docMk/>
            <pc:sldMk cId="672497159" sldId="265"/>
            <ac:picMk id="50" creationId="{382F9033-F657-675B-D1F7-AAE2D619EB33}"/>
          </ac:picMkLst>
        </pc:picChg>
        <pc:picChg chg="del">
          <ac:chgData name="Kelsey Chappa" userId="820957df-ccea-48a7-8a0f-23ef2e5870b0" providerId="ADAL" clId="{34B08E86-F8E8-4AAC-9B78-6844C9E04EA9}" dt="2022-09-15T21:22:47.454" v="1115" actId="478"/>
          <ac:picMkLst>
            <pc:docMk/>
            <pc:sldMk cId="672497159" sldId="265"/>
            <ac:picMk id="52" creationId="{78523D4D-D964-B713-A28F-86EEF4A607D5}"/>
          </ac:picMkLst>
        </pc:picChg>
        <pc:picChg chg="del">
          <ac:chgData name="Kelsey Chappa" userId="820957df-ccea-48a7-8a0f-23ef2e5870b0" providerId="ADAL" clId="{34B08E86-F8E8-4AAC-9B78-6844C9E04EA9}" dt="2022-09-15T21:22:46.679" v="1114" actId="478"/>
          <ac:picMkLst>
            <pc:docMk/>
            <pc:sldMk cId="672497159" sldId="265"/>
            <ac:picMk id="54" creationId="{40314FF7-41BB-41EA-F9D3-6ADDB81529FF}"/>
          </ac:picMkLst>
        </pc:picChg>
        <pc:picChg chg="del">
          <ac:chgData name="Kelsey Chappa" userId="820957df-ccea-48a7-8a0f-23ef2e5870b0" providerId="ADAL" clId="{34B08E86-F8E8-4AAC-9B78-6844C9E04EA9}" dt="2022-09-15T21:22:45.971" v="1113" actId="478"/>
          <ac:picMkLst>
            <pc:docMk/>
            <pc:sldMk cId="672497159" sldId="265"/>
            <ac:picMk id="56" creationId="{C77E1E9F-B8FF-45BC-7DA3-13354BF642E0}"/>
          </ac:picMkLst>
        </pc:picChg>
        <pc:picChg chg="del">
          <ac:chgData name="Kelsey Chappa" userId="820957df-ccea-48a7-8a0f-23ef2e5870b0" providerId="ADAL" clId="{34B08E86-F8E8-4AAC-9B78-6844C9E04EA9}" dt="2022-09-15T21:22:45.098" v="1112" actId="478"/>
          <ac:picMkLst>
            <pc:docMk/>
            <pc:sldMk cId="672497159" sldId="265"/>
            <ac:picMk id="58" creationId="{BFCA9228-DAA6-8684-AEC9-4F2B8D9AF353}"/>
          </ac:picMkLst>
        </pc:picChg>
        <pc:picChg chg="del">
          <ac:chgData name="Kelsey Chappa" userId="820957df-ccea-48a7-8a0f-23ef2e5870b0" providerId="ADAL" clId="{34B08E86-F8E8-4AAC-9B78-6844C9E04EA9}" dt="2022-09-15T21:23:14.842" v="1134" actId="478"/>
          <ac:picMkLst>
            <pc:docMk/>
            <pc:sldMk cId="672497159" sldId="265"/>
            <ac:picMk id="62" creationId="{AC20E3D6-5188-29AE-0EF8-C3238E9F35AB}"/>
          </ac:picMkLst>
        </pc:picChg>
        <pc:picChg chg="mod">
          <ac:chgData name="Kelsey Chappa" userId="820957df-ccea-48a7-8a0f-23ef2e5870b0" providerId="ADAL" clId="{34B08E86-F8E8-4AAC-9B78-6844C9E04EA9}" dt="2022-09-15T21:24:10.285" v="1137" actId="29295"/>
          <ac:picMkLst>
            <pc:docMk/>
            <pc:sldMk cId="672497159" sldId="265"/>
            <ac:picMk id="64" creationId="{0319836E-35A9-2402-6B6A-C6D2C291EA72}"/>
          </ac:picMkLst>
        </pc:picChg>
        <pc:picChg chg="del">
          <ac:chgData name="Kelsey Chappa" userId="820957df-ccea-48a7-8a0f-23ef2e5870b0" providerId="ADAL" clId="{34B08E86-F8E8-4AAC-9B78-6844C9E04EA9}" dt="2022-09-15T21:23:15.926" v="1135" actId="478"/>
          <ac:picMkLst>
            <pc:docMk/>
            <pc:sldMk cId="672497159" sldId="265"/>
            <ac:picMk id="66" creationId="{8A007A93-2792-BDDA-9FCE-FFA16010C1B1}"/>
          </ac:picMkLst>
        </pc:picChg>
        <pc:picChg chg="del">
          <ac:chgData name="Kelsey Chappa" userId="820957df-ccea-48a7-8a0f-23ef2e5870b0" providerId="ADAL" clId="{34B08E86-F8E8-4AAC-9B78-6844C9E04EA9}" dt="2022-09-15T21:22:44.409" v="1111" actId="478"/>
          <ac:picMkLst>
            <pc:docMk/>
            <pc:sldMk cId="672497159" sldId="265"/>
            <ac:picMk id="68" creationId="{2F214063-075A-A822-A7B8-11F3D56DF651}"/>
          </ac:picMkLst>
        </pc:picChg>
        <pc:picChg chg="del">
          <ac:chgData name="Kelsey Chappa" userId="820957df-ccea-48a7-8a0f-23ef2e5870b0" providerId="ADAL" clId="{34B08E86-F8E8-4AAC-9B78-6844C9E04EA9}" dt="2022-09-15T21:22:43.859" v="1110" actId="478"/>
          <ac:picMkLst>
            <pc:docMk/>
            <pc:sldMk cId="672497159" sldId="265"/>
            <ac:picMk id="70" creationId="{BEBBB01A-51E5-0A9A-829A-3313F1388A74}"/>
          </ac:picMkLst>
        </pc:picChg>
        <pc:picChg chg="del">
          <ac:chgData name="Kelsey Chappa" userId="820957df-ccea-48a7-8a0f-23ef2e5870b0" providerId="ADAL" clId="{34B08E86-F8E8-4AAC-9B78-6844C9E04EA9}" dt="2022-09-15T21:22:43.035" v="1109" actId="478"/>
          <ac:picMkLst>
            <pc:docMk/>
            <pc:sldMk cId="672497159" sldId="265"/>
            <ac:picMk id="72" creationId="{A46B21B8-87D4-80F2-7513-47D803B16BD4}"/>
          </ac:picMkLst>
        </pc:picChg>
        <pc:picChg chg="mod">
          <ac:chgData name="Kelsey Chappa" userId="820957df-ccea-48a7-8a0f-23ef2e5870b0" providerId="ADAL" clId="{34B08E86-F8E8-4AAC-9B78-6844C9E04EA9}" dt="2022-09-15T21:24:18.473" v="1138" actId="29295"/>
          <ac:picMkLst>
            <pc:docMk/>
            <pc:sldMk cId="672497159" sldId="265"/>
            <ac:picMk id="76" creationId="{526386F4-137D-C69B-3D94-448353A0F705}"/>
          </ac:picMkLst>
        </pc:picChg>
        <pc:picChg chg="del">
          <ac:chgData name="Kelsey Chappa" userId="820957df-ccea-48a7-8a0f-23ef2e5870b0" providerId="ADAL" clId="{34B08E86-F8E8-4AAC-9B78-6844C9E04EA9}" dt="2022-09-15T21:22:40.995" v="1107" actId="478"/>
          <ac:picMkLst>
            <pc:docMk/>
            <pc:sldMk cId="672497159" sldId="265"/>
            <ac:picMk id="78" creationId="{DBAA40AC-1022-A68B-C4CD-AE245F60B3F4}"/>
          </ac:picMkLst>
        </pc:picChg>
        <pc:picChg chg="del">
          <ac:chgData name="Kelsey Chappa" userId="820957df-ccea-48a7-8a0f-23ef2e5870b0" providerId="ADAL" clId="{34B08E86-F8E8-4AAC-9B78-6844C9E04EA9}" dt="2022-09-15T21:22:58.559" v="1126" actId="478"/>
          <ac:picMkLst>
            <pc:docMk/>
            <pc:sldMk cId="672497159" sldId="265"/>
            <ac:picMk id="80" creationId="{85D06722-4A0F-1C8F-543F-55A309F9DAEB}"/>
          </ac:picMkLst>
        </pc:picChg>
        <pc:picChg chg="del">
          <ac:chgData name="Kelsey Chappa" userId="820957df-ccea-48a7-8a0f-23ef2e5870b0" providerId="ADAL" clId="{34B08E86-F8E8-4AAC-9B78-6844C9E04EA9}" dt="2022-09-15T21:22:33.658" v="1099" actId="478"/>
          <ac:picMkLst>
            <pc:docMk/>
            <pc:sldMk cId="672497159" sldId="265"/>
            <ac:picMk id="82" creationId="{3B26CF6D-786A-F18A-4755-BCD21D4F00A7}"/>
          </ac:picMkLst>
        </pc:picChg>
        <pc:picChg chg="del">
          <ac:chgData name="Kelsey Chappa" userId="820957df-ccea-48a7-8a0f-23ef2e5870b0" providerId="ADAL" clId="{34B08E86-F8E8-4AAC-9B78-6844C9E04EA9}" dt="2022-09-15T21:22:40.412" v="1106" actId="478"/>
          <ac:picMkLst>
            <pc:docMk/>
            <pc:sldMk cId="672497159" sldId="265"/>
            <ac:picMk id="84" creationId="{6FE080B6-75CD-FD60-19B5-3F71988E785E}"/>
          </ac:picMkLst>
        </pc:picChg>
        <pc:picChg chg="del">
          <ac:chgData name="Kelsey Chappa" userId="820957df-ccea-48a7-8a0f-23ef2e5870b0" providerId="ADAL" clId="{34B08E86-F8E8-4AAC-9B78-6844C9E04EA9}" dt="2022-09-15T21:22:39.846" v="1105" actId="478"/>
          <ac:picMkLst>
            <pc:docMk/>
            <pc:sldMk cId="672497159" sldId="265"/>
            <ac:picMk id="86" creationId="{4E041E6B-F07C-7F7B-F4F8-2D2B61E9D6DD}"/>
          </ac:picMkLst>
        </pc:picChg>
        <pc:picChg chg="del">
          <ac:chgData name="Kelsey Chappa" userId="820957df-ccea-48a7-8a0f-23ef2e5870b0" providerId="ADAL" clId="{34B08E86-F8E8-4AAC-9B78-6844C9E04EA9}" dt="2022-09-15T21:22:34.805" v="1100" actId="478"/>
          <ac:picMkLst>
            <pc:docMk/>
            <pc:sldMk cId="672497159" sldId="265"/>
            <ac:picMk id="88" creationId="{1CFF92DE-CAA8-0AFB-2FCA-43FBCD066D51}"/>
          </ac:picMkLst>
        </pc:picChg>
        <pc:picChg chg="del">
          <ac:chgData name="Kelsey Chappa" userId="820957df-ccea-48a7-8a0f-23ef2e5870b0" providerId="ADAL" clId="{34B08E86-F8E8-4AAC-9B78-6844C9E04EA9}" dt="2022-09-15T21:22:39.208" v="1104" actId="478"/>
          <ac:picMkLst>
            <pc:docMk/>
            <pc:sldMk cId="672497159" sldId="265"/>
            <ac:picMk id="90" creationId="{664AA522-2C15-2410-CB62-54E9850B0EE1}"/>
          </ac:picMkLst>
        </pc:picChg>
        <pc:picChg chg="del">
          <ac:chgData name="Kelsey Chappa" userId="820957df-ccea-48a7-8a0f-23ef2e5870b0" providerId="ADAL" clId="{34B08E86-F8E8-4AAC-9B78-6844C9E04EA9}" dt="2022-09-15T21:22:37.920" v="1103" actId="478"/>
          <ac:picMkLst>
            <pc:docMk/>
            <pc:sldMk cId="672497159" sldId="265"/>
            <ac:picMk id="92" creationId="{B258AECA-BE34-52CD-7392-088FC60FB7B1}"/>
          </ac:picMkLst>
        </pc:picChg>
        <pc:picChg chg="del">
          <ac:chgData name="Kelsey Chappa" userId="820957df-ccea-48a7-8a0f-23ef2e5870b0" providerId="ADAL" clId="{34B08E86-F8E8-4AAC-9B78-6844C9E04EA9}" dt="2022-09-15T21:22:41.628" v="1108" actId="478"/>
          <ac:picMkLst>
            <pc:docMk/>
            <pc:sldMk cId="672497159" sldId="265"/>
            <ac:picMk id="96" creationId="{9E55E274-8CAE-F9EE-6C85-C184D7B15266}"/>
          </ac:picMkLst>
        </pc:picChg>
        <pc:picChg chg="del">
          <ac:chgData name="Kelsey Chappa" userId="820957df-ccea-48a7-8a0f-23ef2e5870b0" providerId="ADAL" clId="{34B08E86-F8E8-4AAC-9B78-6844C9E04EA9}" dt="2022-09-15T21:22:36.318" v="1102" actId="478"/>
          <ac:picMkLst>
            <pc:docMk/>
            <pc:sldMk cId="672497159" sldId="265"/>
            <ac:picMk id="98" creationId="{7E88E565-9636-0788-8E94-DF224D4F8C73}"/>
          </ac:picMkLst>
        </pc:picChg>
        <pc:picChg chg="del">
          <ac:chgData name="Kelsey Chappa" userId="820957df-ccea-48a7-8a0f-23ef2e5870b0" providerId="ADAL" clId="{34B08E86-F8E8-4AAC-9B78-6844C9E04EA9}" dt="2022-09-15T21:22:35.566" v="1101" actId="478"/>
          <ac:picMkLst>
            <pc:docMk/>
            <pc:sldMk cId="672497159" sldId="265"/>
            <ac:picMk id="100" creationId="{2B58E75D-D014-73AA-A1D0-BDB931185197}"/>
          </ac:picMkLst>
        </pc:picChg>
        <pc:picChg chg="del">
          <ac:chgData name="Kelsey Chappa" userId="820957df-ccea-48a7-8a0f-23ef2e5870b0" providerId="ADAL" clId="{34B08E86-F8E8-4AAC-9B78-6844C9E04EA9}" dt="2022-09-15T21:23:17.261" v="1136" actId="478"/>
          <ac:picMkLst>
            <pc:docMk/>
            <pc:sldMk cId="672497159" sldId="265"/>
            <ac:picMk id="102" creationId="{AC692F2A-53AF-BF1D-A87C-AD45A3F7517F}"/>
          </ac:picMkLst>
        </pc:picChg>
      </pc:sldChg>
      <pc:sldChg chg="delSp modSp add del mod modTransition">
        <pc:chgData name="Kelsey Chappa" userId="820957df-ccea-48a7-8a0f-23ef2e5870b0" providerId="ADAL" clId="{34B08E86-F8E8-4AAC-9B78-6844C9E04EA9}" dt="2022-09-15T21:22:26.061" v="1097" actId="47"/>
        <pc:sldMkLst>
          <pc:docMk/>
          <pc:sldMk cId="1567461792" sldId="265"/>
        </pc:sldMkLst>
        <pc:spChg chg="del mod modVis">
          <ac:chgData name="Kelsey Chappa" userId="820957df-ccea-48a7-8a0f-23ef2e5870b0" providerId="ADAL" clId="{34B08E86-F8E8-4AAC-9B78-6844C9E04EA9}" dt="2022-09-15T21:17:50.473" v="1039" actId="478"/>
          <ac:spMkLst>
            <pc:docMk/>
            <pc:sldMk cId="1567461792" sldId="265"/>
            <ac:spMk id="38" creationId="{765354CE-7565-9FD0-E94B-FDAF973D0A1B}"/>
          </ac:spMkLst>
        </pc:spChg>
        <pc:picChg chg="del mod modVis">
          <ac:chgData name="Kelsey Chappa" userId="820957df-ccea-48a7-8a0f-23ef2e5870b0" providerId="ADAL" clId="{34B08E86-F8E8-4AAC-9B78-6844C9E04EA9}" dt="2022-09-15T21:17:41.080" v="1038" actId="478"/>
          <ac:picMkLst>
            <pc:docMk/>
            <pc:sldMk cId="1567461792" sldId="265"/>
            <ac:picMk id="5" creationId="{A9C10C02-4F34-38D7-034D-DB0693E49765}"/>
          </ac:picMkLst>
        </pc:picChg>
        <pc:picChg chg="mod modVis">
          <ac:chgData name="Kelsey Chappa" userId="820957df-ccea-48a7-8a0f-23ef2e5870b0" providerId="ADAL" clId="{34B08E86-F8E8-4AAC-9B78-6844C9E04EA9}" dt="2022-09-15T21:21:39.568" v="1095" actId="1076"/>
          <ac:picMkLst>
            <pc:docMk/>
            <pc:sldMk cId="1567461792" sldId="265"/>
            <ac:picMk id="7" creationId="{8DE91C9E-D128-6A88-4471-EAB44EA3C7F6}"/>
          </ac:picMkLst>
        </pc:picChg>
        <pc:picChg chg="del mod modVis">
          <ac:chgData name="Kelsey Chappa" userId="820957df-ccea-48a7-8a0f-23ef2e5870b0" providerId="ADAL" clId="{34B08E86-F8E8-4AAC-9B78-6844C9E04EA9}" dt="2022-09-15T21:17:37.528" v="1037" actId="478"/>
          <ac:picMkLst>
            <pc:docMk/>
            <pc:sldMk cId="1567461792" sldId="265"/>
            <ac:picMk id="9" creationId="{6C1A2735-93E0-05FD-0021-1E5414E4B7F3}"/>
          </ac:picMkLst>
        </pc:picChg>
        <pc:picChg chg="del mod modVis">
          <ac:chgData name="Kelsey Chappa" userId="820957df-ccea-48a7-8a0f-23ef2e5870b0" providerId="ADAL" clId="{34B08E86-F8E8-4AAC-9B78-6844C9E04EA9}" dt="2022-09-15T21:17:37.528" v="1037" actId="478"/>
          <ac:picMkLst>
            <pc:docMk/>
            <pc:sldMk cId="1567461792" sldId="265"/>
            <ac:picMk id="11" creationId="{5A8A35FB-6C96-598C-EDAB-CA6CA414EA99}"/>
          </ac:picMkLst>
        </pc:picChg>
        <pc:picChg chg="del mod modVis">
          <ac:chgData name="Kelsey Chappa" userId="820957df-ccea-48a7-8a0f-23ef2e5870b0" providerId="ADAL" clId="{34B08E86-F8E8-4AAC-9B78-6844C9E04EA9}" dt="2022-09-15T21:17:37.528" v="1037" actId="478"/>
          <ac:picMkLst>
            <pc:docMk/>
            <pc:sldMk cId="1567461792" sldId="265"/>
            <ac:picMk id="13" creationId="{5887A359-E15E-857C-68D8-BC332B0003D5}"/>
          </ac:picMkLst>
        </pc:picChg>
        <pc:picChg chg="del mod modVis">
          <ac:chgData name="Kelsey Chappa" userId="820957df-ccea-48a7-8a0f-23ef2e5870b0" providerId="ADAL" clId="{34B08E86-F8E8-4AAC-9B78-6844C9E04EA9}" dt="2022-09-15T21:17:37.528" v="1037" actId="478"/>
          <ac:picMkLst>
            <pc:docMk/>
            <pc:sldMk cId="1567461792" sldId="265"/>
            <ac:picMk id="15" creationId="{2287C984-24D2-751A-1358-14C4B44234AE}"/>
          </ac:picMkLst>
        </pc:picChg>
        <pc:picChg chg="mod modVis">
          <ac:chgData name="Kelsey Chappa" userId="820957df-ccea-48a7-8a0f-23ef2e5870b0" providerId="ADAL" clId="{34B08E86-F8E8-4AAC-9B78-6844C9E04EA9}" dt="2022-09-15T21:21:15.264" v="1087" actId="1076"/>
          <ac:picMkLst>
            <pc:docMk/>
            <pc:sldMk cId="1567461792" sldId="265"/>
            <ac:picMk id="21" creationId="{6596F482-6431-6CCF-9C3D-D23BC0DA0D8B}"/>
          </ac:picMkLst>
        </pc:picChg>
        <pc:picChg chg="del mod modVis">
          <ac:chgData name="Kelsey Chappa" userId="820957df-ccea-48a7-8a0f-23ef2e5870b0" providerId="ADAL" clId="{34B08E86-F8E8-4AAC-9B78-6844C9E04EA9}" dt="2022-09-15T21:17:33.622" v="1036" actId="478"/>
          <ac:picMkLst>
            <pc:docMk/>
            <pc:sldMk cId="1567461792" sldId="265"/>
            <ac:picMk id="23" creationId="{E0009938-73ED-D317-BEF8-D905A6735CFA}"/>
          </ac:picMkLst>
        </pc:picChg>
        <pc:picChg chg="del mod modVis">
          <ac:chgData name="Kelsey Chappa" userId="820957df-ccea-48a7-8a0f-23ef2e5870b0" providerId="ADAL" clId="{34B08E86-F8E8-4AAC-9B78-6844C9E04EA9}" dt="2022-09-15T21:17:41.080" v="1038" actId="478"/>
          <ac:picMkLst>
            <pc:docMk/>
            <pc:sldMk cId="1567461792" sldId="265"/>
            <ac:picMk id="25" creationId="{6BE2BDC3-8690-1BEB-2820-7236B8E61865}"/>
          </ac:picMkLst>
        </pc:picChg>
        <pc:picChg chg="del mod modVis">
          <ac:chgData name="Kelsey Chappa" userId="820957df-ccea-48a7-8a0f-23ef2e5870b0" providerId="ADAL" clId="{34B08E86-F8E8-4AAC-9B78-6844C9E04EA9}" dt="2022-09-15T21:17:33.622" v="1036" actId="478"/>
          <ac:picMkLst>
            <pc:docMk/>
            <pc:sldMk cId="1567461792" sldId="265"/>
            <ac:picMk id="27" creationId="{5610717A-5EFC-970B-D341-CB101B87CE32}"/>
          </ac:picMkLst>
        </pc:picChg>
        <pc:picChg chg="del mod modVis">
          <ac:chgData name="Kelsey Chappa" userId="820957df-ccea-48a7-8a0f-23ef2e5870b0" providerId="ADAL" clId="{34B08E86-F8E8-4AAC-9B78-6844C9E04EA9}" dt="2022-09-15T21:17:33.622" v="1036" actId="478"/>
          <ac:picMkLst>
            <pc:docMk/>
            <pc:sldMk cId="1567461792" sldId="265"/>
            <ac:picMk id="29" creationId="{3C27EE38-F67F-19B6-19BB-3384D0135438}"/>
          </ac:picMkLst>
        </pc:picChg>
        <pc:picChg chg="mod modVis">
          <ac:chgData name="Kelsey Chappa" userId="820957df-ccea-48a7-8a0f-23ef2e5870b0" providerId="ADAL" clId="{34B08E86-F8E8-4AAC-9B78-6844C9E04EA9}" dt="2022-09-15T21:21:15.264" v="1087" actId="1076"/>
          <ac:picMkLst>
            <pc:docMk/>
            <pc:sldMk cId="1567461792" sldId="265"/>
            <ac:picMk id="31" creationId="{D40C3FFC-0D3D-3AC2-83A4-93C90D548FD0}"/>
          </ac:picMkLst>
        </pc:picChg>
        <pc:picChg chg="del mod modVis">
          <ac:chgData name="Kelsey Chappa" userId="820957df-ccea-48a7-8a0f-23ef2e5870b0" providerId="ADAL" clId="{34B08E86-F8E8-4AAC-9B78-6844C9E04EA9}" dt="2022-09-15T21:17:41.080" v="1038" actId="478"/>
          <ac:picMkLst>
            <pc:docMk/>
            <pc:sldMk cId="1567461792" sldId="265"/>
            <ac:picMk id="33" creationId="{C72AB97A-68AB-4780-DE61-9AE3C383C764}"/>
          </ac:picMkLst>
        </pc:picChg>
        <pc:picChg chg="del mod modVis">
          <ac:chgData name="Kelsey Chappa" userId="820957df-ccea-48a7-8a0f-23ef2e5870b0" providerId="ADAL" clId="{34B08E86-F8E8-4AAC-9B78-6844C9E04EA9}" dt="2022-09-15T21:17:50.473" v="1039" actId="478"/>
          <ac:picMkLst>
            <pc:docMk/>
            <pc:sldMk cId="1567461792" sldId="265"/>
            <ac:picMk id="35" creationId="{450FC334-3E74-71C6-9685-A1BBDA1A9683}"/>
          </ac:picMkLst>
        </pc:picChg>
        <pc:picChg chg="mod modVis">
          <ac:chgData name="Kelsey Chappa" userId="820957df-ccea-48a7-8a0f-23ef2e5870b0" providerId="ADAL" clId="{34B08E86-F8E8-4AAC-9B78-6844C9E04EA9}" dt="2022-09-15T21:21:39.568" v="1095" actId="1076"/>
          <ac:picMkLst>
            <pc:docMk/>
            <pc:sldMk cId="1567461792" sldId="265"/>
            <ac:picMk id="37" creationId="{7A41B502-D2D2-8A40-5637-9CA08EE5789C}"/>
          </ac:picMkLst>
        </pc:picChg>
        <pc:picChg chg="del mod modVis">
          <ac:chgData name="Kelsey Chappa" userId="820957df-ccea-48a7-8a0f-23ef2e5870b0" providerId="ADAL" clId="{34B08E86-F8E8-4AAC-9B78-6844C9E04EA9}" dt="2022-09-15T21:17:30.142" v="1035" actId="478"/>
          <ac:picMkLst>
            <pc:docMk/>
            <pc:sldMk cId="1567461792" sldId="265"/>
            <ac:picMk id="40" creationId="{EA2CF273-D742-6960-4B28-58085B2AC58C}"/>
          </ac:picMkLst>
        </pc:picChg>
        <pc:picChg chg="del mod modVis">
          <ac:chgData name="Kelsey Chappa" userId="820957df-ccea-48a7-8a0f-23ef2e5870b0" providerId="ADAL" clId="{34B08E86-F8E8-4AAC-9B78-6844C9E04EA9}" dt="2022-09-15T21:17:30.142" v="1035" actId="478"/>
          <ac:picMkLst>
            <pc:docMk/>
            <pc:sldMk cId="1567461792" sldId="265"/>
            <ac:picMk id="42" creationId="{40D496FD-002E-0D08-8E1E-36A72A77FD17}"/>
          </ac:picMkLst>
        </pc:picChg>
        <pc:picChg chg="del mod modVis">
          <ac:chgData name="Kelsey Chappa" userId="820957df-ccea-48a7-8a0f-23ef2e5870b0" providerId="ADAL" clId="{34B08E86-F8E8-4AAC-9B78-6844C9E04EA9}" dt="2022-09-15T21:17:30.142" v="1035" actId="478"/>
          <ac:picMkLst>
            <pc:docMk/>
            <pc:sldMk cId="1567461792" sldId="265"/>
            <ac:picMk id="44" creationId="{034CEEC5-3CC7-987C-0A63-9155DDDADB39}"/>
          </ac:picMkLst>
        </pc:picChg>
        <pc:picChg chg="del mod modVis">
          <ac:chgData name="Kelsey Chappa" userId="820957df-ccea-48a7-8a0f-23ef2e5870b0" providerId="ADAL" clId="{34B08E86-F8E8-4AAC-9B78-6844C9E04EA9}" dt="2022-09-15T21:17:30.142" v="1035" actId="478"/>
          <ac:picMkLst>
            <pc:docMk/>
            <pc:sldMk cId="1567461792" sldId="265"/>
            <ac:picMk id="46" creationId="{0787C34D-8D96-03A7-0362-CC05CDDB841C}"/>
          </ac:picMkLst>
        </pc:picChg>
        <pc:picChg chg="del mod modVis">
          <ac:chgData name="Kelsey Chappa" userId="820957df-ccea-48a7-8a0f-23ef2e5870b0" providerId="ADAL" clId="{34B08E86-F8E8-4AAC-9B78-6844C9E04EA9}" dt="2022-09-15T21:17:50.473" v="1039" actId="478"/>
          <ac:picMkLst>
            <pc:docMk/>
            <pc:sldMk cId="1567461792" sldId="265"/>
            <ac:picMk id="48" creationId="{B6A52DA0-B80A-72FF-5901-80C23A03F35B}"/>
          </ac:picMkLst>
        </pc:picChg>
        <pc:picChg chg="mod modVis">
          <ac:chgData name="Kelsey Chappa" userId="820957df-ccea-48a7-8a0f-23ef2e5870b0" providerId="ADAL" clId="{34B08E86-F8E8-4AAC-9B78-6844C9E04EA9}" dt="2022-09-15T21:21:15.264" v="1087" actId="1076"/>
          <ac:picMkLst>
            <pc:docMk/>
            <pc:sldMk cId="1567461792" sldId="265"/>
            <ac:picMk id="50" creationId="{382F9033-F657-675B-D1F7-AAE2D619EB33}"/>
          </ac:picMkLst>
        </pc:picChg>
        <pc:picChg chg="del mod modVis">
          <ac:chgData name="Kelsey Chappa" userId="820957df-ccea-48a7-8a0f-23ef2e5870b0" providerId="ADAL" clId="{34B08E86-F8E8-4AAC-9B78-6844C9E04EA9}" dt="2022-09-15T21:17:26.675" v="1034" actId="478"/>
          <ac:picMkLst>
            <pc:docMk/>
            <pc:sldMk cId="1567461792" sldId="265"/>
            <ac:picMk id="52" creationId="{78523D4D-D964-B713-A28F-86EEF4A607D5}"/>
          </ac:picMkLst>
        </pc:picChg>
        <pc:picChg chg="del mod modVis">
          <ac:chgData name="Kelsey Chappa" userId="820957df-ccea-48a7-8a0f-23ef2e5870b0" providerId="ADAL" clId="{34B08E86-F8E8-4AAC-9B78-6844C9E04EA9}" dt="2022-09-15T21:17:26.675" v="1034" actId="478"/>
          <ac:picMkLst>
            <pc:docMk/>
            <pc:sldMk cId="1567461792" sldId="265"/>
            <ac:picMk id="54" creationId="{40314FF7-41BB-41EA-F9D3-6ADDB81529FF}"/>
          </ac:picMkLst>
        </pc:picChg>
        <pc:picChg chg="del mod modVis">
          <ac:chgData name="Kelsey Chappa" userId="820957df-ccea-48a7-8a0f-23ef2e5870b0" providerId="ADAL" clId="{34B08E86-F8E8-4AAC-9B78-6844C9E04EA9}" dt="2022-09-15T21:17:26.675" v="1034" actId="478"/>
          <ac:picMkLst>
            <pc:docMk/>
            <pc:sldMk cId="1567461792" sldId="265"/>
            <ac:picMk id="56" creationId="{C77E1E9F-B8FF-45BC-7DA3-13354BF642E0}"/>
          </ac:picMkLst>
        </pc:picChg>
        <pc:picChg chg="del mod modVis">
          <ac:chgData name="Kelsey Chappa" userId="820957df-ccea-48a7-8a0f-23ef2e5870b0" providerId="ADAL" clId="{34B08E86-F8E8-4AAC-9B78-6844C9E04EA9}" dt="2022-09-15T21:17:26.675" v="1034" actId="478"/>
          <ac:picMkLst>
            <pc:docMk/>
            <pc:sldMk cId="1567461792" sldId="265"/>
            <ac:picMk id="58" creationId="{BFCA9228-DAA6-8684-AEC9-4F2B8D9AF353}"/>
          </ac:picMkLst>
        </pc:picChg>
        <pc:picChg chg="del mod modVis">
          <ac:chgData name="Kelsey Chappa" userId="820957df-ccea-48a7-8a0f-23ef2e5870b0" providerId="ADAL" clId="{34B08E86-F8E8-4AAC-9B78-6844C9E04EA9}" dt="2022-09-15T21:17:53.874" v="1040" actId="478"/>
          <ac:picMkLst>
            <pc:docMk/>
            <pc:sldMk cId="1567461792" sldId="265"/>
            <ac:picMk id="62" creationId="{AC20E3D6-5188-29AE-0EF8-C3238E9F35AB}"/>
          </ac:picMkLst>
        </pc:picChg>
        <pc:picChg chg="mod modVis">
          <ac:chgData name="Kelsey Chappa" userId="820957df-ccea-48a7-8a0f-23ef2e5870b0" providerId="ADAL" clId="{34B08E86-F8E8-4AAC-9B78-6844C9E04EA9}" dt="2022-09-15T21:21:39.568" v="1095" actId="1076"/>
          <ac:picMkLst>
            <pc:docMk/>
            <pc:sldMk cId="1567461792" sldId="265"/>
            <ac:picMk id="64" creationId="{0319836E-35A9-2402-6B6A-C6D2C291EA72}"/>
          </ac:picMkLst>
        </pc:picChg>
        <pc:picChg chg="del mod modVis">
          <ac:chgData name="Kelsey Chappa" userId="820957df-ccea-48a7-8a0f-23ef2e5870b0" providerId="ADAL" clId="{34B08E86-F8E8-4AAC-9B78-6844C9E04EA9}" dt="2022-09-15T21:17:56.185" v="1042" actId="478"/>
          <ac:picMkLst>
            <pc:docMk/>
            <pc:sldMk cId="1567461792" sldId="265"/>
            <ac:picMk id="66" creationId="{8A007A93-2792-BDDA-9FCE-FFA16010C1B1}"/>
          </ac:picMkLst>
        </pc:picChg>
        <pc:picChg chg="del mod modVis">
          <ac:chgData name="Kelsey Chappa" userId="820957df-ccea-48a7-8a0f-23ef2e5870b0" providerId="ADAL" clId="{34B08E86-F8E8-4AAC-9B78-6844C9E04EA9}" dt="2022-09-15T21:17:26.675" v="1034" actId="478"/>
          <ac:picMkLst>
            <pc:docMk/>
            <pc:sldMk cId="1567461792" sldId="265"/>
            <ac:picMk id="68" creationId="{2F214063-075A-A822-A7B8-11F3D56DF651}"/>
          </ac:picMkLst>
        </pc:picChg>
        <pc:picChg chg="del mod modVis">
          <ac:chgData name="Kelsey Chappa" userId="820957df-ccea-48a7-8a0f-23ef2e5870b0" providerId="ADAL" clId="{34B08E86-F8E8-4AAC-9B78-6844C9E04EA9}" dt="2022-09-15T21:17:26.675" v="1034" actId="478"/>
          <ac:picMkLst>
            <pc:docMk/>
            <pc:sldMk cId="1567461792" sldId="265"/>
            <ac:picMk id="70" creationId="{BEBBB01A-51E5-0A9A-829A-3313F1388A74}"/>
          </ac:picMkLst>
        </pc:picChg>
        <pc:picChg chg="del mod modVis">
          <ac:chgData name="Kelsey Chappa" userId="820957df-ccea-48a7-8a0f-23ef2e5870b0" providerId="ADAL" clId="{34B08E86-F8E8-4AAC-9B78-6844C9E04EA9}" dt="2022-09-15T21:17:26.675" v="1034" actId="478"/>
          <ac:picMkLst>
            <pc:docMk/>
            <pc:sldMk cId="1567461792" sldId="265"/>
            <ac:picMk id="72" creationId="{A46B21B8-87D4-80F2-7513-47D803B16BD4}"/>
          </ac:picMkLst>
        </pc:picChg>
        <pc:picChg chg="mod modVis">
          <ac:chgData name="Kelsey Chappa" userId="820957df-ccea-48a7-8a0f-23ef2e5870b0" providerId="ADAL" clId="{34B08E86-F8E8-4AAC-9B78-6844C9E04EA9}" dt="2022-09-15T21:21:15.264" v="1087" actId="1076"/>
          <ac:picMkLst>
            <pc:docMk/>
            <pc:sldMk cId="1567461792" sldId="265"/>
            <ac:picMk id="76" creationId="{526386F4-137D-C69B-3D94-448353A0F705}"/>
          </ac:picMkLst>
        </pc:picChg>
        <pc:picChg chg="del mod modVis">
          <ac:chgData name="Kelsey Chappa" userId="820957df-ccea-48a7-8a0f-23ef2e5870b0" providerId="ADAL" clId="{34B08E86-F8E8-4AAC-9B78-6844C9E04EA9}" dt="2022-09-15T21:17:21.268" v="1033" actId="478"/>
          <ac:picMkLst>
            <pc:docMk/>
            <pc:sldMk cId="1567461792" sldId="265"/>
            <ac:picMk id="78" creationId="{DBAA40AC-1022-A68B-C4CD-AE245F60B3F4}"/>
          </ac:picMkLst>
        </pc:picChg>
        <pc:picChg chg="del mod modVis">
          <ac:chgData name="Kelsey Chappa" userId="820957df-ccea-48a7-8a0f-23ef2e5870b0" providerId="ADAL" clId="{34B08E86-F8E8-4AAC-9B78-6844C9E04EA9}" dt="2022-09-15T21:17:37.528" v="1037" actId="478"/>
          <ac:picMkLst>
            <pc:docMk/>
            <pc:sldMk cId="1567461792" sldId="265"/>
            <ac:picMk id="80" creationId="{85D06722-4A0F-1C8F-543F-55A309F9DAEB}"/>
          </ac:picMkLst>
        </pc:picChg>
        <pc:picChg chg="del mod modVis">
          <ac:chgData name="Kelsey Chappa" userId="820957df-ccea-48a7-8a0f-23ef2e5870b0" providerId="ADAL" clId="{34B08E86-F8E8-4AAC-9B78-6844C9E04EA9}" dt="2022-09-15T21:17:16.994" v="1032" actId="478"/>
          <ac:picMkLst>
            <pc:docMk/>
            <pc:sldMk cId="1567461792" sldId="265"/>
            <ac:picMk id="82" creationId="{3B26CF6D-786A-F18A-4755-BCD21D4F00A7}"/>
          </ac:picMkLst>
        </pc:picChg>
        <pc:picChg chg="del mod modVis">
          <ac:chgData name="Kelsey Chappa" userId="820957df-ccea-48a7-8a0f-23ef2e5870b0" providerId="ADAL" clId="{34B08E86-F8E8-4AAC-9B78-6844C9E04EA9}" dt="2022-09-15T21:17:21.268" v="1033" actId="478"/>
          <ac:picMkLst>
            <pc:docMk/>
            <pc:sldMk cId="1567461792" sldId="265"/>
            <ac:picMk id="84" creationId="{6FE080B6-75CD-FD60-19B5-3F71988E785E}"/>
          </ac:picMkLst>
        </pc:picChg>
        <pc:picChg chg="del mod modVis">
          <ac:chgData name="Kelsey Chappa" userId="820957df-ccea-48a7-8a0f-23ef2e5870b0" providerId="ADAL" clId="{34B08E86-F8E8-4AAC-9B78-6844C9E04EA9}" dt="2022-09-15T21:17:21.268" v="1033" actId="478"/>
          <ac:picMkLst>
            <pc:docMk/>
            <pc:sldMk cId="1567461792" sldId="265"/>
            <ac:picMk id="86" creationId="{4E041E6B-F07C-7F7B-F4F8-2D2B61E9D6DD}"/>
          </ac:picMkLst>
        </pc:picChg>
        <pc:picChg chg="del mod modVis">
          <ac:chgData name="Kelsey Chappa" userId="820957df-ccea-48a7-8a0f-23ef2e5870b0" providerId="ADAL" clId="{34B08E86-F8E8-4AAC-9B78-6844C9E04EA9}" dt="2022-09-15T21:17:16.994" v="1032" actId="478"/>
          <ac:picMkLst>
            <pc:docMk/>
            <pc:sldMk cId="1567461792" sldId="265"/>
            <ac:picMk id="88" creationId="{1CFF92DE-CAA8-0AFB-2FCA-43FBCD066D51}"/>
          </ac:picMkLst>
        </pc:picChg>
        <pc:picChg chg="del mod modVis">
          <ac:chgData name="Kelsey Chappa" userId="820957df-ccea-48a7-8a0f-23ef2e5870b0" providerId="ADAL" clId="{34B08E86-F8E8-4AAC-9B78-6844C9E04EA9}" dt="2022-09-15T21:17:21.268" v="1033" actId="478"/>
          <ac:picMkLst>
            <pc:docMk/>
            <pc:sldMk cId="1567461792" sldId="265"/>
            <ac:picMk id="90" creationId="{664AA522-2C15-2410-CB62-54E9850B0EE1}"/>
          </ac:picMkLst>
        </pc:picChg>
        <pc:picChg chg="del mod modVis">
          <ac:chgData name="Kelsey Chappa" userId="820957df-ccea-48a7-8a0f-23ef2e5870b0" providerId="ADAL" clId="{34B08E86-F8E8-4AAC-9B78-6844C9E04EA9}" dt="2022-09-15T21:17:21.268" v="1033" actId="478"/>
          <ac:picMkLst>
            <pc:docMk/>
            <pc:sldMk cId="1567461792" sldId="265"/>
            <ac:picMk id="92" creationId="{B258AECA-BE34-52CD-7392-088FC60FB7B1}"/>
          </ac:picMkLst>
        </pc:picChg>
        <pc:picChg chg="mod modVis">
          <ac:chgData name="Kelsey Chappa" userId="820957df-ccea-48a7-8a0f-23ef2e5870b0" providerId="ADAL" clId="{34B08E86-F8E8-4AAC-9B78-6844C9E04EA9}" dt="2022-09-15T21:21:15.264" v="1087" actId="1076"/>
          <ac:picMkLst>
            <pc:docMk/>
            <pc:sldMk cId="1567461792" sldId="265"/>
            <ac:picMk id="94" creationId="{79ADE46A-8F85-663E-10C4-F7016DC3072C}"/>
          </ac:picMkLst>
        </pc:picChg>
        <pc:picChg chg="del mod modVis">
          <ac:chgData name="Kelsey Chappa" userId="820957df-ccea-48a7-8a0f-23ef2e5870b0" providerId="ADAL" clId="{34B08E86-F8E8-4AAC-9B78-6844C9E04EA9}" dt="2022-09-15T21:17:21.268" v="1033" actId="478"/>
          <ac:picMkLst>
            <pc:docMk/>
            <pc:sldMk cId="1567461792" sldId="265"/>
            <ac:picMk id="96" creationId="{9E55E274-8CAE-F9EE-6C85-C184D7B15266}"/>
          </ac:picMkLst>
        </pc:picChg>
        <pc:picChg chg="del mod modVis">
          <ac:chgData name="Kelsey Chappa" userId="820957df-ccea-48a7-8a0f-23ef2e5870b0" providerId="ADAL" clId="{34B08E86-F8E8-4AAC-9B78-6844C9E04EA9}" dt="2022-09-15T21:17:16.994" v="1032" actId="478"/>
          <ac:picMkLst>
            <pc:docMk/>
            <pc:sldMk cId="1567461792" sldId="265"/>
            <ac:picMk id="98" creationId="{7E88E565-9636-0788-8E94-DF224D4F8C73}"/>
          </ac:picMkLst>
        </pc:picChg>
        <pc:picChg chg="del mod modVis">
          <ac:chgData name="Kelsey Chappa" userId="820957df-ccea-48a7-8a0f-23ef2e5870b0" providerId="ADAL" clId="{34B08E86-F8E8-4AAC-9B78-6844C9E04EA9}" dt="2022-09-15T21:17:16.994" v="1032" actId="478"/>
          <ac:picMkLst>
            <pc:docMk/>
            <pc:sldMk cId="1567461792" sldId="265"/>
            <ac:picMk id="100" creationId="{2B58E75D-D014-73AA-A1D0-BDB931185197}"/>
          </ac:picMkLst>
        </pc:picChg>
        <pc:picChg chg="del mod modVis">
          <ac:chgData name="Kelsey Chappa" userId="820957df-ccea-48a7-8a0f-23ef2e5870b0" providerId="ADAL" clId="{34B08E86-F8E8-4AAC-9B78-6844C9E04EA9}" dt="2022-09-15T21:17:54.645" v="1041" actId="478"/>
          <ac:picMkLst>
            <pc:docMk/>
            <pc:sldMk cId="1567461792" sldId="265"/>
            <ac:picMk id="102" creationId="{AC692F2A-53AF-BF1D-A87C-AD45A3F7517F}"/>
          </ac:picMkLst>
        </pc:picChg>
      </pc:sldChg>
      <pc:sldChg chg="addSp delSp modSp add del mod ord">
        <pc:chgData name="Kelsey Chappa" userId="820957df-ccea-48a7-8a0f-23ef2e5870b0" providerId="ADAL" clId="{34B08E86-F8E8-4AAC-9B78-6844C9E04EA9}" dt="2022-09-16T15:17:56.619" v="1229" actId="47"/>
        <pc:sldMkLst>
          <pc:docMk/>
          <pc:sldMk cId="3762273711" sldId="265"/>
        </pc:sldMkLst>
        <pc:spChg chg="mod">
          <ac:chgData name="Kelsey Chappa" userId="820957df-ccea-48a7-8a0f-23ef2e5870b0" providerId="ADAL" clId="{34B08E86-F8E8-4AAC-9B78-6844C9E04EA9}" dt="2022-09-16T15:13:16.100" v="1204" actId="14100"/>
          <ac:spMkLst>
            <pc:docMk/>
            <pc:sldMk cId="3762273711" sldId="265"/>
            <ac:spMk id="2" creationId="{142BCFC6-E837-8234-AC2F-10147300DFB8}"/>
          </ac:spMkLst>
        </pc:spChg>
        <pc:spChg chg="del">
          <ac:chgData name="Kelsey Chappa" userId="820957df-ccea-48a7-8a0f-23ef2e5870b0" providerId="ADAL" clId="{34B08E86-F8E8-4AAC-9B78-6844C9E04EA9}" dt="2022-09-16T15:12:44.586" v="1148" actId="478"/>
          <ac:spMkLst>
            <pc:docMk/>
            <pc:sldMk cId="3762273711" sldId="265"/>
            <ac:spMk id="3" creationId="{B8C73251-2A32-3382-6AAC-40F7E808A747}"/>
          </ac:spMkLst>
        </pc:spChg>
        <pc:spChg chg="add del mod">
          <ac:chgData name="Kelsey Chappa" userId="820957df-ccea-48a7-8a0f-23ef2e5870b0" providerId="ADAL" clId="{34B08E86-F8E8-4AAC-9B78-6844C9E04EA9}" dt="2022-09-16T15:12:46.930" v="1149" actId="478"/>
          <ac:spMkLst>
            <pc:docMk/>
            <pc:sldMk cId="3762273711" sldId="265"/>
            <ac:spMk id="5" creationId="{CA02E7BC-CE50-376F-4456-1965B1C76C59}"/>
          </ac:spMkLst>
        </pc:spChg>
      </pc:sldChg>
      <pc:sldChg chg="addSp delSp modSp add mod">
        <pc:chgData name="Kelsey Chappa" userId="820957df-ccea-48a7-8a0f-23ef2e5870b0" providerId="ADAL" clId="{34B08E86-F8E8-4AAC-9B78-6844C9E04EA9}" dt="2022-09-16T15:24:26.428" v="1337" actId="242"/>
        <pc:sldMkLst>
          <pc:docMk/>
          <pc:sldMk cId="3055304163" sldId="266"/>
        </pc:sldMkLst>
        <pc:spChg chg="mod">
          <ac:chgData name="Kelsey Chappa" userId="820957df-ccea-48a7-8a0f-23ef2e5870b0" providerId="ADAL" clId="{34B08E86-F8E8-4AAC-9B78-6844C9E04EA9}" dt="2022-09-16T15:20:58.436" v="1313" actId="14100"/>
          <ac:spMkLst>
            <pc:docMk/>
            <pc:sldMk cId="3055304163" sldId="266"/>
            <ac:spMk id="2" creationId="{250974A2-4259-A100-CFF8-B830443ADEB2}"/>
          </ac:spMkLst>
        </pc:spChg>
        <pc:spChg chg="del">
          <ac:chgData name="Kelsey Chappa" userId="820957df-ccea-48a7-8a0f-23ef2e5870b0" providerId="ADAL" clId="{34B08E86-F8E8-4AAC-9B78-6844C9E04EA9}" dt="2022-09-16T15:17:59.440" v="1230" actId="478"/>
          <ac:spMkLst>
            <pc:docMk/>
            <pc:sldMk cId="3055304163" sldId="266"/>
            <ac:spMk id="3" creationId="{02D559C9-2DFE-93FB-C507-FEF2B606A828}"/>
          </ac:spMkLst>
        </pc:spChg>
        <pc:spChg chg="add del mod">
          <ac:chgData name="Kelsey Chappa" userId="820957df-ccea-48a7-8a0f-23ef2e5870b0" providerId="ADAL" clId="{34B08E86-F8E8-4AAC-9B78-6844C9E04EA9}" dt="2022-09-16T15:18:00.912" v="1231" actId="478"/>
          <ac:spMkLst>
            <pc:docMk/>
            <pc:sldMk cId="3055304163" sldId="266"/>
            <ac:spMk id="5" creationId="{91C4A1DE-F437-EFEF-A9CF-A2462B689F3A}"/>
          </ac:spMkLst>
        </pc:spChg>
        <pc:spChg chg="add mod">
          <ac:chgData name="Kelsey Chappa" userId="820957df-ccea-48a7-8a0f-23ef2e5870b0" providerId="ADAL" clId="{34B08E86-F8E8-4AAC-9B78-6844C9E04EA9}" dt="2022-09-16T15:24:01.383" v="1331" actId="120"/>
          <ac:spMkLst>
            <pc:docMk/>
            <pc:sldMk cId="3055304163" sldId="266"/>
            <ac:spMk id="6" creationId="{395AEDE2-7C41-D0E0-DDD0-1940F9EB16C3}"/>
          </ac:spMkLst>
        </pc:spChg>
        <pc:spChg chg="add mod">
          <ac:chgData name="Kelsey Chappa" userId="820957df-ccea-48a7-8a0f-23ef2e5870b0" providerId="ADAL" clId="{34B08E86-F8E8-4AAC-9B78-6844C9E04EA9}" dt="2022-09-16T15:24:26.428" v="1337" actId="242"/>
          <ac:spMkLst>
            <pc:docMk/>
            <pc:sldMk cId="3055304163" sldId="266"/>
            <ac:spMk id="7" creationId="{E7119219-B393-DC44-8255-2B84E8532EA8}"/>
          </ac:spMkLst>
        </pc:spChg>
      </pc:sldChg>
      <pc:sldMasterChg chg="add addSldLayout modSldLayout">
        <pc:chgData name="Kelsey Chappa" userId="820957df-ccea-48a7-8a0f-23ef2e5870b0" providerId="ADAL" clId="{34B08E86-F8E8-4AAC-9B78-6844C9E04EA9}" dt="2022-09-16T15:19:55.776" v="1304" actId="14100"/>
        <pc:sldMasterMkLst>
          <pc:docMk/>
          <pc:sldMasterMk cId="3254860133" sldId="2147483660"/>
        </pc:sldMasterMkLst>
        <pc:sldLayoutChg chg="delSp modSp add mod setBg">
          <pc:chgData name="Kelsey Chappa" userId="820957df-ccea-48a7-8a0f-23ef2e5870b0" providerId="ADAL" clId="{34B08E86-F8E8-4AAC-9B78-6844C9E04EA9}" dt="2022-09-16T15:19:55.776" v="1304" actId="14100"/>
          <pc:sldLayoutMkLst>
            <pc:docMk/>
            <pc:sldMasterMk cId="3254860133" sldId="2147483660"/>
            <pc:sldLayoutMk cId="696271004" sldId="2147483661"/>
          </pc:sldLayoutMkLst>
          <pc:spChg chg="mod">
            <ac:chgData name="Kelsey Chappa" userId="820957df-ccea-48a7-8a0f-23ef2e5870b0" providerId="ADAL" clId="{34B08E86-F8E8-4AAC-9B78-6844C9E04EA9}" dt="2022-09-16T15:19:00.933" v="1247" actId="403"/>
            <ac:spMkLst>
              <pc:docMk/>
              <pc:sldMasterMk cId="3254860133" sldId="2147483660"/>
              <pc:sldLayoutMk cId="696271004" sldId="2147483661"/>
              <ac:spMk id="2" creationId="{00000000-0000-0000-0000-000000000000}"/>
            </ac:spMkLst>
          </pc:spChg>
          <pc:spChg chg="del">
            <ac:chgData name="Kelsey Chappa" userId="820957df-ccea-48a7-8a0f-23ef2e5870b0" providerId="ADAL" clId="{34B08E86-F8E8-4AAC-9B78-6844C9E04EA9}" dt="2022-09-16T15:18:44.090" v="1240" actId="478"/>
            <ac:spMkLst>
              <pc:docMk/>
              <pc:sldMasterMk cId="3254860133" sldId="2147483660"/>
              <pc:sldLayoutMk cId="696271004" sldId="2147483661"/>
              <ac:spMk id="3" creationId="{00000000-0000-0000-0000-000000000000}"/>
            </ac:spMkLst>
          </pc:spChg>
          <pc:spChg chg="del">
            <ac:chgData name="Kelsey Chappa" userId="820957df-ccea-48a7-8a0f-23ef2e5870b0" providerId="ADAL" clId="{34B08E86-F8E8-4AAC-9B78-6844C9E04EA9}" dt="2022-09-16T15:18:37.503" v="1237" actId="478"/>
            <ac:spMkLst>
              <pc:docMk/>
              <pc:sldMasterMk cId="3254860133" sldId="2147483660"/>
              <pc:sldLayoutMk cId="696271004" sldId="2147483661"/>
              <ac:spMk id="4" creationId="{00000000-0000-0000-0000-000000000000}"/>
            </ac:spMkLst>
          </pc:spChg>
          <pc:spChg chg="del">
            <ac:chgData name="Kelsey Chappa" userId="820957df-ccea-48a7-8a0f-23ef2e5870b0" providerId="ADAL" clId="{34B08E86-F8E8-4AAC-9B78-6844C9E04EA9}" dt="2022-09-16T15:18:39.393" v="1238" actId="478"/>
            <ac:spMkLst>
              <pc:docMk/>
              <pc:sldMasterMk cId="3254860133" sldId="2147483660"/>
              <pc:sldLayoutMk cId="696271004" sldId="2147483661"/>
              <ac:spMk id="5" creationId="{00000000-0000-0000-0000-000000000000}"/>
            </ac:spMkLst>
          </pc:spChg>
          <pc:spChg chg="del">
            <ac:chgData name="Kelsey Chappa" userId="820957df-ccea-48a7-8a0f-23ef2e5870b0" providerId="ADAL" clId="{34B08E86-F8E8-4AAC-9B78-6844C9E04EA9}" dt="2022-09-16T15:18:42.803" v="1239" actId="478"/>
            <ac:spMkLst>
              <pc:docMk/>
              <pc:sldMasterMk cId="3254860133" sldId="2147483660"/>
              <pc:sldLayoutMk cId="696271004" sldId="2147483661"/>
              <ac:spMk id="6" creationId="{00000000-0000-0000-0000-000000000000}"/>
            </ac:spMkLst>
          </pc:spChg>
          <pc:spChg chg="del mod">
            <ac:chgData name="Kelsey Chappa" userId="820957df-ccea-48a7-8a0f-23ef2e5870b0" providerId="ADAL" clId="{34B08E86-F8E8-4AAC-9B78-6844C9E04EA9}" dt="2022-09-16T15:18:15.237" v="1233" actId="478"/>
            <ac:spMkLst>
              <pc:docMk/>
              <pc:sldMasterMk cId="3254860133" sldId="2147483660"/>
              <pc:sldLayoutMk cId="696271004" sldId="2147483661"/>
              <ac:spMk id="7" creationId="{59505F97-C0BD-4AC7-B3BC-3769B4D996F4}"/>
            </ac:spMkLst>
          </pc:spChg>
          <pc:spChg chg="mod">
            <ac:chgData name="Kelsey Chappa" userId="820957df-ccea-48a7-8a0f-23ef2e5870b0" providerId="ADAL" clId="{34B08E86-F8E8-4AAC-9B78-6844C9E04EA9}" dt="2022-09-16T15:18:30.890" v="1236" actId="207"/>
            <ac:spMkLst>
              <pc:docMk/>
              <pc:sldMasterMk cId="3254860133" sldId="2147483660"/>
              <pc:sldLayoutMk cId="696271004" sldId="2147483661"/>
              <ac:spMk id="10" creationId="{1A34D683-0B8D-EDC3-1EA7-8349808D101A}"/>
            </ac:spMkLst>
          </pc:spChg>
          <pc:grpChg chg="mod">
            <ac:chgData name="Kelsey Chappa" userId="820957df-ccea-48a7-8a0f-23ef2e5870b0" providerId="ADAL" clId="{34B08E86-F8E8-4AAC-9B78-6844C9E04EA9}" dt="2022-09-16T15:19:55.776" v="1304" actId="14100"/>
            <ac:grpSpMkLst>
              <pc:docMk/>
              <pc:sldMasterMk cId="3254860133" sldId="2147483660"/>
              <pc:sldLayoutMk cId="696271004" sldId="2147483661"/>
              <ac:grpSpMk id="8" creationId="{8A3DCDCC-9183-EC68-FE78-3C65D7160AA6}"/>
            </ac:grpSpMkLst>
          </pc:grpChg>
          <pc:picChg chg="mod">
            <ac:chgData name="Kelsey Chappa" userId="820957df-ccea-48a7-8a0f-23ef2e5870b0" providerId="ADAL" clId="{34B08E86-F8E8-4AAC-9B78-6844C9E04EA9}" dt="2022-09-16T15:18:30.890" v="1236" actId="207"/>
            <ac:picMkLst>
              <pc:docMk/>
              <pc:sldMasterMk cId="3254860133" sldId="2147483660"/>
              <pc:sldLayoutMk cId="696271004" sldId="2147483661"/>
              <ac:picMk id="9" creationId="{8FCE0A1E-FDCC-A838-CA1D-5B288311E351}"/>
            </ac:picMkLst>
          </pc:picChg>
        </pc:sldLayoutChg>
      </pc:sldMasterChg>
      <pc:sldMasterChg chg="add del replId addSldLayout delSldLayout modSldLayout">
        <pc:chgData name="Kelsey Chappa" userId="820957df-ccea-48a7-8a0f-23ef2e5870b0" providerId="ADAL" clId="{34B08E86-F8E8-4AAC-9B78-6844C9E04EA9}" dt="2022-09-16T15:17:56.619" v="1229" actId="47"/>
        <pc:sldMasterMkLst>
          <pc:docMk/>
          <pc:sldMasterMk cId="4111477218" sldId="2147483662"/>
        </pc:sldMasterMkLst>
        <pc:sldLayoutChg chg="modSp add del mod replId setBg">
          <pc:chgData name="Kelsey Chappa" userId="820957df-ccea-48a7-8a0f-23ef2e5870b0" providerId="ADAL" clId="{34B08E86-F8E8-4AAC-9B78-6844C9E04EA9}" dt="2022-09-16T15:17:56.619" v="1229" actId="47"/>
          <pc:sldLayoutMkLst>
            <pc:docMk/>
            <pc:sldMasterMk cId="4111477218" sldId="2147483662"/>
            <pc:sldLayoutMk cId="20142247" sldId="2147483663"/>
          </pc:sldLayoutMkLst>
          <pc:spChg chg="mod">
            <ac:chgData name="Kelsey Chappa" userId="820957df-ccea-48a7-8a0f-23ef2e5870b0" providerId="ADAL" clId="{34B08E86-F8E8-4AAC-9B78-6844C9E04EA9}" dt="2022-09-16T15:15:37.959" v="1213" actId="207"/>
            <ac:spMkLst>
              <pc:docMk/>
              <pc:sldMasterMk cId="4111477218" sldId="2147483662"/>
              <pc:sldLayoutMk cId="20142247" sldId="2147483663"/>
              <ac:spMk id="2" creationId="{00000000-0000-0000-0000-000000000000}"/>
            </ac:spMkLst>
          </pc:spChg>
          <pc:spChg chg="mod">
            <ac:chgData name="Kelsey Chappa" userId="820957df-ccea-48a7-8a0f-23ef2e5870b0" providerId="ADAL" clId="{34B08E86-F8E8-4AAC-9B78-6844C9E04EA9}" dt="2022-09-16T15:16:47.480" v="1226" actId="207"/>
            <ac:spMkLst>
              <pc:docMk/>
              <pc:sldMasterMk cId="4111477218" sldId="2147483662"/>
              <pc:sldLayoutMk cId="20142247" sldId="2147483663"/>
              <ac:spMk id="17" creationId="{76767D0D-8771-6723-F2AD-940B9C8BFD07}"/>
            </ac:spMkLst>
          </pc:spChg>
          <pc:spChg chg="mod">
            <ac:chgData name="Kelsey Chappa" userId="820957df-ccea-48a7-8a0f-23ef2e5870b0" providerId="ADAL" clId="{34B08E86-F8E8-4AAC-9B78-6844C9E04EA9}" dt="2022-09-16T15:16:31.878" v="1224" actId="207"/>
            <ac:spMkLst>
              <pc:docMk/>
              <pc:sldMasterMk cId="4111477218" sldId="2147483662"/>
              <pc:sldLayoutMk cId="20142247" sldId="2147483663"/>
              <ac:spMk id="19" creationId="{0B16E7F3-1928-EA50-A5FD-B12DD9CD366C}"/>
            </ac:spMkLst>
          </pc:spChg>
        </pc:sldLayoutChg>
      </pc:sldMasterChg>
    </pc:docChg>
  </pc:docChgLst>
  <pc:docChgLst>
    <pc:chgData name="Kelsey Chappa" userId="820957df-ccea-48a7-8a0f-23ef2e5870b0" providerId="ADAL" clId="{A2DE2AC7-6EDE-42BF-B171-4119B11D1BA4}"/>
    <pc:docChg chg="undo custSel modSld">
      <pc:chgData name="Kelsey Chappa" userId="820957df-ccea-48a7-8a0f-23ef2e5870b0" providerId="ADAL" clId="{A2DE2AC7-6EDE-42BF-B171-4119B11D1BA4}" dt="2022-10-11T17:54:20.756" v="195" actId="20577"/>
      <pc:docMkLst>
        <pc:docMk/>
      </pc:docMkLst>
      <pc:sldChg chg="addSp delSp modSp mod">
        <pc:chgData name="Kelsey Chappa" userId="820957df-ccea-48a7-8a0f-23ef2e5870b0" providerId="ADAL" clId="{A2DE2AC7-6EDE-42BF-B171-4119B11D1BA4}" dt="2022-10-11T17:51:05.894" v="124" actId="1038"/>
        <pc:sldMkLst>
          <pc:docMk/>
          <pc:sldMk cId="3584064354" sldId="256"/>
        </pc:sldMkLst>
        <pc:spChg chg="del">
          <ac:chgData name="Kelsey Chappa" userId="820957df-ccea-48a7-8a0f-23ef2e5870b0" providerId="ADAL" clId="{A2DE2AC7-6EDE-42BF-B171-4119B11D1BA4}" dt="2022-10-11T17:46:23.367" v="45" actId="478"/>
          <ac:spMkLst>
            <pc:docMk/>
            <pc:sldMk cId="3584064354" sldId="256"/>
            <ac:spMk id="18" creationId="{BA1CF7E9-4AD2-5C2A-B9BD-4E445298CA0E}"/>
          </ac:spMkLst>
        </pc:spChg>
        <pc:spChg chg="del">
          <ac:chgData name="Kelsey Chappa" userId="820957df-ccea-48a7-8a0f-23ef2e5870b0" providerId="ADAL" clId="{A2DE2AC7-6EDE-42BF-B171-4119B11D1BA4}" dt="2022-10-11T17:46:28.026" v="48" actId="478"/>
          <ac:spMkLst>
            <pc:docMk/>
            <pc:sldMk cId="3584064354" sldId="256"/>
            <ac:spMk id="21" creationId="{2E915BFE-2AD6-7275-8A71-DDE65B0643E2}"/>
          </ac:spMkLst>
        </pc:spChg>
        <pc:spChg chg="del">
          <ac:chgData name="Kelsey Chappa" userId="820957df-ccea-48a7-8a0f-23ef2e5870b0" providerId="ADAL" clId="{A2DE2AC7-6EDE-42BF-B171-4119B11D1BA4}" dt="2022-10-11T17:46:24.086" v="46" actId="478"/>
          <ac:spMkLst>
            <pc:docMk/>
            <pc:sldMk cId="3584064354" sldId="256"/>
            <ac:spMk id="22" creationId="{F9E0CACA-688F-3970-6920-E27B861836D0}"/>
          </ac:spMkLst>
        </pc:spChg>
        <pc:spChg chg="mod">
          <ac:chgData name="Kelsey Chappa" userId="820957df-ccea-48a7-8a0f-23ef2e5870b0" providerId="ADAL" clId="{A2DE2AC7-6EDE-42BF-B171-4119B11D1BA4}" dt="2022-10-11T17:50:07.111" v="82" actId="1035"/>
          <ac:spMkLst>
            <pc:docMk/>
            <pc:sldMk cId="3584064354" sldId="256"/>
            <ac:spMk id="37" creationId="{1ADC5525-B0AA-7EA0-42CC-A967146E8227}"/>
          </ac:spMkLst>
        </pc:spChg>
        <pc:spChg chg="mod">
          <ac:chgData name="Kelsey Chappa" userId="820957df-ccea-48a7-8a0f-23ef2e5870b0" providerId="ADAL" clId="{A2DE2AC7-6EDE-42BF-B171-4119B11D1BA4}" dt="2022-10-11T17:51:00.692" v="102" actId="554"/>
          <ac:spMkLst>
            <pc:docMk/>
            <pc:sldMk cId="3584064354" sldId="256"/>
            <ac:spMk id="38" creationId="{5B838C19-C777-3784-C445-EFB44F071D98}"/>
          </ac:spMkLst>
        </pc:spChg>
        <pc:spChg chg="mod">
          <ac:chgData name="Kelsey Chappa" userId="820957df-ccea-48a7-8a0f-23ef2e5870b0" providerId="ADAL" clId="{A2DE2AC7-6EDE-42BF-B171-4119B11D1BA4}" dt="2022-10-11T17:51:05.894" v="124" actId="1038"/>
          <ac:spMkLst>
            <pc:docMk/>
            <pc:sldMk cId="3584064354" sldId="256"/>
            <ac:spMk id="39" creationId="{4323E4FA-CBF4-5F21-4598-C32119F412B4}"/>
          </ac:spMkLst>
        </pc:spChg>
        <pc:grpChg chg="del">
          <ac:chgData name="Kelsey Chappa" userId="820957df-ccea-48a7-8a0f-23ef2e5870b0" providerId="ADAL" clId="{A2DE2AC7-6EDE-42BF-B171-4119B11D1BA4}" dt="2022-10-11T17:50:56.322" v="100" actId="478"/>
          <ac:grpSpMkLst>
            <pc:docMk/>
            <pc:sldMk cId="3584064354" sldId="256"/>
            <ac:grpSpMk id="35" creationId="{0BA5C0F5-8F01-EFD0-3484-F7B8EFDE8945}"/>
          </ac:grpSpMkLst>
        </pc:grpChg>
        <pc:picChg chg="add del mod modCrop">
          <ac:chgData name="Kelsey Chappa" userId="820957df-ccea-48a7-8a0f-23ef2e5870b0" providerId="ADAL" clId="{A2DE2AC7-6EDE-42BF-B171-4119B11D1BA4}" dt="2022-10-11T17:46:01.796" v="17"/>
          <ac:picMkLst>
            <pc:docMk/>
            <pc:sldMk cId="3584064354" sldId="256"/>
            <ac:picMk id="2" creationId="{96B4788C-DE55-57A3-7970-C8F38E5CF377}"/>
          </ac:picMkLst>
        </pc:picChg>
        <pc:picChg chg="mod modCrop">
          <ac:chgData name="Kelsey Chappa" userId="820957df-ccea-48a7-8a0f-23ef2e5870b0" providerId="ADAL" clId="{A2DE2AC7-6EDE-42BF-B171-4119B11D1BA4}" dt="2022-10-11T17:49:55.886" v="78" actId="14826"/>
          <ac:picMkLst>
            <pc:docMk/>
            <pc:sldMk cId="3584064354" sldId="256"/>
            <ac:picMk id="17" creationId="{08017398-B884-253F-3A9E-CD78E0763723}"/>
          </ac:picMkLst>
        </pc:picChg>
      </pc:sldChg>
      <pc:sldChg chg="addSp delSp modSp mod">
        <pc:chgData name="Kelsey Chappa" userId="820957df-ccea-48a7-8a0f-23ef2e5870b0" providerId="ADAL" clId="{A2DE2AC7-6EDE-42BF-B171-4119B11D1BA4}" dt="2022-10-11T17:52:39.308" v="157" actId="478"/>
        <pc:sldMkLst>
          <pc:docMk/>
          <pc:sldMk cId="2709559188" sldId="257"/>
        </pc:sldMkLst>
        <pc:spChg chg="add mod">
          <ac:chgData name="Kelsey Chappa" userId="820957df-ccea-48a7-8a0f-23ef2e5870b0" providerId="ADAL" clId="{A2DE2AC7-6EDE-42BF-B171-4119B11D1BA4}" dt="2022-10-11T17:52:17.963" v="151"/>
          <ac:spMkLst>
            <pc:docMk/>
            <pc:sldMk cId="2709559188" sldId="257"/>
            <ac:spMk id="2" creationId="{938A553B-8983-F5C9-F83D-FBF5A8527A41}"/>
          </ac:spMkLst>
        </pc:spChg>
        <pc:spChg chg="add del mod">
          <ac:chgData name="Kelsey Chappa" userId="820957df-ccea-48a7-8a0f-23ef2e5870b0" providerId="ADAL" clId="{A2DE2AC7-6EDE-42BF-B171-4119B11D1BA4}" dt="2022-10-11T17:52:39.308" v="157" actId="478"/>
          <ac:spMkLst>
            <pc:docMk/>
            <pc:sldMk cId="2709559188" sldId="257"/>
            <ac:spMk id="3" creationId="{ADBC7EDC-60A1-CE5A-14B4-AA0C0DCB5FD0}"/>
          </ac:spMkLst>
        </pc:spChg>
        <pc:spChg chg="add mod">
          <ac:chgData name="Kelsey Chappa" userId="820957df-ccea-48a7-8a0f-23ef2e5870b0" providerId="ADAL" clId="{A2DE2AC7-6EDE-42BF-B171-4119B11D1BA4}" dt="2022-10-11T17:52:33.493" v="156"/>
          <ac:spMkLst>
            <pc:docMk/>
            <pc:sldMk cId="2709559188" sldId="257"/>
            <ac:spMk id="4" creationId="{4729FE2D-C65E-CC54-2829-42D8B76784C5}"/>
          </ac:spMkLst>
        </pc:spChg>
        <pc:spChg chg="add mod">
          <ac:chgData name="Kelsey Chappa" userId="820957df-ccea-48a7-8a0f-23ef2e5870b0" providerId="ADAL" clId="{A2DE2AC7-6EDE-42BF-B171-4119B11D1BA4}" dt="2022-10-11T17:52:33.493" v="156"/>
          <ac:spMkLst>
            <pc:docMk/>
            <pc:sldMk cId="2709559188" sldId="257"/>
            <ac:spMk id="6" creationId="{F950DC82-F812-B719-885E-A181AAAE78A3}"/>
          </ac:spMkLst>
        </pc:spChg>
        <pc:spChg chg="del">
          <ac:chgData name="Kelsey Chappa" userId="820957df-ccea-48a7-8a0f-23ef2e5870b0" providerId="ADAL" clId="{A2DE2AC7-6EDE-42BF-B171-4119B11D1BA4}" dt="2022-10-11T17:51:18.985" v="127" actId="478"/>
          <ac:spMkLst>
            <pc:docMk/>
            <pc:sldMk cId="2709559188" sldId="257"/>
            <ac:spMk id="18" creationId="{BA1CF7E9-4AD2-5C2A-B9BD-4E445298CA0E}"/>
          </ac:spMkLst>
        </pc:spChg>
        <pc:spChg chg="del">
          <ac:chgData name="Kelsey Chappa" userId="820957df-ccea-48a7-8a0f-23ef2e5870b0" providerId="ADAL" clId="{A2DE2AC7-6EDE-42BF-B171-4119B11D1BA4}" dt="2022-10-11T17:52:30.324" v="154" actId="478"/>
          <ac:spMkLst>
            <pc:docMk/>
            <pc:sldMk cId="2709559188" sldId="257"/>
            <ac:spMk id="21" creationId="{2E915BFE-2AD6-7275-8A71-DDE65B0643E2}"/>
          </ac:spMkLst>
        </pc:spChg>
        <pc:spChg chg="del">
          <ac:chgData name="Kelsey Chappa" userId="820957df-ccea-48a7-8a0f-23ef2e5870b0" providerId="ADAL" clId="{A2DE2AC7-6EDE-42BF-B171-4119B11D1BA4}" dt="2022-10-11T17:51:16.713" v="126" actId="478"/>
          <ac:spMkLst>
            <pc:docMk/>
            <pc:sldMk cId="2709559188" sldId="257"/>
            <ac:spMk id="22" creationId="{F9E0CACA-688F-3970-6920-E27B861836D0}"/>
          </ac:spMkLst>
        </pc:spChg>
        <pc:spChg chg="del">
          <ac:chgData name="Kelsey Chappa" userId="820957df-ccea-48a7-8a0f-23ef2e5870b0" providerId="ADAL" clId="{A2DE2AC7-6EDE-42BF-B171-4119B11D1BA4}" dt="2022-10-11T17:52:31.662" v="155" actId="478"/>
          <ac:spMkLst>
            <pc:docMk/>
            <pc:sldMk cId="2709559188" sldId="257"/>
            <ac:spMk id="36" creationId="{24C15C34-E666-F5F8-B97C-7A98C6A3D3BB}"/>
          </ac:spMkLst>
        </pc:spChg>
        <pc:spChg chg="del">
          <ac:chgData name="Kelsey Chappa" userId="820957df-ccea-48a7-8a0f-23ef2e5870b0" providerId="ADAL" clId="{A2DE2AC7-6EDE-42BF-B171-4119B11D1BA4}" dt="2022-10-11T17:52:27.635" v="152" actId="478"/>
          <ac:spMkLst>
            <pc:docMk/>
            <pc:sldMk cId="2709559188" sldId="257"/>
            <ac:spMk id="38" creationId="{5B838C19-C777-3784-C445-EFB44F071D98}"/>
          </ac:spMkLst>
        </pc:spChg>
        <pc:spChg chg="del mod">
          <ac:chgData name="Kelsey Chappa" userId="820957df-ccea-48a7-8a0f-23ef2e5870b0" providerId="ADAL" clId="{A2DE2AC7-6EDE-42BF-B171-4119B11D1BA4}" dt="2022-10-11T17:52:28.143" v="153" actId="478"/>
          <ac:spMkLst>
            <pc:docMk/>
            <pc:sldMk cId="2709559188" sldId="257"/>
            <ac:spMk id="39" creationId="{4323E4FA-CBF4-5F21-4598-C32119F412B4}"/>
          </ac:spMkLst>
        </pc:spChg>
        <pc:grpChg chg="del mod">
          <ac:chgData name="Kelsey Chappa" userId="820957df-ccea-48a7-8a0f-23ef2e5870b0" providerId="ADAL" clId="{A2DE2AC7-6EDE-42BF-B171-4119B11D1BA4}" dt="2022-10-11T17:51:40.446" v="139" actId="478"/>
          <ac:grpSpMkLst>
            <pc:docMk/>
            <pc:sldMk cId="2709559188" sldId="257"/>
            <ac:grpSpMk id="35" creationId="{0BA5C0F5-8F01-EFD0-3484-F7B8EFDE8945}"/>
          </ac:grpSpMkLst>
        </pc:grpChg>
        <pc:picChg chg="mod">
          <ac:chgData name="Kelsey Chappa" userId="820957df-ccea-48a7-8a0f-23ef2e5870b0" providerId="ADAL" clId="{A2DE2AC7-6EDE-42BF-B171-4119B11D1BA4}" dt="2022-10-11T17:51:14.444" v="125" actId="14826"/>
          <ac:picMkLst>
            <pc:docMk/>
            <pc:sldMk cId="2709559188" sldId="257"/>
            <ac:picMk id="17" creationId="{08017398-B884-253F-3A9E-CD78E0763723}"/>
          </ac:picMkLst>
        </pc:picChg>
      </pc:sldChg>
      <pc:sldChg chg="addSp delSp modSp mod">
        <pc:chgData name="Kelsey Chappa" userId="820957df-ccea-48a7-8a0f-23ef2e5870b0" providerId="ADAL" clId="{A2DE2AC7-6EDE-42BF-B171-4119B11D1BA4}" dt="2022-10-11T17:52:47.880" v="162" actId="478"/>
        <pc:sldMkLst>
          <pc:docMk/>
          <pc:sldMk cId="2721144583" sldId="258"/>
        </pc:sldMkLst>
        <pc:spChg chg="add mod">
          <ac:chgData name="Kelsey Chappa" userId="820957df-ccea-48a7-8a0f-23ef2e5870b0" providerId="ADAL" clId="{A2DE2AC7-6EDE-42BF-B171-4119B11D1BA4}" dt="2022-10-11T17:52:16.367" v="150"/>
          <ac:spMkLst>
            <pc:docMk/>
            <pc:sldMk cId="2721144583" sldId="258"/>
            <ac:spMk id="2" creationId="{1638191B-457D-1976-F814-B4E843B99FA7}"/>
          </ac:spMkLst>
        </pc:spChg>
        <pc:spChg chg="add del mod">
          <ac:chgData name="Kelsey Chappa" userId="820957df-ccea-48a7-8a0f-23ef2e5870b0" providerId="ADAL" clId="{A2DE2AC7-6EDE-42BF-B171-4119B11D1BA4}" dt="2022-10-11T17:52:47.880" v="162" actId="478"/>
          <ac:spMkLst>
            <pc:docMk/>
            <pc:sldMk cId="2721144583" sldId="258"/>
            <ac:spMk id="3" creationId="{91E68839-8C4D-06B5-8A86-344B27ED8A5A}"/>
          </ac:spMkLst>
        </pc:spChg>
        <pc:spChg chg="add del mod">
          <ac:chgData name="Kelsey Chappa" userId="820957df-ccea-48a7-8a0f-23ef2e5870b0" providerId="ADAL" clId="{A2DE2AC7-6EDE-42BF-B171-4119B11D1BA4}" dt="2022-10-11T17:52:47.402" v="161" actId="478"/>
          <ac:spMkLst>
            <pc:docMk/>
            <pc:sldMk cId="2721144583" sldId="258"/>
            <ac:spMk id="4" creationId="{730686EE-C815-A4A7-C268-77CCF9309444}"/>
          </ac:spMkLst>
        </pc:spChg>
        <pc:spChg chg="add mod">
          <ac:chgData name="Kelsey Chappa" userId="820957df-ccea-48a7-8a0f-23ef2e5870b0" providerId="ADAL" clId="{A2DE2AC7-6EDE-42BF-B171-4119B11D1BA4}" dt="2022-10-11T17:52:45.194" v="160"/>
          <ac:spMkLst>
            <pc:docMk/>
            <pc:sldMk cId="2721144583" sldId="258"/>
            <ac:spMk id="6" creationId="{29E7D51C-DE37-D77B-6D87-E9F8FA697660}"/>
          </ac:spMkLst>
        </pc:spChg>
        <pc:spChg chg="del">
          <ac:chgData name="Kelsey Chappa" userId="820957df-ccea-48a7-8a0f-23ef2e5870b0" providerId="ADAL" clId="{A2DE2AC7-6EDE-42BF-B171-4119B11D1BA4}" dt="2022-10-11T17:51:26.518" v="129" actId="478"/>
          <ac:spMkLst>
            <pc:docMk/>
            <pc:sldMk cId="2721144583" sldId="258"/>
            <ac:spMk id="18" creationId="{BA1CF7E9-4AD2-5C2A-B9BD-4E445298CA0E}"/>
          </ac:spMkLst>
        </pc:spChg>
        <pc:spChg chg="del">
          <ac:chgData name="Kelsey Chappa" userId="820957df-ccea-48a7-8a0f-23ef2e5870b0" providerId="ADAL" clId="{A2DE2AC7-6EDE-42BF-B171-4119B11D1BA4}" dt="2022-10-11T17:51:27.699" v="131" actId="478"/>
          <ac:spMkLst>
            <pc:docMk/>
            <pc:sldMk cId="2721144583" sldId="258"/>
            <ac:spMk id="21" creationId="{2E915BFE-2AD6-7275-8A71-DDE65B0643E2}"/>
          </ac:spMkLst>
        </pc:spChg>
        <pc:spChg chg="del">
          <ac:chgData name="Kelsey Chappa" userId="820957df-ccea-48a7-8a0f-23ef2e5870b0" providerId="ADAL" clId="{A2DE2AC7-6EDE-42BF-B171-4119B11D1BA4}" dt="2022-10-11T17:51:26.979" v="130" actId="478"/>
          <ac:spMkLst>
            <pc:docMk/>
            <pc:sldMk cId="2721144583" sldId="258"/>
            <ac:spMk id="22" creationId="{F9E0CACA-688F-3970-6920-E27B861836D0}"/>
          </ac:spMkLst>
        </pc:spChg>
        <pc:spChg chg="del">
          <ac:chgData name="Kelsey Chappa" userId="820957df-ccea-48a7-8a0f-23ef2e5870b0" providerId="ADAL" clId="{A2DE2AC7-6EDE-42BF-B171-4119B11D1BA4}" dt="2022-10-11T17:52:43.531" v="158" actId="478"/>
          <ac:spMkLst>
            <pc:docMk/>
            <pc:sldMk cId="2721144583" sldId="258"/>
            <ac:spMk id="36" creationId="{24C15C34-E666-F5F8-B97C-7A98C6A3D3BB}"/>
          </ac:spMkLst>
        </pc:spChg>
        <pc:spChg chg="del mod">
          <ac:chgData name="Kelsey Chappa" userId="820957df-ccea-48a7-8a0f-23ef2e5870b0" providerId="ADAL" clId="{A2DE2AC7-6EDE-42BF-B171-4119B11D1BA4}" dt="2022-10-11T17:52:44.257" v="159" actId="478"/>
          <ac:spMkLst>
            <pc:docMk/>
            <pc:sldMk cId="2721144583" sldId="258"/>
            <ac:spMk id="39" creationId="{4323E4FA-CBF4-5F21-4598-C32119F412B4}"/>
          </ac:spMkLst>
        </pc:spChg>
        <pc:grpChg chg="del mod">
          <ac:chgData name="Kelsey Chappa" userId="820957df-ccea-48a7-8a0f-23ef2e5870b0" providerId="ADAL" clId="{A2DE2AC7-6EDE-42BF-B171-4119B11D1BA4}" dt="2022-10-11T17:51:33.938" v="136" actId="478"/>
          <ac:grpSpMkLst>
            <pc:docMk/>
            <pc:sldMk cId="2721144583" sldId="258"/>
            <ac:grpSpMk id="35" creationId="{0BA5C0F5-8F01-EFD0-3484-F7B8EFDE8945}"/>
          </ac:grpSpMkLst>
        </pc:grpChg>
        <pc:picChg chg="add del mod">
          <ac:chgData name="Kelsey Chappa" userId="820957df-ccea-48a7-8a0f-23ef2e5870b0" providerId="ADAL" clId="{A2DE2AC7-6EDE-42BF-B171-4119B11D1BA4}" dt="2022-10-11T17:51:31.290" v="134" actId="478"/>
          <ac:picMkLst>
            <pc:docMk/>
            <pc:sldMk cId="2721144583" sldId="258"/>
            <ac:picMk id="17" creationId="{08017398-B884-253F-3A9E-CD78E0763723}"/>
          </ac:picMkLst>
        </pc:picChg>
      </pc:sldChg>
      <pc:sldChg chg="addSp delSp modSp mod">
        <pc:chgData name="Kelsey Chappa" userId="820957df-ccea-48a7-8a0f-23ef2e5870b0" providerId="ADAL" clId="{A2DE2AC7-6EDE-42BF-B171-4119B11D1BA4}" dt="2022-10-11T17:52:12.805" v="149" actId="14100"/>
        <pc:sldMkLst>
          <pc:docMk/>
          <pc:sldMk cId="3094246084" sldId="259"/>
        </pc:sldMkLst>
        <pc:spChg chg="del">
          <ac:chgData name="Kelsey Chappa" userId="820957df-ccea-48a7-8a0f-23ef2e5870b0" providerId="ADAL" clId="{A2DE2AC7-6EDE-42BF-B171-4119B11D1BA4}" dt="2022-10-11T17:52:09.080" v="147" actId="478"/>
          <ac:spMkLst>
            <pc:docMk/>
            <pc:sldMk cId="3094246084" sldId="259"/>
            <ac:spMk id="18" creationId="{BA1CF7E9-4AD2-5C2A-B9BD-4E445298CA0E}"/>
          </ac:spMkLst>
        </pc:spChg>
        <pc:spChg chg="del">
          <ac:chgData name="Kelsey Chappa" userId="820957df-ccea-48a7-8a0f-23ef2e5870b0" providerId="ADAL" clId="{A2DE2AC7-6EDE-42BF-B171-4119B11D1BA4}" dt="2022-10-11T17:52:04.888" v="145" actId="478"/>
          <ac:spMkLst>
            <pc:docMk/>
            <pc:sldMk cId="3094246084" sldId="259"/>
            <ac:spMk id="21" creationId="{2E915BFE-2AD6-7275-8A71-DDE65B0643E2}"/>
          </ac:spMkLst>
        </pc:spChg>
        <pc:spChg chg="mod">
          <ac:chgData name="Kelsey Chappa" userId="820957df-ccea-48a7-8a0f-23ef2e5870b0" providerId="ADAL" clId="{A2DE2AC7-6EDE-42BF-B171-4119B11D1BA4}" dt="2022-10-11T17:52:12.805" v="149" actId="14100"/>
          <ac:spMkLst>
            <pc:docMk/>
            <pc:sldMk cId="3094246084" sldId="259"/>
            <ac:spMk id="22" creationId="{F9E0CACA-688F-3970-6920-E27B861836D0}"/>
          </ac:spMkLst>
        </pc:spChg>
        <pc:spChg chg="del">
          <ac:chgData name="Kelsey Chappa" userId="820957df-ccea-48a7-8a0f-23ef2e5870b0" providerId="ADAL" clId="{A2DE2AC7-6EDE-42BF-B171-4119B11D1BA4}" dt="2022-10-11T17:51:58.810" v="143" actId="478"/>
          <ac:spMkLst>
            <pc:docMk/>
            <pc:sldMk cId="3094246084" sldId="259"/>
            <ac:spMk id="36" creationId="{24C15C34-E666-F5F8-B97C-7A98C6A3D3BB}"/>
          </ac:spMkLst>
        </pc:spChg>
        <pc:grpChg chg="del">
          <ac:chgData name="Kelsey Chappa" userId="820957df-ccea-48a7-8a0f-23ef2e5870b0" providerId="ADAL" clId="{A2DE2AC7-6EDE-42BF-B171-4119B11D1BA4}" dt="2022-10-11T17:51:55.926" v="142" actId="478"/>
          <ac:grpSpMkLst>
            <pc:docMk/>
            <pc:sldMk cId="3094246084" sldId="259"/>
            <ac:grpSpMk id="35" creationId="{0BA5C0F5-8F01-EFD0-3484-F7B8EFDE8945}"/>
          </ac:grpSpMkLst>
        </pc:grpChg>
        <pc:picChg chg="add del mod">
          <ac:chgData name="Kelsey Chappa" userId="820957df-ccea-48a7-8a0f-23ef2e5870b0" providerId="ADAL" clId="{A2DE2AC7-6EDE-42BF-B171-4119B11D1BA4}" dt="2022-10-11T17:52:02.319" v="144" actId="14826"/>
          <ac:picMkLst>
            <pc:docMk/>
            <pc:sldMk cId="3094246084" sldId="259"/>
            <ac:picMk id="17" creationId="{08017398-B884-253F-3A9E-CD78E0763723}"/>
          </ac:picMkLst>
        </pc:picChg>
      </pc:sldChg>
      <pc:sldChg chg="addSp delSp modSp mod">
        <pc:chgData name="Kelsey Chappa" userId="820957df-ccea-48a7-8a0f-23ef2e5870b0" providerId="ADAL" clId="{A2DE2AC7-6EDE-42BF-B171-4119B11D1BA4}" dt="2022-10-11T17:53:51.350" v="170" actId="196"/>
        <pc:sldMkLst>
          <pc:docMk/>
          <pc:sldMk cId="1407481320" sldId="260"/>
        </pc:sldMkLst>
        <pc:spChg chg="add del mod">
          <ac:chgData name="Kelsey Chappa" userId="820957df-ccea-48a7-8a0f-23ef2e5870b0" providerId="ADAL" clId="{A2DE2AC7-6EDE-42BF-B171-4119B11D1BA4}" dt="2022-10-11T17:53:28.289" v="165" actId="478"/>
          <ac:spMkLst>
            <pc:docMk/>
            <pc:sldMk cId="1407481320" sldId="260"/>
            <ac:spMk id="2" creationId="{4675DCAB-13C6-396C-E965-91A192E15BD1}"/>
          </ac:spMkLst>
        </pc:spChg>
        <pc:spChg chg="add del mod">
          <ac:chgData name="Kelsey Chappa" userId="820957df-ccea-48a7-8a0f-23ef2e5870b0" providerId="ADAL" clId="{A2DE2AC7-6EDE-42BF-B171-4119B11D1BA4}" dt="2022-10-11T17:53:28.289" v="165" actId="478"/>
          <ac:spMkLst>
            <pc:docMk/>
            <pc:sldMk cId="1407481320" sldId="260"/>
            <ac:spMk id="3" creationId="{6246E670-744C-B95A-3C92-2A77A99AB7D8}"/>
          </ac:spMkLst>
        </pc:spChg>
        <pc:spChg chg="add del mod">
          <ac:chgData name="Kelsey Chappa" userId="820957df-ccea-48a7-8a0f-23ef2e5870b0" providerId="ADAL" clId="{A2DE2AC7-6EDE-42BF-B171-4119B11D1BA4}" dt="2022-10-11T17:53:28.289" v="165" actId="478"/>
          <ac:spMkLst>
            <pc:docMk/>
            <pc:sldMk cId="1407481320" sldId="260"/>
            <ac:spMk id="4" creationId="{95F5236D-CCA6-B818-1AAF-3021027F082C}"/>
          </ac:spMkLst>
        </pc:spChg>
        <pc:spChg chg="add mod">
          <ac:chgData name="Kelsey Chappa" userId="820957df-ccea-48a7-8a0f-23ef2e5870b0" providerId="ADAL" clId="{A2DE2AC7-6EDE-42BF-B171-4119B11D1BA4}" dt="2022-10-11T17:53:47.005" v="169" actId="164"/>
          <ac:spMkLst>
            <pc:docMk/>
            <pc:sldMk cId="1407481320" sldId="260"/>
            <ac:spMk id="9" creationId="{B93A36B8-29E2-42D9-CDFC-F32DEE23758D}"/>
          </ac:spMkLst>
        </pc:spChg>
        <pc:grpChg chg="add mod">
          <ac:chgData name="Kelsey Chappa" userId="820957df-ccea-48a7-8a0f-23ef2e5870b0" providerId="ADAL" clId="{A2DE2AC7-6EDE-42BF-B171-4119B11D1BA4}" dt="2022-10-11T17:53:51.350" v="170" actId="196"/>
          <ac:grpSpMkLst>
            <pc:docMk/>
            <pc:sldMk cId="1407481320" sldId="260"/>
            <ac:grpSpMk id="10" creationId="{AA08CA6C-EECE-153A-9387-5ADE5DDEFDD0}"/>
          </ac:grpSpMkLst>
        </pc:grpChg>
        <pc:picChg chg="del">
          <ac:chgData name="Kelsey Chappa" userId="820957df-ccea-48a7-8a0f-23ef2e5870b0" providerId="ADAL" clId="{A2DE2AC7-6EDE-42BF-B171-4119B11D1BA4}" dt="2022-10-11T17:53:24.952" v="163" actId="478"/>
          <ac:picMkLst>
            <pc:docMk/>
            <pc:sldMk cId="1407481320" sldId="260"/>
            <ac:picMk id="6" creationId="{086F433B-4D51-984F-4A1B-874CE8C7254B}"/>
          </ac:picMkLst>
        </pc:picChg>
        <pc:picChg chg="add del mod">
          <ac:chgData name="Kelsey Chappa" userId="820957df-ccea-48a7-8a0f-23ef2e5870b0" providerId="ADAL" clId="{A2DE2AC7-6EDE-42BF-B171-4119B11D1BA4}" dt="2022-10-11T17:53:39.561" v="167" actId="478"/>
          <ac:picMkLst>
            <pc:docMk/>
            <pc:sldMk cId="1407481320" sldId="260"/>
            <ac:picMk id="7" creationId="{9653FF14-7528-29EB-AC3B-C2E608ECE784}"/>
          </ac:picMkLst>
        </pc:picChg>
        <pc:picChg chg="add mod">
          <ac:chgData name="Kelsey Chappa" userId="820957df-ccea-48a7-8a0f-23ef2e5870b0" providerId="ADAL" clId="{A2DE2AC7-6EDE-42BF-B171-4119B11D1BA4}" dt="2022-10-11T17:53:47.005" v="169" actId="164"/>
          <ac:picMkLst>
            <pc:docMk/>
            <pc:sldMk cId="1407481320" sldId="260"/>
            <ac:picMk id="8" creationId="{0FAB2787-9042-43CF-C413-3A648BF1784E}"/>
          </ac:picMkLst>
        </pc:picChg>
      </pc:sldChg>
      <pc:sldChg chg="modSp mod">
        <pc:chgData name="Kelsey Chappa" userId="820957df-ccea-48a7-8a0f-23ef2e5870b0" providerId="ADAL" clId="{A2DE2AC7-6EDE-42BF-B171-4119B11D1BA4}" dt="2022-10-11T17:54:20.756" v="195" actId="20577"/>
        <pc:sldMkLst>
          <pc:docMk/>
          <pc:sldMk cId="3055304163" sldId="266"/>
        </pc:sldMkLst>
        <pc:spChg chg="mod">
          <ac:chgData name="Kelsey Chappa" userId="820957df-ccea-48a7-8a0f-23ef2e5870b0" providerId="ADAL" clId="{A2DE2AC7-6EDE-42BF-B171-4119B11D1BA4}" dt="2022-10-11T17:54:20.756" v="195" actId="20577"/>
          <ac:spMkLst>
            <pc:docMk/>
            <pc:sldMk cId="3055304163" sldId="266"/>
            <ac:spMk id="7" creationId="{E7119219-B393-DC44-8255-2B84E8532EA8}"/>
          </ac:spMkLst>
        </pc:spChg>
      </pc:sldChg>
    </pc:docChg>
  </pc:docChgLst>
  <pc:docChgLst>
    <pc:chgData name="Heather Sommers" userId="7fd15e1b-f01d-4bd7-8473-a8ab663e3874" providerId="ADAL" clId="{7A1BFB1D-AB76-4AD4-9136-C6DDF6EB6837}"/>
    <pc:docChg chg="undo custSel modSld">
      <pc:chgData name="Heather Sommers" userId="7fd15e1b-f01d-4bd7-8473-a8ab663e3874" providerId="ADAL" clId="{7A1BFB1D-AB76-4AD4-9136-C6DDF6EB6837}" dt="2022-09-13T17:46:27.551" v="14" actId="478"/>
      <pc:docMkLst>
        <pc:docMk/>
      </pc:docMkLst>
      <pc:sldChg chg="addSp delSp modSp mod">
        <pc:chgData name="Heather Sommers" userId="7fd15e1b-f01d-4bd7-8473-a8ab663e3874" providerId="ADAL" clId="{7A1BFB1D-AB76-4AD4-9136-C6DDF6EB6837}" dt="2022-09-13T17:46:27.551" v="14" actId="478"/>
        <pc:sldMkLst>
          <pc:docMk/>
          <pc:sldMk cId="672681860" sldId="262"/>
        </pc:sldMkLst>
        <pc:picChg chg="mod">
          <ac:chgData name="Heather Sommers" userId="7fd15e1b-f01d-4bd7-8473-a8ab663e3874" providerId="ADAL" clId="{7A1BFB1D-AB76-4AD4-9136-C6DDF6EB6837}" dt="2022-09-13T17:45:55.036" v="5" actId="1076"/>
          <ac:picMkLst>
            <pc:docMk/>
            <pc:sldMk cId="672681860" sldId="262"/>
            <ac:picMk id="3" creationId="{72CB74BC-4E0A-4372-A660-64827177C6F9}"/>
          </ac:picMkLst>
        </pc:picChg>
        <pc:picChg chg="add del mod">
          <ac:chgData name="Heather Sommers" userId="7fd15e1b-f01d-4bd7-8473-a8ab663e3874" providerId="ADAL" clId="{7A1BFB1D-AB76-4AD4-9136-C6DDF6EB6837}" dt="2022-09-13T17:46:07.684" v="9"/>
          <ac:picMkLst>
            <pc:docMk/>
            <pc:sldMk cId="672681860" sldId="262"/>
            <ac:picMk id="4" creationId="{966E7A51-1F4A-451D-9E24-7DEA20DB2D5B}"/>
          </ac:picMkLst>
        </pc:picChg>
        <pc:picChg chg="add del mod">
          <ac:chgData name="Heather Sommers" userId="7fd15e1b-f01d-4bd7-8473-a8ab663e3874" providerId="ADAL" clId="{7A1BFB1D-AB76-4AD4-9136-C6DDF6EB6837}" dt="2022-09-13T17:46:27.551" v="14" actId="478"/>
          <ac:picMkLst>
            <pc:docMk/>
            <pc:sldMk cId="672681860" sldId="262"/>
            <ac:picMk id="5" creationId="{3D02E024-1DF5-41D2-AB31-96B5E5784EE9}"/>
          </ac:picMkLst>
        </pc:picChg>
      </pc:sldChg>
      <pc:sldChg chg="addSp delSp modSp mod">
        <pc:chgData name="Heather Sommers" userId="7fd15e1b-f01d-4bd7-8473-a8ab663e3874" providerId="ADAL" clId="{7A1BFB1D-AB76-4AD4-9136-C6DDF6EB6837}" dt="2022-09-13T17:46:10.185" v="11" actId="1076"/>
        <pc:sldMkLst>
          <pc:docMk/>
          <pc:sldMk cId="1021874775" sldId="263"/>
        </pc:sldMkLst>
        <pc:picChg chg="add del mod">
          <ac:chgData name="Heather Sommers" userId="7fd15e1b-f01d-4bd7-8473-a8ab663e3874" providerId="ADAL" clId="{7A1BFB1D-AB76-4AD4-9136-C6DDF6EB6837}" dt="2022-09-13T17:46:10.185" v="11" actId="1076"/>
          <ac:picMkLst>
            <pc:docMk/>
            <pc:sldMk cId="1021874775" sldId="263"/>
            <ac:picMk id="20" creationId="{EA35E78E-F4AB-4A6D-B990-E71DE194AD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B415-EB4F-4965-9767-167AA78D8F2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9F1A-9F20-4C18-8949-BF3F6ABD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469D-E05F-86B7-871A-9D599ACC7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E9AB3-580D-F946-79A3-C4DBCB0E4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A23D-C06F-4A3F-C99F-51EDC1E9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723F-DAA9-E694-2892-E7E82BCF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4F469-3203-7D63-DA93-6CBEF367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1A21-D2A2-22CA-7920-47A99910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12B-D034-E7C1-2134-273EAB3D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2FF81-DC49-1937-45C4-C43DF4EE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A333B-94E7-B5A3-F42C-3C1B5ECF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D7EF3-8C96-70D7-2B39-EAD9D105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3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02FB65-7FBC-8CA9-EF48-F013EC69F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CD805-4DAA-DA79-13A5-2A2484AFE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3B5D1-A322-B65B-5888-BA95482F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CC4B3-92AD-D4D5-2A51-D2277FB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FFB3-167A-6200-7917-235EF618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2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A3DCDCC-9183-EC68-FE78-3C65D7160AA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542926"/>
            <a:chExt cx="9144000" cy="6315074"/>
          </a:xfrm>
          <a:solidFill>
            <a:srgbClr val="215672"/>
          </a:solidFill>
        </p:grpSpPr>
        <p:pic>
          <p:nvPicPr>
            <p:cNvPr id="9" name="Graphic 8" descr="An organic corner shape">
              <a:extLst>
                <a:ext uri="{FF2B5EF4-FFF2-40B4-BE49-F238E27FC236}">
                  <a16:creationId xmlns:a16="http://schemas.microsoft.com/office/drawing/2014/main" id="{8FCE0A1E-FDCC-A838-CA1D-5B288311E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1" t="49497" r="20000"/>
            <a:stretch>
              <a:fillRect/>
            </a:stretch>
          </p:blipFill>
          <p:spPr>
            <a:xfrm>
              <a:off x="0" y="542926"/>
              <a:ext cx="9144000" cy="2390774"/>
            </a:xfrm>
            <a:custGeom>
              <a:avLst/>
              <a:gdLst>
                <a:gd name="connsiteX0" fmla="*/ 0 w 9144000"/>
                <a:gd name="connsiteY0" fmla="*/ 0 h 2390774"/>
                <a:gd name="connsiteX1" fmla="*/ 9144000 w 9144000"/>
                <a:gd name="connsiteY1" fmla="*/ 0 h 2390774"/>
                <a:gd name="connsiteX2" fmla="*/ 9144000 w 9144000"/>
                <a:gd name="connsiteY2" fmla="*/ 2390774 h 2390774"/>
                <a:gd name="connsiteX3" fmla="*/ 0 w 9144000"/>
                <a:gd name="connsiteY3" fmla="*/ 2390774 h 239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2390774">
                  <a:moveTo>
                    <a:pt x="0" y="0"/>
                  </a:moveTo>
                  <a:lnTo>
                    <a:pt x="9144000" y="0"/>
                  </a:lnTo>
                  <a:lnTo>
                    <a:pt x="9144000" y="2390774"/>
                  </a:lnTo>
                  <a:lnTo>
                    <a:pt x="0" y="2390774"/>
                  </a:lnTo>
                  <a:close/>
                </a:path>
              </a:pathLst>
            </a:cu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34D683-0B8D-EDC3-1EA7-8349808D101A}"/>
                </a:ext>
              </a:extLst>
            </p:cNvPr>
            <p:cNvSpPr/>
            <p:nvPr userDrawn="1"/>
          </p:nvSpPr>
          <p:spPr>
            <a:xfrm>
              <a:off x="0" y="2933700"/>
              <a:ext cx="9144000" cy="3924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960562"/>
            <a:ext cx="10363200" cy="4354511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627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B85F-CF2C-4E5B-A415-BCA04DAB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FDB8-3041-9B10-DA74-ACE2DAD8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A463-BD9B-00A9-DF5F-3EC9F614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5A50A-DBB3-8942-55EC-714EDF6C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ADEDA-E709-F726-354F-7ED02837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7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FBD4-AC33-0922-38D8-D88DD95F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770BF-422C-7C4E-A5A3-0439793B0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57337-1A03-5506-B26E-40DBC073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9C7DE-67C4-E927-2A85-D96BAE7E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A154A-8152-A0F0-CA98-CFB28063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8608-410D-56E5-1B82-D47F533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72431-4B70-9088-41DA-DCA9688DC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A9E44-FF06-C2E3-3C4F-10474F5E8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F5D05-F71B-2B8B-3704-B64097D7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DBC7A-9BA1-B726-A1C0-95AF5558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B9E6A-5B51-4636-2FD2-C476396D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F02D-CE8C-E1AD-8880-8093F311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6B29-D644-3A47-27C7-8D1CF1335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B6B33-3FAE-9B09-1851-1301B612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D3955-09E4-64D4-0812-5D3F68938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19A52-6A87-876D-AFFD-F484A8A5F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ABD32-AA83-1508-34C9-C2E46608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9275A-7DDE-456A-5374-3CA1336E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850E6-47E9-EFD2-8D6F-E037669B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8B8D-6D03-9338-2343-EBA3F3AB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438DC-84C3-4B80-227F-296999E4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4CB89-38F4-DBF1-4D74-F85EE69C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F5BA9-7333-F910-DD75-82A43089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6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47B4A-BF98-9289-6DA8-291E4735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9739D-63C7-4471-785C-5735D6EA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A464C-3E5A-AF92-FA55-F4878E63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ECB0-D5B4-6AC0-83F3-30501827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06E8-DE57-195D-7A3F-4B59C2C56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35EEB-2AA6-9B71-632D-0F62B9801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9B2A-8E2A-0358-3A8C-28ED0DA4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738C-18C7-D5C8-4081-6CCCB71A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AA5DE-96C1-98C6-6522-A8850F6C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7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BD8C-44CF-C3C7-9772-7B38CBEF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2B197F-391A-3F9F-F73C-742A0B3DF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72C62-41C7-69BD-192B-81F94477B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7C611-833E-64C7-8868-8E440FBB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C2DBB-0B62-35DE-FAD9-A0FA3759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0F4A1-EC3E-FD45-2C6B-58E365E3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1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411E9-366E-A552-0361-DF05D411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50489-21A2-9C11-EC69-73A1B5E60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03E46-7DE7-0995-33D3-CF309C747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90CA3-EB3B-5A3A-D8F1-7923ACAF9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E413-A4C0-45B7-AB2A-089760FD7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00FE-9CBF-48F7-BBA7-93B0EA91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9/16/2022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FAC5F-093A-42E1-8EB1-8A8D644C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74A2-4259-A100-CFF8-B830443AD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050" y="1762125"/>
            <a:ext cx="10639425" cy="39338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E2E8EA"/>
                </a:solidFill>
              </a:rPr>
              <a:t>WWP Updates: Participation Calendar Enhancements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95AEDE2-7C41-D0E0-DDD0-1940F9EB16C3}"/>
              </a:ext>
            </a:extLst>
          </p:cNvPr>
          <p:cNvSpPr txBox="1">
            <a:spLocks/>
          </p:cNvSpPr>
          <p:nvPr/>
        </p:nvSpPr>
        <p:spPr>
          <a:xfrm>
            <a:off x="0" y="6489699"/>
            <a:ext cx="173934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ECF0F1"/>
                </a:solidFill>
                <a:latin typeface="Franklin Gothic Book" panose="020B0503020102020204" pitchFamily="34" charset="0"/>
              </a:rPr>
              <a:t>DFES/Partner Training Team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E7119219-B393-DC44-8255-2B84E8532EA8}"/>
              </a:ext>
            </a:extLst>
          </p:cNvPr>
          <p:cNvSpPr txBox="1">
            <a:spLocks/>
          </p:cNvSpPr>
          <p:nvPr/>
        </p:nvSpPr>
        <p:spPr>
          <a:xfrm>
            <a:off x="11258550" y="6492875"/>
            <a:ext cx="933450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solidFill>
                  <a:srgbClr val="ECF0F1"/>
                </a:solidFill>
                <a:latin typeface="Franklin Gothic Book" panose="020B0503020102020204" pitchFamily="34" charset="0"/>
              </a:rPr>
              <a:t>10/11/2022</a:t>
            </a:r>
            <a:endParaRPr lang="en-US" sz="1000" dirty="0">
              <a:solidFill>
                <a:srgbClr val="ECF0F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0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017398-B884-253F-3A9E-CD78E0763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b="235"/>
          <a:stretch/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4C15C34-E666-F5F8-B97C-7A98C6A3D3BB}"/>
              </a:ext>
            </a:extLst>
          </p:cNvPr>
          <p:cNvSpPr/>
          <p:nvPr/>
        </p:nvSpPr>
        <p:spPr>
          <a:xfrm>
            <a:off x="5270360" y="4710165"/>
            <a:ext cx="825640" cy="143189"/>
          </a:xfrm>
          <a:prstGeom prst="rect">
            <a:avLst/>
          </a:prstGeom>
          <a:solidFill>
            <a:srgbClr val="ECF0F1"/>
          </a:solidFill>
          <a:ln>
            <a:solidFill>
              <a:srgbClr val="ECF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Folded Corner 36">
            <a:extLst>
              <a:ext uri="{FF2B5EF4-FFF2-40B4-BE49-F238E27FC236}">
                <a16:creationId xmlns:a16="http://schemas.microsoft.com/office/drawing/2014/main" id="{1ADC5525-B0AA-7EA0-42CC-A967146E8227}"/>
              </a:ext>
            </a:extLst>
          </p:cNvPr>
          <p:cNvSpPr/>
          <p:nvPr/>
        </p:nvSpPr>
        <p:spPr>
          <a:xfrm>
            <a:off x="731402" y="2997566"/>
            <a:ext cx="1504903" cy="904461"/>
          </a:xfrm>
          <a:prstGeom prst="foldedCorner">
            <a:avLst>
              <a:gd name="adj" fmla="val 24359"/>
            </a:avLst>
          </a:prstGeom>
          <a:solidFill>
            <a:srgbClr val="215672"/>
          </a:solidFill>
          <a:ln>
            <a:solidFill>
              <a:srgbClr val="A9B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Folded Corner 37">
            <a:extLst>
              <a:ext uri="{FF2B5EF4-FFF2-40B4-BE49-F238E27FC236}">
                <a16:creationId xmlns:a16="http://schemas.microsoft.com/office/drawing/2014/main" id="{5B838C19-C777-3784-C445-EFB44F071D98}"/>
              </a:ext>
            </a:extLst>
          </p:cNvPr>
          <p:cNvSpPr>
            <a:spLocks/>
          </p:cNvSpPr>
          <p:nvPr/>
        </p:nvSpPr>
        <p:spPr>
          <a:xfrm>
            <a:off x="731402" y="3948893"/>
            <a:ext cx="1504903" cy="904461"/>
          </a:xfrm>
          <a:prstGeom prst="foldedCorner">
            <a:avLst>
              <a:gd name="adj" fmla="val 24359"/>
            </a:avLst>
          </a:prstGeom>
          <a:solidFill>
            <a:srgbClr val="215672"/>
          </a:solidFill>
          <a:ln>
            <a:solidFill>
              <a:srgbClr val="A9B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Folded Corner 38">
            <a:extLst>
              <a:ext uri="{FF2B5EF4-FFF2-40B4-BE49-F238E27FC236}">
                <a16:creationId xmlns:a16="http://schemas.microsoft.com/office/drawing/2014/main" id="{4323E4FA-CBF4-5F21-4598-C32119F412B4}"/>
              </a:ext>
            </a:extLst>
          </p:cNvPr>
          <p:cNvSpPr>
            <a:spLocks/>
          </p:cNvSpPr>
          <p:nvPr/>
        </p:nvSpPr>
        <p:spPr>
          <a:xfrm>
            <a:off x="4693663" y="3948893"/>
            <a:ext cx="1504903" cy="904461"/>
          </a:xfrm>
          <a:prstGeom prst="foldedCorner">
            <a:avLst>
              <a:gd name="adj" fmla="val 24359"/>
            </a:avLst>
          </a:prstGeom>
          <a:solidFill>
            <a:srgbClr val="215672"/>
          </a:solidFill>
          <a:ln>
            <a:solidFill>
              <a:srgbClr val="A9B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8AE5D-A84D-CB33-4B30-5980BDEF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5" y="6492874"/>
            <a:ext cx="523875" cy="365125"/>
          </a:xfrm>
        </p:spPr>
        <p:txBody>
          <a:bodyPr anchor="b"/>
          <a:lstStyle/>
          <a:p>
            <a:fld id="{6D1100FE-9CBF-48F7-BBA7-93B0EA91F924}" type="slidenum">
              <a:rPr lang="en-US" sz="1000">
                <a:solidFill>
                  <a:schemeClr val="tx2"/>
                </a:solidFill>
                <a:latin typeface="Franklin Gothic Book" panose="020B0503020102020204" pitchFamily="34" charset="0"/>
              </a:rPr>
              <a:pPr/>
              <a:t>2</a:t>
            </a:fld>
            <a:endParaRPr lang="en-US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6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017398-B884-253F-3A9E-CD78E0763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1DEE24C-615F-AE7E-61BA-10EB1F1B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5" y="6492874"/>
            <a:ext cx="523875" cy="365125"/>
          </a:xfrm>
        </p:spPr>
        <p:txBody>
          <a:bodyPr anchor="b"/>
          <a:lstStyle/>
          <a:p>
            <a:fld id="{6D1100FE-9CBF-48F7-BBA7-93B0EA91F924}" type="slidenum">
              <a:rPr lang="en-US" sz="1000">
                <a:solidFill>
                  <a:schemeClr val="tx2"/>
                </a:solidFill>
                <a:latin typeface="Franklin Gothic Book" panose="020B0503020102020204" pitchFamily="34" charset="0"/>
              </a:rPr>
              <a:pPr/>
              <a:t>3</a:t>
            </a:fld>
            <a:endParaRPr lang="en-US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8A553B-8983-F5C9-F83D-FBF5A8527A41}"/>
              </a:ext>
            </a:extLst>
          </p:cNvPr>
          <p:cNvSpPr/>
          <p:nvPr/>
        </p:nvSpPr>
        <p:spPr>
          <a:xfrm>
            <a:off x="831933" y="6043105"/>
            <a:ext cx="1225468" cy="576355"/>
          </a:xfrm>
          <a:prstGeom prst="rect">
            <a:avLst/>
          </a:prstGeom>
          <a:solidFill>
            <a:srgbClr val="ECF0F1"/>
          </a:solidFill>
          <a:ln>
            <a:solidFill>
              <a:srgbClr val="ECF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4729FE2D-C65E-CC54-2829-42D8B76784C5}"/>
              </a:ext>
            </a:extLst>
          </p:cNvPr>
          <p:cNvSpPr>
            <a:spLocks/>
          </p:cNvSpPr>
          <p:nvPr/>
        </p:nvSpPr>
        <p:spPr>
          <a:xfrm>
            <a:off x="731402" y="3948893"/>
            <a:ext cx="1504903" cy="904461"/>
          </a:xfrm>
          <a:prstGeom prst="foldedCorner">
            <a:avLst>
              <a:gd name="adj" fmla="val 24359"/>
            </a:avLst>
          </a:prstGeom>
          <a:solidFill>
            <a:srgbClr val="215672"/>
          </a:solidFill>
          <a:ln>
            <a:solidFill>
              <a:srgbClr val="A9B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F950DC82-F812-B719-885E-A181AAAE78A3}"/>
              </a:ext>
            </a:extLst>
          </p:cNvPr>
          <p:cNvSpPr>
            <a:spLocks/>
          </p:cNvSpPr>
          <p:nvPr/>
        </p:nvSpPr>
        <p:spPr>
          <a:xfrm>
            <a:off x="4693663" y="3948893"/>
            <a:ext cx="1504903" cy="904461"/>
          </a:xfrm>
          <a:prstGeom prst="foldedCorner">
            <a:avLst>
              <a:gd name="adj" fmla="val 24359"/>
            </a:avLst>
          </a:prstGeom>
          <a:solidFill>
            <a:srgbClr val="215672"/>
          </a:solidFill>
          <a:ln>
            <a:solidFill>
              <a:srgbClr val="A9B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5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 descr="A picture containing scissors, pair, tool&#10;&#10;Description automatically generated">
            <a:extLst>
              <a:ext uri="{FF2B5EF4-FFF2-40B4-BE49-F238E27FC236}">
                <a16:creationId xmlns:a16="http://schemas.microsoft.com/office/drawing/2014/main" id="{AC692F2A-53AF-BF1D-A87C-AD45A3F75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9" t="18614" b="14715"/>
          <a:stretch/>
        </p:blipFill>
        <p:spPr>
          <a:xfrm rot="4243583" flipH="1">
            <a:off x="239030" y="2314013"/>
            <a:ext cx="1264362" cy="1721076"/>
          </a:xfrm>
          <a:custGeom>
            <a:avLst/>
            <a:gdLst>
              <a:gd name="connsiteX0" fmla="*/ 224661 w 1982707"/>
              <a:gd name="connsiteY0" fmla="*/ 0 h 2698903"/>
              <a:gd name="connsiteX1" fmla="*/ 1982707 w 1982707"/>
              <a:gd name="connsiteY1" fmla="*/ 0 h 2698903"/>
              <a:gd name="connsiteX2" fmla="*/ 1982707 w 1982707"/>
              <a:gd name="connsiteY2" fmla="*/ 2698903 h 2698903"/>
              <a:gd name="connsiteX3" fmla="*/ 0 w 1982707"/>
              <a:gd name="connsiteY3" fmla="*/ 2698903 h 2698903"/>
              <a:gd name="connsiteX4" fmla="*/ 0 w 1982707"/>
              <a:gd name="connsiteY4" fmla="*/ 722727 h 2698903"/>
              <a:gd name="connsiteX5" fmla="*/ 189569 w 1982707"/>
              <a:gd name="connsiteY5" fmla="*/ 722727 h 2698903"/>
              <a:gd name="connsiteX6" fmla="*/ 315138 w 1982707"/>
              <a:gd name="connsiteY6" fmla="*/ 191474 h 269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2707" h="2698903">
                <a:moveTo>
                  <a:pt x="224661" y="0"/>
                </a:moveTo>
                <a:lnTo>
                  <a:pt x="1982707" y="0"/>
                </a:lnTo>
                <a:lnTo>
                  <a:pt x="1982707" y="2698903"/>
                </a:lnTo>
                <a:lnTo>
                  <a:pt x="0" y="2698903"/>
                </a:lnTo>
                <a:lnTo>
                  <a:pt x="0" y="722727"/>
                </a:lnTo>
                <a:lnTo>
                  <a:pt x="189569" y="722727"/>
                </a:lnTo>
                <a:lnTo>
                  <a:pt x="315138" y="191474"/>
                </a:lnTo>
                <a:close/>
              </a:path>
            </a:pathLst>
          </a:custGeom>
        </p:spPr>
      </p:pic>
      <p:pic>
        <p:nvPicPr>
          <p:cNvPr id="66" name="Picture 65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8A007A93-2792-BDDA-9FCE-FFA16010C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9" t="35043" r="20082" b="34010"/>
          <a:stretch/>
        </p:blipFill>
        <p:spPr>
          <a:xfrm rot="21347304">
            <a:off x="4482481" y="4106513"/>
            <a:ext cx="1420811" cy="744921"/>
          </a:xfrm>
          <a:custGeom>
            <a:avLst/>
            <a:gdLst>
              <a:gd name="connsiteX0" fmla="*/ 2080278 w 2293787"/>
              <a:gd name="connsiteY0" fmla="*/ 0 h 1202616"/>
              <a:gd name="connsiteX1" fmla="*/ 2293787 w 2293787"/>
              <a:gd name="connsiteY1" fmla="*/ 0 h 1202616"/>
              <a:gd name="connsiteX2" fmla="*/ 2293787 w 2293787"/>
              <a:gd name="connsiteY2" fmla="*/ 242287 h 1202616"/>
              <a:gd name="connsiteX3" fmla="*/ 1508234 w 2293787"/>
              <a:gd name="connsiteY3" fmla="*/ 561109 h 1202616"/>
              <a:gd name="connsiteX4" fmla="*/ 926343 w 2293787"/>
              <a:gd name="connsiteY4" fmla="*/ 748145 h 1202616"/>
              <a:gd name="connsiteX5" fmla="*/ 556427 w 2293787"/>
              <a:gd name="connsiteY5" fmla="*/ 889462 h 1202616"/>
              <a:gd name="connsiteX6" fmla="*/ 489925 w 2293787"/>
              <a:gd name="connsiteY6" fmla="*/ 926869 h 1202616"/>
              <a:gd name="connsiteX7" fmla="*/ 398485 w 2293787"/>
              <a:gd name="connsiteY7" fmla="*/ 989214 h 1202616"/>
              <a:gd name="connsiteX8" fmla="*/ 157416 w 2293787"/>
              <a:gd name="connsiteY8" fmla="*/ 1163782 h 1202616"/>
              <a:gd name="connsiteX9" fmla="*/ 165858 w 2293787"/>
              <a:gd name="connsiteY9" fmla="*/ 1202616 h 1202616"/>
              <a:gd name="connsiteX10" fmla="*/ 0 w 2293787"/>
              <a:gd name="connsiteY10" fmla="*/ 1202616 h 1202616"/>
              <a:gd name="connsiteX11" fmla="*/ 0 w 2293787"/>
              <a:gd name="connsiteY11" fmla="*/ 1070441 h 1202616"/>
              <a:gd name="connsiteX12" fmla="*/ 41038 w 2293787"/>
              <a:gd name="connsiteY12" fmla="*/ 1043247 h 120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3787" h="1202616">
                <a:moveTo>
                  <a:pt x="2080278" y="0"/>
                </a:moveTo>
                <a:lnTo>
                  <a:pt x="2293787" y="0"/>
                </a:lnTo>
                <a:lnTo>
                  <a:pt x="2293787" y="242287"/>
                </a:lnTo>
                <a:lnTo>
                  <a:pt x="1508234" y="561109"/>
                </a:lnTo>
                <a:lnTo>
                  <a:pt x="926343" y="748145"/>
                </a:lnTo>
                <a:lnTo>
                  <a:pt x="556427" y="889462"/>
                </a:lnTo>
                <a:lnTo>
                  <a:pt x="489925" y="926869"/>
                </a:lnTo>
                <a:lnTo>
                  <a:pt x="398485" y="989214"/>
                </a:lnTo>
                <a:lnTo>
                  <a:pt x="157416" y="1163782"/>
                </a:lnTo>
                <a:lnTo>
                  <a:pt x="165858" y="1202616"/>
                </a:lnTo>
                <a:lnTo>
                  <a:pt x="0" y="1202616"/>
                </a:lnTo>
                <a:lnTo>
                  <a:pt x="0" y="1070441"/>
                </a:lnTo>
                <a:lnTo>
                  <a:pt x="41038" y="1043247"/>
                </a:lnTo>
                <a:close/>
              </a:path>
            </a:pathLst>
          </a:custGeom>
        </p:spPr>
      </p:pic>
      <p:pic>
        <p:nvPicPr>
          <p:cNvPr id="62" name="Picture 61" descr="A calculator with a screen&#10;&#10;Description automatically generated with medium confidence">
            <a:extLst>
              <a:ext uri="{FF2B5EF4-FFF2-40B4-BE49-F238E27FC236}">
                <a16:creationId xmlns:a16="http://schemas.microsoft.com/office/drawing/2014/main" id="{AC20E3D6-5188-29AE-0EF8-C3238E9F35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2" r="40329"/>
          <a:stretch/>
        </p:blipFill>
        <p:spPr>
          <a:xfrm flipH="1">
            <a:off x="3184692" y="1000294"/>
            <a:ext cx="1581894" cy="1268602"/>
          </a:xfrm>
          <a:prstGeom prst="rect">
            <a:avLst/>
          </a:prstGeom>
        </p:spPr>
      </p:pic>
      <p:pic>
        <p:nvPicPr>
          <p:cNvPr id="64" name="GC_Button">
            <a:extLst>
              <a:ext uri="{FF2B5EF4-FFF2-40B4-BE49-F238E27FC236}">
                <a16:creationId xmlns:a16="http://schemas.microsoft.com/office/drawing/2014/main" id="{0319836E-35A9-2402-6B6A-C6D2C291E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54716C">
                <a:tint val="45000"/>
                <a:satMod val="400000"/>
              </a:srgbClr>
            </a:duotone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37767" r="82280" b="57975"/>
          <a:stretch/>
        </p:blipFill>
        <p:spPr bwMode="auto">
          <a:xfrm rot="-1080000">
            <a:off x="3902066" y="1287538"/>
            <a:ext cx="510908" cy="124789"/>
          </a:xfrm>
          <a:custGeom>
            <a:avLst/>
            <a:gdLst>
              <a:gd name="connsiteX0" fmla="*/ 10467 w 874206"/>
              <a:gd name="connsiteY0" fmla="*/ 0 h 213526"/>
              <a:gd name="connsiteX1" fmla="*/ 863739 w 874206"/>
              <a:gd name="connsiteY1" fmla="*/ 0 h 213526"/>
              <a:gd name="connsiteX2" fmla="*/ 874206 w 874206"/>
              <a:gd name="connsiteY2" fmla="*/ 10467 h 213526"/>
              <a:gd name="connsiteX3" fmla="*/ 874206 w 874206"/>
              <a:gd name="connsiteY3" fmla="*/ 203059 h 213526"/>
              <a:gd name="connsiteX4" fmla="*/ 863739 w 874206"/>
              <a:gd name="connsiteY4" fmla="*/ 213526 h 213526"/>
              <a:gd name="connsiteX5" fmla="*/ 10467 w 874206"/>
              <a:gd name="connsiteY5" fmla="*/ 213526 h 213526"/>
              <a:gd name="connsiteX6" fmla="*/ 0 w 874206"/>
              <a:gd name="connsiteY6" fmla="*/ 203059 h 213526"/>
              <a:gd name="connsiteX7" fmla="*/ 0 w 874206"/>
              <a:gd name="connsiteY7" fmla="*/ 10467 h 213526"/>
              <a:gd name="connsiteX8" fmla="*/ 10467 w 874206"/>
              <a:gd name="connsiteY8" fmla="*/ 0 h 21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206" h="213526">
                <a:moveTo>
                  <a:pt x="10467" y="0"/>
                </a:moveTo>
                <a:lnTo>
                  <a:pt x="863739" y="0"/>
                </a:lnTo>
                <a:cubicBezTo>
                  <a:pt x="869520" y="0"/>
                  <a:pt x="874206" y="4686"/>
                  <a:pt x="874206" y="10467"/>
                </a:cubicBezTo>
                <a:lnTo>
                  <a:pt x="874206" y="203059"/>
                </a:lnTo>
                <a:cubicBezTo>
                  <a:pt x="874206" y="208840"/>
                  <a:pt x="869520" y="213526"/>
                  <a:pt x="863739" y="213526"/>
                </a:cubicBezTo>
                <a:lnTo>
                  <a:pt x="10467" y="213526"/>
                </a:lnTo>
                <a:cubicBezTo>
                  <a:pt x="4686" y="213526"/>
                  <a:pt x="0" y="208840"/>
                  <a:pt x="0" y="203059"/>
                </a:cubicBezTo>
                <a:lnTo>
                  <a:pt x="0" y="10467"/>
                </a:lnTo>
                <a:cubicBezTo>
                  <a:pt x="0" y="4686"/>
                  <a:pt x="4686" y="0"/>
                  <a:pt x="10467" y="0"/>
                </a:cubicBezTo>
                <a:close/>
              </a:path>
            </a:pathLst>
          </a:custGeom>
          <a:noFill/>
          <a:ln>
            <a:noFill/>
          </a:ln>
          <a:scene3d>
            <a:camera prst="isometricBottomDown"/>
            <a:lightRig rig="threePt" dir="t"/>
          </a:scene3d>
        </p:spPr>
      </p:pic>
      <p:pic>
        <p:nvPicPr>
          <p:cNvPr id="48" name="Picture 47" descr="A picture containing text&#10;&#10;Description automatically generated">
            <a:extLst>
              <a:ext uri="{FF2B5EF4-FFF2-40B4-BE49-F238E27FC236}">
                <a16:creationId xmlns:a16="http://schemas.microsoft.com/office/drawing/2014/main" id="{B6A52DA0-B80A-72FF-5901-80C23A03F3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6" t="24958"/>
          <a:stretch/>
        </p:blipFill>
        <p:spPr>
          <a:xfrm rot="20329307">
            <a:off x="3707566" y="4074415"/>
            <a:ext cx="3231284" cy="2716152"/>
          </a:xfrm>
          <a:prstGeom prst="rect">
            <a:avLst/>
          </a:prstGeom>
        </p:spPr>
      </p:pic>
      <p:pic>
        <p:nvPicPr>
          <p:cNvPr id="35" name="Picture 34" descr="Shape&#10;&#10;Description automatically generated with low confidence">
            <a:extLst>
              <a:ext uri="{FF2B5EF4-FFF2-40B4-BE49-F238E27FC236}">
                <a16:creationId xmlns:a16="http://schemas.microsoft.com/office/drawing/2014/main" id="{450FC334-3E74-71C6-9685-A1BBDA1A96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7"/>
          <a:stretch/>
        </p:blipFill>
        <p:spPr>
          <a:xfrm>
            <a:off x="6084146" y="1296847"/>
            <a:ext cx="5967466" cy="329868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65354CE-7565-9FD0-E94B-FDAF973D0A1B}"/>
              </a:ext>
            </a:extLst>
          </p:cNvPr>
          <p:cNvSpPr/>
          <p:nvPr/>
        </p:nvSpPr>
        <p:spPr>
          <a:xfrm>
            <a:off x="10697769" y="3863609"/>
            <a:ext cx="1392774" cy="731925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C_Color">
            <a:extLst>
              <a:ext uri="{FF2B5EF4-FFF2-40B4-BE49-F238E27FC236}">
                <a16:creationId xmlns:a16="http://schemas.microsoft.com/office/drawing/2014/main" id="{7A41B502-D2D2-8A40-5637-9CA08EE57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3416" y="3844559"/>
            <a:ext cx="1142006" cy="742521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C72AB97A-68AB-4780-DE61-9AE3C383C7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2223" r="50672" b="16482"/>
          <a:stretch/>
        </p:blipFill>
        <p:spPr>
          <a:xfrm>
            <a:off x="1253456" y="23389"/>
            <a:ext cx="2670459" cy="2942503"/>
          </a:xfrm>
          <a:prstGeom prst="rect">
            <a:avLst/>
          </a:prstGeom>
        </p:spPr>
      </p:pic>
      <p:pic>
        <p:nvPicPr>
          <p:cNvPr id="5" name="Picture 4" descr="A pile of books&#10;&#10;Description automatically generated with medium confidence">
            <a:extLst>
              <a:ext uri="{FF2B5EF4-FFF2-40B4-BE49-F238E27FC236}">
                <a16:creationId xmlns:a16="http://schemas.microsoft.com/office/drawing/2014/main" id="{A9C10C02-4F34-38D7-034D-DB0693E497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9" t="8237" r="18300"/>
          <a:stretch/>
        </p:blipFill>
        <p:spPr>
          <a:xfrm>
            <a:off x="0" y="3805747"/>
            <a:ext cx="2935705" cy="3135655"/>
          </a:xfrm>
          <a:prstGeom prst="rect">
            <a:avLst/>
          </a:prstGeom>
        </p:spPr>
      </p:pic>
      <p:pic>
        <p:nvPicPr>
          <p:cNvPr id="25" name="Picture 24" descr="A computer and a cup of coffee&#10;&#10;Description automatically generated with medium confidence">
            <a:extLst>
              <a:ext uri="{FF2B5EF4-FFF2-40B4-BE49-F238E27FC236}">
                <a16:creationId xmlns:a16="http://schemas.microsoft.com/office/drawing/2014/main" id="{6BE2BDC3-8690-1BEB-2820-7236B8E618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3439" r="19484" b="7669"/>
          <a:stretch/>
        </p:blipFill>
        <p:spPr>
          <a:xfrm rot="760696">
            <a:off x="1950486" y="1690299"/>
            <a:ext cx="3380029" cy="3065897"/>
          </a:xfrm>
          <a:prstGeom prst="rect">
            <a:avLst/>
          </a:prstGeom>
        </p:spPr>
      </p:pic>
      <p:pic>
        <p:nvPicPr>
          <p:cNvPr id="7" name="GC_Activities">
            <a:extLst>
              <a:ext uri="{FF2B5EF4-FFF2-40B4-BE49-F238E27FC236}">
                <a16:creationId xmlns:a16="http://schemas.microsoft.com/office/drawing/2014/main" id="{8DE91C9E-D128-6A88-4471-EAB44EA3C7F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82906D">
                <a:tint val="45000"/>
                <a:satMod val="400000"/>
              </a:srgbClr>
            </a:duotone>
            <a:alphaModFix/>
          </a:blip>
          <a:stretch>
            <a:fillRect/>
          </a:stretch>
        </p:blipFill>
        <p:spPr>
          <a:xfrm>
            <a:off x="141553" y="5037218"/>
            <a:ext cx="947645" cy="105038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1" name="Picture 10" descr="A picture containing text, microscope&#10;&#10;Description automatically generated">
            <a:extLst>
              <a:ext uri="{FF2B5EF4-FFF2-40B4-BE49-F238E27FC236}">
                <a16:creationId xmlns:a16="http://schemas.microsoft.com/office/drawing/2014/main" id="{5A8A35FB-6C96-598C-EDAB-CA6CA414EA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4" t="30330" r="76201" b="27407"/>
          <a:stretch/>
        </p:blipFill>
        <p:spPr>
          <a:xfrm>
            <a:off x="615375" y="1688530"/>
            <a:ext cx="2293787" cy="2515323"/>
          </a:xfrm>
          <a:custGeom>
            <a:avLst/>
            <a:gdLst>
              <a:gd name="connsiteX0" fmla="*/ 0 w 1497770"/>
              <a:gd name="connsiteY0" fmla="*/ 0 h 1642426"/>
              <a:gd name="connsiteX1" fmla="*/ 1497770 w 1497770"/>
              <a:gd name="connsiteY1" fmla="*/ 0 h 1642426"/>
              <a:gd name="connsiteX2" fmla="*/ 1497770 w 1497770"/>
              <a:gd name="connsiteY2" fmla="*/ 738816 h 1642426"/>
              <a:gd name="connsiteX3" fmla="*/ 1461827 w 1497770"/>
              <a:gd name="connsiteY3" fmla="*/ 706351 h 1642426"/>
              <a:gd name="connsiteX4" fmla="*/ 1083710 w 1497770"/>
              <a:gd name="connsiteY4" fmla="*/ 609968 h 1642426"/>
              <a:gd name="connsiteX5" fmla="*/ 962614 w 1497770"/>
              <a:gd name="connsiteY5" fmla="*/ 629739 h 1642426"/>
              <a:gd name="connsiteX6" fmla="*/ 871174 w 1497770"/>
              <a:gd name="connsiteY6" fmla="*/ 822504 h 1642426"/>
              <a:gd name="connsiteX7" fmla="*/ 698179 w 1497770"/>
              <a:gd name="connsiteY7" fmla="*/ 1279704 h 1642426"/>
              <a:gd name="connsiteX8" fmla="*/ 826690 w 1497770"/>
              <a:gd name="connsiteY8" fmla="*/ 1502126 h 1642426"/>
              <a:gd name="connsiteX9" fmla="*/ 830197 w 1497770"/>
              <a:gd name="connsiteY9" fmla="*/ 1642426 h 1642426"/>
              <a:gd name="connsiteX10" fmla="*/ 0 w 1497770"/>
              <a:gd name="connsiteY10" fmla="*/ 1642426 h 164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7770" h="1642426">
                <a:moveTo>
                  <a:pt x="0" y="0"/>
                </a:moveTo>
                <a:lnTo>
                  <a:pt x="1497770" y="0"/>
                </a:lnTo>
                <a:lnTo>
                  <a:pt x="1497770" y="738816"/>
                </a:lnTo>
                <a:lnTo>
                  <a:pt x="1461827" y="706351"/>
                </a:lnTo>
                <a:lnTo>
                  <a:pt x="1083710" y="609968"/>
                </a:lnTo>
                <a:lnTo>
                  <a:pt x="962614" y="629739"/>
                </a:lnTo>
                <a:lnTo>
                  <a:pt x="871174" y="822504"/>
                </a:lnTo>
                <a:lnTo>
                  <a:pt x="698179" y="1279704"/>
                </a:lnTo>
                <a:lnTo>
                  <a:pt x="826690" y="1502126"/>
                </a:lnTo>
                <a:lnTo>
                  <a:pt x="830197" y="1642426"/>
                </a:lnTo>
                <a:lnTo>
                  <a:pt x="0" y="1642426"/>
                </a:lnTo>
                <a:close/>
              </a:path>
            </a:pathLst>
          </a:custGeom>
        </p:spPr>
      </p:pic>
      <p:pic>
        <p:nvPicPr>
          <p:cNvPr id="80" name="Picture 79" descr="A picture containing scissors, pair, tool&#10;&#10;Description automatically generated">
            <a:extLst>
              <a:ext uri="{FF2B5EF4-FFF2-40B4-BE49-F238E27FC236}">
                <a16:creationId xmlns:a16="http://schemas.microsoft.com/office/drawing/2014/main" id="{85D06722-4A0F-1C8F-543F-55A309F9D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5" t="13952" r="30343" b="18530"/>
          <a:stretch/>
        </p:blipFill>
        <p:spPr>
          <a:xfrm rot="4677933" flipH="1" flipV="1">
            <a:off x="759384" y="4620878"/>
            <a:ext cx="1146313" cy="2733261"/>
          </a:xfrm>
          <a:custGeom>
            <a:avLst/>
            <a:gdLst>
              <a:gd name="connsiteX0" fmla="*/ 0 w 1146313"/>
              <a:gd name="connsiteY0" fmla="*/ 0 h 2733261"/>
              <a:gd name="connsiteX1" fmla="*/ 1146313 w 1146313"/>
              <a:gd name="connsiteY1" fmla="*/ 0 h 2733261"/>
              <a:gd name="connsiteX2" fmla="*/ 1146313 w 1146313"/>
              <a:gd name="connsiteY2" fmla="*/ 2122884 h 2733261"/>
              <a:gd name="connsiteX3" fmla="*/ 1026826 w 1146313"/>
              <a:gd name="connsiteY3" fmla="*/ 2043226 h 2733261"/>
              <a:gd name="connsiteX4" fmla="*/ 696809 w 1146313"/>
              <a:gd name="connsiteY4" fmla="*/ 2733261 h 2733261"/>
              <a:gd name="connsiteX5" fmla="*/ 644144 w 1146313"/>
              <a:gd name="connsiteY5" fmla="*/ 2733261 h 2733261"/>
              <a:gd name="connsiteX6" fmla="*/ 50694 w 1146313"/>
              <a:gd name="connsiteY6" fmla="*/ 2459914 h 2733261"/>
              <a:gd name="connsiteX7" fmla="*/ 181874 w 1146313"/>
              <a:gd name="connsiteY7" fmla="*/ 1942912 h 2733261"/>
              <a:gd name="connsiteX8" fmla="*/ 112426 w 1146313"/>
              <a:gd name="connsiteY8" fmla="*/ 1371894 h 2733261"/>
              <a:gd name="connsiteX9" fmla="*/ 0 w 1146313"/>
              <a:gd name="connsiteY9" fmla="*/ 1339772 h 273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313" h="2733261">
                <a:moveTo>
                  <a:pt x="0" y="0"/>
                </a:moveTo>
                <a:lnTo>
                  <a:pt x="1146313" y="0"/>
                </a:lnTo>
                <a:lnTo>
                  <a:pt x="1146313" y="2122884"/>
                </a:lnTo>
                <a:lnTo>
                  <a:pt x="1026826" y="2043226"/>
                </a:lnTo>
                <a:lnTo>
                  <a:pt x="696809" y="2733261"/>
                </a:lnTo>
                <a:lnTo>
                  <a:pt x="644144" y="2733261"/>
                </a:lnTo>
                <a:lnTo>
                  <a:pt x="50694" y="2459914"/>
                </a:lnTo>
                <a:lnTo>
                  <a:pt x="181874" y="1942912"/>
                </a:lnTo>
                <a:lnTo>
                  <a:pt x="112426" y="1371894"/>
                </a:lnTo>
                <a:lnTo>
                  <a:pt x="0" y="1339772"/>
                </a:lnTo>
                <a:close/>
              </a:path>
            </a:pathLst>
          </a:cu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887A359-E15E-857C-68D8-BC332B0003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921">
            <a:off x="8847032" y="3543450"/>
            <a:ext cx="3132157" cy="3420472"/>
          </a:xfrm>
          <a:prstGeom prst="rect">
            <a:avLst/>
          </a:prstGeom>
        </p:spPr>
      </p:pic>
      <p:pic>
        <p:nvPicPr>
          <p:cNvPr id="15" name="Picture 14" descr="A picture containing scissors, pair, tool&#10;&#10;Description automatically generated">
            <a:extLst>
              <a:ext uri="{FF2B5EF4-FFF2-40B4-BE49-F238E27FC236}">
                <a16:creationId xmlns:a16="http://schemas.microsoft.com/office/drawing/2014/main" id="{2287C984-24D2-751A-1358-14C4B4423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9" r="47764" b="30363"/>
          <a:stretch/>
        </p:blipFill>
        <p:spPr>
          <a:xfrm rot="20171464">
            <a:off x="8369724" y="32157"/>
            <a:ext cx="3010350" cy="1608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A2735-93E0-05FD-0021-1E5414E4B7F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08" b="-1531"/>
          <a:stretch/>
        </p:blipFill>
        <p:spPr>
          <a:xfrm rot="1794515">
            <a:off x="1502114" y="5036735"/>
            <a:ext cx="3150287" cy="2318552"/>
          </a:xfrm>
          <a:prstGeom prst="rect">
            <a:avLst/>
          </a:prstGeom>
        </p:spPr>
      </p:pic>
      <p:pic>
        <p:nvPicPr>
          <p:cNvPr id="21" name="NoActivity">
            <a:extLst>
              <a:ext uri="{FF2B5EF4-FFF2-40B4-BE49-F238E27FC236}">
                <a16:creationId xmlns:a16="http://schemas.microsoft.com/office/drawing/2014/main" id="{6596F482-6431-6CCF-9C3D-D23BC0DA0D8B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70000"/>
          </a:blip>
          <a:srcRect/>
          <a:stretch>
            <a:fillRect/>
          </a:stretch>
        </p:blipFill>
        <p:spPr>
          <a:xfrm>
            <a:off x="10585446" y="464585"/>
            <a:ext cx="437899" cy="298201"/>
          </a:xfrm>
          <a:custGeom>
            <a:avLst/>
            <a:gdLst>
              <a:gd name="connsiteX0" fmla="*/ 194810 w 437899"/>
              <a:gd name="connsiteY0" fmla="*/ 0 h 298201"/>
              <a:gd name="connsiteX1" fmla="*/ 437899 w 437899"/>
              <a:gd name="connsiteY1" fmla="*/ 0 h 298201"/>
              <a:gd name="connsiteX2" fmla="*/ 437899 w 437899"/>
              <a:gd name="connsiteY2" fmla="*/ 298201 h 298201"/>
              <a:gd name="connsiteX3" fmla="*/ 0 w 437899"/>
              <a:gd name="connsiteY3" fmla="*/ 298201 h 298201"/>
              <a:gd name="connsiteX4" fmla="*/ 0 w 437899"/>
              <a:gd name="connsiteY4" fmla="*/ 155235 h 298201"/>
              <a:gd name="connsiteX5" fmla="*/ 185187 w 437899"/>
              <a:gd name="connsiteY5" fmla="*/ 3924 h 29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899" h="298201">
                <a:moveTo>
                  <a:pt x="194810" y="0"/>
                </a:moveTo>
                <a:lnTo>
                  <a:pt x="437899" y="0"/>
                </a:lnTo>
                <a:lnTo>
                  <a:pt x="437899" y="298201"/>
                </a:lnTo>
                <a:lnTo>
                  <a:pt x="0" y="298201"/>
                </a:lnTo>
                <a:lnTo>
                  <a:pt x="0" y="155235"/>
                </a:lnTo>
                <a:lnTo>
                  <a:pt x="185187" y="3924"/>
                </a:lnTo>
                <a:close/>
              </a:path>
            </a:pathLst>
          </a:custGeom>
        </p:spPr>
      </p:pic>
      <p:pic>
        <p:nvPicPr>
          <p:cNvPr id="27" name="Picture 26" descr="A picture containing text, microscope&#10;&#10;Description automatically generated">
            <a:extLst>
              <a:ext uri="{FF2B5EF4-FFF2-40B4-BE49-F238E27FC236}">
                <a16:creationId xmlns:a16="http://schemas.microsoft.com/office/drawing/2014/main" id="{5610717A-5EFC-970B-D341-CB101B87CE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1" t="61679" b="23998"/>
          <a:stretch/>
        </p:blipFill>
        <p:spPr>
          <a:xfrm>
            <a:off x="11061826" y="4349154"/>
            <a:ext cx="1142007" cy="793102"/>
          </a:xfrm>
          <a:prstGeom prst="rect">
            <a:avLst/>
          </a:prstGeom>
        </p:spPr>
      </p:pic>
      <p:pic>
        <p:nvPicPr>
          <p:cNvPr id="29" name="Picture 28" descr="A picture containing cup, cooker&#10;&#10;Description automatically generated">
            <a:extLst>
              <a:ext uri="{FF2B5EF4-FFF2-40B4-BE49-F238E27FC236}">
                <a16:creationId xmlns:a16="http://schemas.microsoft.com/office/drawing/2014/main" id="{3C27EE38-F67F-19B6-19BB-3384D013543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t="38273" r="18708" b="7294"/>
          <a:stretch/>
        </p:blipFill>
        <p:spPr>
          <a:xfrm rot="20828906">
            <a:off x="475" y="41600"/>
            <a:ext cx="1589114" cy="2020684"/>
          </a:xfrm>
          <a:prstGeom prst="rect">
            <a:avLst/>
          </a:prstGeom>
        </p:spPr>
      </p:pic>
      <p:pic>
        <p:nvPicPr>
          <p:cNvPr id="23" name="Picture 22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E0009938-73ED-D317-BEF8-D905A6735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5" t="65842" r="35188"/>
          <a:stretch/>
        </p:blipFill>
        <p:spPr>
          <a:xfrm>
            <a:off x="10446144" y="565560"/>
            <a:ext cx="1683329" cy="1327439"/>
          </a:xfrm>
          <a:prstGeom prst="rect">
            <a:avLst/>
          </a:prstGeom>
        </p:spPr>
      </p:pic>
      <p:pic>
        <p:nvPicPr>
          <p:cNvPr id="31" name="AllActivities_FullNo">
            <a:extLst>
              <a:ext uri="{FF2B5EF4-FFF2-40B4-BE49-F238E27FC236}">
                <a16:creationId xmlns:a16="http://schemas.microsoft.com/office/drawing/2014/main" id="{D40C3FFC-0D3D-3AC2-83A4-93C90D548FD0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rgbClr val="CEC9CD">
                <a:tint val="45000"/>
                <a:satMod val="400000"/>
              </a:srgbClr>
            </a:duotone>
            <a:alphaModFix amt="85000"/>
          </a:blip>
          <a:stretch>
            <a:fillRect/>
          </a:stretch>
        </p:blipFill>
        <p:spPr>
          <a:xfrm rot="20940000">
            <a:off x="681162" y="1471873"/>
            <a:ext cx="278755" cy="215599"/>
          </a:xfrm>
          <a:prstGeom prst="rect">
            <a:avLst/>
          </a:prstGeom>
        </p:spPr>
      </p:pic>
      <p:pic>
        <p:nvPicPr>
          <p:cNvPr id="42" name="Picture 41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40D496FD-002E-0D08-8E1E-36A72A77F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5" t="60773" r="4602" b="17780"/>
          <a:stretch/>
        </p:blipFill>
        <p:spPr>
          <a:xfrm>
            <a:off x="10225806" y="6197870"/>
            <a:ext cx="1350818" cy="833456"/>
          </a:xfrm>
          <a:prstGeom prst="rect">
            <a:avLst/>
          </a:prstGeom>
        </p:spPr>
      </p:pic>
      <p:pic>
        <p:nvPicPr>
          <p:cNvPr id="40" name="Picture 39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EA2CF273-D742-6960-4B28-58085B2AC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5" t="60773" r="4602" b="17780"/>
          <a:stretch/>
        </p:blipFill>
        <p:spPr>
          <a:xfrm rot="794136" flipH="1">
            <a:off x="10661667" y="5816640"/>
            <a:ext cx="1656719" cy="1022197"/>
          </a:xfrm>
          <a:prstGeom prst="rect">
            <a:avLst/>
          </a:prstGeom>
        </p:spPr>
      </p:pic>
      <p:pic>
        <p:nvPicPr>
          <p:cNvPr id="44" name="Picture 43" descr="A picture containing text, microscope&#10;&#10;Description automatically generated">
            <a:extLst>
              <a:ext uri="{FF2B5EF4-FFF2-40B4-BE49-F238E27FC236}">
                <a16:creationId xmlns:a16="http://schemas.microsoft.com/office/drawing/2014/main" id="{034CEEC5-3CC7-987C-0A63-9155DDDADB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3" t="16757" r="29753" b="37956"/>
          <a:stretch/>
        </p:blipFill>
        <p:spPr>
          <a:xfrm>
            <a:off x="5928583" y="3429000"/>
            <a:ext cx="2454967" cy="1759906"/>
          </a:xfrm>
          <a:prstGeom prst="rect">
            <a:avLst/>
          </a:prstGeom>
        </p:spPr>
      </p:pic>
      <p:pic>
        <p:nvPicPr>
          <p:cNvPr id="46" name="Picture 45" descr="A picture containing text, microscope&#10;&#10;Description automatically generated">
            <a:extLst>
              <a:ext uri="{FF2B5EF4-FFF2-40B4-BE49-F238E27FC236}">
                <a16:creationId xmlns:a16="http://schemas.microsoft.com/office/drawing/2014/main" id="{0787C34D-8D96-03A7-0362-CC05CDDB841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8" t="72820" r="25706" b="19251"/>
          <a:stretch/>
        </p:blipFill>
        <p:spPr>
          <a:xfrm>
            <a:off x="6048243" y="5318016"/>
            <a:ext cx="2376958" cy="308113"/>
          </a:xfrm>
          <a:prstGeom prst="rect">
            <a:avLst/>
          </a:prstGeom>
        </p:spPr>
      </p:pic>
      <p:pic>
        <p:nvPicPr>
          <p:cNvPr id="50" name="Participation_Button">
            <a:extLst>
              <a:ext uri="{FF2B5EF4-FFF2-40B4-BE49-F238E27FC236}">
                <a16:creationId xmlns:a16="http://schemas.microsoft.com/office/drawing/2014/main" id="{382F9033-F657-675B-D1F7-AAE2D619EB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t="31825" r="82331" b="63917"/>
          <a:stretch/>
        </p:blipFill>
        <p:spPr bwMode="auto">
          <a:xfrm rot="20700000">
            <a:off x="4868522" y="6194916"/>
            <a:ext cx="617568" cy="150842"/>
          </a:xfrm>
          <a:custGeom>
            <a:avLst/>
            <a:gdLst>
              <a:gd name="connsiteX0" fmla="*/ 10467 w 874206"/>
              <a:gd name="connsiteY0" fmla="*/ 0 h 213526"/>
              <a:gd name="connsiteX1" fmla="*/ 863739 w 874206"/>
              <a:gd name="connsiteY1" fmla="*/ 0 h 213526"/>
              <a:gd name="connsiteX2" fmla="*/ 874206 w 874206"/>
              <a:gd name="connsiteY2" fmla="*/ 10467 h 213526"/>
              <a:gd name="connsiteX3" fmla="*/ 874206 w 874206"/>
              <a:gd name="connsiteY3" fmla="*/ 203059 h 213526"/>
              <a:gd name="connsiteX4" fmla="*/ 863739 w 874206"/>
              <a:gd name="connsiteY4" fmla="*/ 213526 h 213526"/>
              <a:gd name="connsiteX5" fmla="*/ 10467 w 874206"/>
              <a:gd name="connsiteY5" fmla="*/ 213526 h 213526"/>
              <a:gd name="connsiteX6" fmla="*/ 0 w 874206"/>
              <a:gd name="connsiteY6" fmla="*/ 203059 h 213526"/>
              <a:gd name="connsiteX7" fmla="*/ 0 w 874206"/>
              <a:gd name="connsiteY7" fmla="*/ 10467 h 213526"/>
              <a:gd name="connsiteX8" fmla="*/ 10467 w 874206"/>
              <a:gd name="connsiteY8" fmla="*/ 0 h 21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206" h="213526">
                <a:moveTo>
                  <a:pt x="10467" y="0"/>
                </a:moveTo>
                <a:lnTo>
                  <a:pt x="863739" y="0"/>
                </a:lnTo>
                <a:cubicBezTo>
                  <a:pt x="869520" y="0"/>
                  <a:pt x="874206" y="4686"/>
                  <a:pt x="874206" y="10467"/>
                </a:cubicBezTo>
                <a:lnTo>
                  <a:pt x="874206" y="203059"/>
                </a:lnTo>
                <a:cubicBezTo>
                  <a:pt x="874206" y="208840"/>
                  <a:pt x="869520" y="213526"/>
                  <a:pt x="863739" y="213526"/>
                </a:cubicBezTo>
                <a:lnTo>
                  <a:pt x="10467" y="213526"/>
                </a:lnTo>
                <a:cubicBezTo>
                  <a:pt x="4686" y="213526"/>
                  <a:pt x="0" y="208840"/>
                  <a:pt x="0" y="203059"/>
                </a:cubicBezTo>
                <a:lnTo>
                  <a:pt x="0" y="10467"/>
                </a:lnTo>
                <a:cubicBezTo>
                  <a:pt x="0" y="4686"/>
                  <a:pt x="4686" y="0"/>
                  <a:pt x="10467" y="0"/>
                </a:cubicBezTo>
                <a:close/>
              </a:path>
            </a:pathLst>
          </a:custGeom>
          <a:noFill/>
          <a:ln>
            <a:noFill/>
          </a:ln>
          <a:effectLst>
            <a:softEdge rad="12700"/>
          </a:effectLst>
        </p:spPr>
      </p:pic>
      <p:pic>
        <p:nvPicPr>
          <p:cNvPr id="52" name="Picture 51" descr="A picture containing iPod&#10;&#10;Description automatically generated">
            <a:extLst>
              <a:ext uri="{FF2B5EF4-FFF2-40B4-BE49-F238E27FC236}">
                <a16:creationId xmlns:a16="http://schemas.microsoft.com/office/drawing/2014/main" id="{78523D4D-D964-B713-A28F-86EEF4A607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78" y="5286852"/>
            <a:ext cx="2913491" cy="1640479"/>
          </a:xfrm>
          <a:prstGeom prst="rect">
            <a:avLst/>
          </a:prstGeom>
        </p:spPr>
      </p:pic>
      <p:pic>
        <p:nvPicPr>
          <p:cNvPr id="54" name="Picture 53" descr="A picture containing text, microscope&#10;&#10;Description automatically generated">
            <a:extLst>
              <a:ext uri="{FF2B5EF4-FFF2-40B4-BE49-F238E27FC236}">
                <a16:creationId xmlns:a16="http://schemas.microsoft.com/office/drawing/2014/main" id="{40314FF7-41BB-41EA-F9D3-6ADDB81529F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8" t="44544" r="12603" b="28346"/>
          <a:stretch/>
        </p:blipFill>
        <p:spPr>
          <a:xfrm>
            <a:off x="5965947" y="4959858"/>
            <a:ext cx="1806531" cy="1954005"/>
          </a:xfrm>
          <a:prstGeom prst="rect">
            <a:avLst/>
          </a:prstGeom>
        </p:spPr>
      </p:pic>
      <p:pic>
        <p:nvPicPr>
          <p:cNvPr id="56" name="Picture 55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C77E1E9F-B8FF-45BC-7DA3-13354BF64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28939" r="66739" b="42891"/>
          <a:stretch/>
        </p:blipFill>
        <p:spPr>
          <a:xfrm rot="20332256">
            <a:off x="7921402" y="4582228"/>
            <a:ext cx="831273" cy="1094732"/>
          </a:xfrm>
          <a:custGeom>
            <a:avLst/>
            <a:gdLst>
              <a:gd name="connsiteX0" fmla="*/ 0 w 831273"/>
              <a:gd name="connsiteY0" fmla="*/ 0 h 1094732"/>
              <a:gd name="connsiteX1" fmla="*/ 631245 w 831273"/>
              <a:gd name="connsiteY1" fmla="*/ 0 h 1094732"/>
              <a:gd name="connsiteX2" fmla="*/ 613395 w 831273"/>
              <a:gd name="connsiteY2" fmla="*/ 102900 h 1094732"/>
              <a:gd name="connsiteX3" fmla="*/ 601243 w 831273"/>
              <a:gd name="connsiteY3" fmla="*/ 266945 h 1094732"/>
              <a:gd name="connsiteX4" fmla="*/ 804781 w 831273"/>
              <a:gd name="connsiteY4" fmla="*/ 391498 h 1094732"/>
              <a:gd name="connsiteX5" fmla="*/ 831273 w 831273"/>
              <a:gd name="connsiteY5" fmla="*/ 395423 h 1094732"/>
              <a:gd name="connsiteX6" fmla="*/ 831273 w 831273"/>
              <a:gd name="connsiteY6" fmla="*/ 1094732 h 1094732"/>
              <a:gd name="connsiteX7" fmla="*/ 0 w 831273"/>
              <a:gd name="connsiteY7" fmla="*/ 1094732 h 10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273" h="1094732">
                <a:moveTo>
                  <a:pt x="0" y="0"/>
                </a:moveTo>
                <a:lnTo>
                  <a:pt x="631245" y="0"/>
                </a:lnTo>
                <a:lnTo>
                  <a:pt x="613395" y="102900"/>
                </a:lnTo>
                <a:lnTo>
                  <a:pt x="601243" y="266945"/>
                </a:lnTo>
                <a:lnTo>
                  <a:pt x="804781" y="391498"/>
                </a:lnTo>
                <a:lnTo>
                  <a:pt x="831273" y="395423"/>
                </a:lnTo>
                <a:lnTo>
                  <a:pt x="831273" y="1094732"/>
                </a:lnTo>
                <a:lnTo>
                  <a:pt x="0" y="1094732"/>
                </a:lnTo>
                <a:close/>
              </a:path>
            </a:pathLst>
          </a:custGeom>
        </p:spPr>
      </p:pic>
      <p:pic>
        <p:nvPicPr>
          <p:cNvPr id="58" name="Picture 57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BFCA9228-DAA6-8684-AEC9-4F2B8D9AF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8" r="80011" b="38116"/>
          <a:stretch/>
        </p:blipFill>
        <p:spPr>
          <a:xfrm flipH="1">
            <a:off x="8420914" y="4469202"/>
            <a:ext cx="1165208" cy="1007919"/>
          </a:xfrm>
          <a:prstGeom prst="rect">
            <a:avLst/>
          </a:prstGeom>
        </p:spPr>
      </p:pic>
      <p:pic>
        <p:nvPicPr>
          <p:cNvPr id="68" name="Picture 67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2F214063-075A-A822-A7B8-11F3D56DF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64780" r="64130" b="9813"/>
          <a:stretch/>
        </p:blipFill>
        <p:spPr>
          <a:xfrm rot="714737">
            <a:off x="3078228" y="4282032"/>
            <a:ext cx="1683328" cy="987360"/>
          </a:xfrm>
          <a:prstGeom prst="rect">
            <a:avLst/>
          </a:prstGeom>
        </p:spPr>
      </p:pic>
      <p:pic>
        <p:nvPicPr>
          <p:cNvPr id="70" name="Picture 69" descr="A computer and a cup of coffee&#10;&#10;Description automatically generated with medium confidence">
            <a:extLst>
              <a:ext uri="{FF2B5EF4-FFF2-40B4-BE49-F238E27FC236}">
                <a16:creationId xmlns:a16="http://schemas.microsoft.com/office/drawing/2014/main" id="{BEBBB01A-51E5-0A9A-829A-3313F1388A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7" t="57737" b="11703"/>
          <a:stretch/>
        </p:blipFill>
        <p:spPr>
          <a:xfrm>
            <a:off x="5279669" y="3050168"/>
            <a:ext cx="1475983" cy="1461623"/>
          </a:xfrm>
          <a:prstGeom prst="rect">
            <a:avLst/>
          </a:prstGeom>
        </p:spPr>
      </p:pic>
      <p:pic>
        <p:nvPicPr>
          <p:cNvPr id="72" name="Picture 71" descr="A red mug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46B21B8-87D4-80F2-7513-47D803B16BD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4" t="27727" r="18599" b="25972"/>
          <a:stretch/>
        </p:blipFill>
        <p:spPr>
          <a:xfrm>
            <a:off x="7920368" y="3118329"/>
            <a:ext cx="1489185" cy="1559789"/>
          </a:xfrm>
          <a:prstGeom prst="rect">
            <a:avLst/>
          </a:prstGeom>
        </p:spPr>
      </p:pic>
      <p:pic>
        <p:nvPicPr>
          <p:cNvPr id="76" name="Future Date">
            <a:extLst>
              <a:ext uri="{FF2B5EF4-FFF2-40B4-BE49-F238E27FC236}">
                <a16:creationId xmlns:a16="http://schemas.microsoft.com/office/drawing/2014/main" id="{526386F4-137D-C69B-3D94-448353A0F705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50000"/>
            <a:duotone>
              <a:prstClr val="black"/>
              <a:srgbClr val="DBD4CC">
                <a:tint val="45000"/>
                <a:satMod val="400000"/>
              </a:srgbClr>
            </a:duotone>
          </a:blip>
          <a:srcRect t="10033" b="4814"/>
          <a:stretch>
            <a:fillRect/>
          </a:stretch>
        </p:blipFill>
        <p:spPr>
          <a:xfrm>
            <a:off x="8425703" y="3252983"/>
            <a:ext cx="239257" cy="171352"/>
          </a:xfrm>
          <a:custGeom>
            <a:avLst/>
            <a:gdLst>
              <a:gd name="connsiteX0" fmla="*/ 155960 w 289761"/>
              <a:gd name="connsiteY0" fmla="*/ 0 h 207522"/>
              <a:gd name="connsiteX1" fmla="*/ 242735 w 289761"/>
              <a:gd name="connsiteY1" fmla="*/ 8154 h 207522"/>
              <a:gd name="connsiteX2" fmla="*/ 289761 w 289761"/>
              <a:gd name="connsiteY2" fmla="*/ 22911 h 207522"/>
              <a:gd name="connsiteX3" fmla="*/ 289761 w 289761"/>
              <a:gd name="connsiteY3" fmla="*/ 184611 h 207522"/>
              <a:gd name="connsiteX4" fmla="*/ 242735 w 289761"/>
              <a:gd name="connsiteY4" fmla="*/ 199368 h 207522"/>
              <a:gd name="connsiteX5" fmla="*/ 155960 w 289761"/>
              <a:gd name="connsiteY5" fmla="*/ 207522 h 207522"/>
              <a:gd name="connsiteX6" fmla="*/ 69185 w 289761"/>
              <a:gd name="connsiteY6" fmla="*/ 199368 h 207522"/>
              <a:gd name="connsiteX7" fmla="*/ 0 w 289761"/>
              <a:gd name="connsiteY7" fmla="*/ 177657 h 207522"/>
              <a:gd name="connsiteX8" fmla="*/ 0 w 289761"/>
              <a:gd name="connsiteY8" fmla="*/ 29865 h 207522"/>
              <a:gd name="connsiteX9" fmla="*/ 69185 w 289761"/>
              <a:gd name="connsiteY9" fmla="*/ 8154 h 207522"/>
              <a:gd name="connsiteX10" fmla="*/ 155960 w 289761"/>
              <a:gd name="connsiteY10" fmla="*/ 0 h 20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761" h="207522">
                <a:moveTo>
                  <a:pt x="155960" y="0"/>
                </a:moveTo>
                <a:cubicBezTo>
                  <a:pt x="186740" y="0"/>
                  <a:pt x="216064" y="2903"/>
                  <a:pt x="242735" y="8154"/>
                </a:cubicBezTo>
                <a:lnTo>
                  <a:pt x="289761" y="22911"/>
                </a:lnTo>
                <a:lnTo>
                  <a:pt x="289761" y="184611"/>
                </a:lnTo>
                <a:lnTo>
                  <a:pt x="242735" y="199368"/>
                </a:lnTo>
                <a:cubicBezTo>
                  <a:pt x="216064" y="204619"/>
                  <a:pt x="186740" y="207522"/>
                  <a:pt x="155960" y="207522"/>
                </a:cubicBezTo>
                <a:cubicBezTo>
                  <a:pt x="125180" y="207522"/>
                  <a:pt x="95856" y="204619"/>
                  <a:pt x="69185" y="199368"/>
                </a:cubicBezTo>
                <a:lnTo>
                  <a:pt x="0" y="177657"/>
                </a:lnTo>
                <a:lnTo>
                  <a:pt x="0" y="29865"/>
                </a:lnTo>
                <a:lnTo>
                  <a:pt x="69185" y="8154"/>
                </a:lnTo>
                <a:cubicBezTo>
                  <a:pt x="95856" y="2903"/>
                  <a:pt x="125180" y="0"/>
                  <a:pt x="155960" y="0"/>
                </a:cubicBezTo>
                <a:close/>
              </a:path>
            </a:pathLst>
          </a:custGeom>
        </p:spPr>
      </p:pic>
      <p:pic>
        <p:nvPicPr>
          <p:cNvPr id="96" name="Picture 95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9E55E274-8CAE-F9EE-6C85-C184D7B15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6" t="22942" r="12372" b="40266"/>
          <a:stretch/>
        </p:blipFill>
        <p:spPr>
          <a:xfrm rot="13971712" flipV="1">
            <a:off x="8339793" y="362405"/>
            <a:ext cx="1037537" cy="565630"/>
          </a:xfrm>
          <a:custGeom>
            <a:avLst/>
            <a:gdLst>
              <a:gd name="connsiteX0" fmla="*/ 2114247 w 2622667"/>
              <a:gd name="connsiteY0" fmla="*/ 0 h 1429789"/>
              <a:gd name="connsiteX1" fmla="*/ 2622667 w 2622667"/>
              <a:gd name="connsiteY1" fmla="*/ 0 h 1429789"/>
              <a:gd name="connsiteX2" fmla="*/ 2622667 w 2622667"/>
              <a:gd name="connsiteY2" fmla="*/ 152165 h 1429789"/>
              <a:gd name="connsiteX3" fmla="*/ 407325 w 2622667"/>
              <a:gd name="connsiteY3" fmla="*/ 1267691 h 1429789"/>
              <a:gd name="connsiteX4" fmla="*/ 152601 w 2622667"/>
              <a:gd name="connsiteY4" fmla="*/ 1429789 h 1429789"/>
              <a:gd name="connsiteX5" fmla="*/ 0 w 2622667"/>
              <a:gd name="connsiteY5" fmla="*/ 1429789 h 1429789"/>
              <a:gd name="connsiteX6" fmla="*/ 0 w 2622667"/>
              <a:gd name="connsiteY6" fmla="*/ 1332044 h 1429789"/>
              <a:gd name="connsiteX7" fmla="*/ 99754 w 2622667"/>
              <a:gd name="connsiteY7" fmla="*/ 1271848 h 1429789"/>
              <a:gd name="connsiteX8" fmla="*/ 893620 w 2622667"/>
              <a:gd name="connsiteY8" fmla="*/ 856211 h 1429789"/>
              <a:gd name="connsiteX9" fmla="*/ 1787238 w 2622667"/>
              <a:gd name="connsiteY9" fmla="*/ 311728 h 142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2667" h="1429789">
                <a:moveTo>
                  <a:pt x="2114247" y="0"/>
                </a:moveTo>
                <a:lnTo>
                  <a:pt x="2622667" y="0"/>
                </a:lnTo>
                <a:lnTo>
                  <a:pt x="2622667" y="152165"/>
                </a:lnTo>
                <a:lnTo>
                  <a:pt x="407325" y="1267691"/>
                </a:lnTo>
                <a:lnTo>
                  <a:pt x="152601" y="1429789"/>
                </a:lnTo>
                <a:lnTo>
                  <a:pt x="0" y="1429789"/>
                </a:lnTo>
                <a:lnTo>
                  <a:pt x="0" y="1332044"/>
                </a:lnTo>
                <a:lnTo>
                  <a:pt x="99754" y="1271848"/>
                </a:lnTo>
                <a:lnTo>
                  <a:pt x="893620" y="856211"/>
                </a:lnTo>
                <a:lnTo>
                  <a:pt x="1787238" y="311728"/>
                </a:lnTo>
                <a:close/>
              </a:path>
            </a:pathLst>
          </a:cu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BAA40AC-1022-A68B-C4CD-AE245F60B3F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4" r="15170"/>
          <a:stretch/>
        </p:blipFill>
        <p:spPr>
          <a:xfrm flipH="1">
            <a:off x="4384782" y="-182258"/>
            <a:ext cx="2388758" cy="3232426"/>
          </a:xfrm>
          <a:prstGeom prst="rect">
            <a:avLst/>
          </a:prstGeom>
        </p:spPr>
      </p:pic>
      <p:pic>
        <p:nvPicPr>
          <p:cNvPr id="84" name="Picture 83" descr="A picture containing text, microscope&#10;&#10;Description automatically generated">
            <a:extLst>
              <a:ext uri="{FF2B5EF4-FFF2-40B4-BE49-F238E27FC236}">
                <a16:creationId xmlns:a16="http://schemas.microsoft.com/office/drawing/2014/main" id="{6FE080B6-75CD-FD60-19B5-3F71988E785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3" t="62272" r="49375" b="27860"/>
          <a:stretch/>
        </p:blipFill>
        <p:spPr>
          <a:xfrm flipH="1">
            <a:off x="7553172" y="3294611"/>
            <a:ext cx="746429" cy="490881"/>
          </a:xfrm>
          <a:custGeom>
            <a:avLst/>
            <a:gdLst>
              <a:gd name="connsiteX0" fmla="*/ 415813 w 583096"/>
              <a:gd name="connsiteY0" fmla="*/ 0 h 383467"/>
              <a:gd name="connsiteX1" fmla="*/ 497613 w 583096"/>
              <a:gd name="connsiteY1" fmla="*/ 23371 h 383467"/>
              <a:gd name="connsiteX2" fmla="*/ 583096 w 583096"/>
              <a:gd name="connsiteY2" fmla="*/ 14253 h 383467"/>
              <a:gd name="connsiteX3" fmla="*/ 583096 w 583096"/>
              <a:gd name="connsiteY3" fmla="*/ 383467 h 383467"/>
              <a:gd name="connsiteX4" fmla="*/ 0 w 583096"/>
              <a:gd name="connsiteY4" fmla="*/ 383467 h 383467"/>
              <a:gd name="connsiteX5" fmla="*/ 0 w 583096"/>
              <a:gd name="connsiteY5" fmla="*/ 59176 h 383467"/>
              <a:gd name="connsiteX6" fmla="*/ 202551 w 583096"/>
              <a:gd name="connsiteY6" fmla="*/ 37978 h 383467"/>
              <a:gd name="connsiteX7" fmla="*/ 234686 w 583096"/>
              <a:gd name="connsiteY7" fmla="*/ 105170 h 383467"/>
              <a:gd name="connsiteX8" fmla="*/ 354464 w 583096"/>
              <a:gd name="connsiteY8" fmla="*/ 43821 h 38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096" h="383467">
                <a:moveTo>
                  <a:pt x="415813" y="0"/>
                </a:moveTo>
                <a:lnTo>
                  <a:pt x="497613" y="23371"/>
                </a:lnTo>
                <a:lnTo>
                  <a:pt x="583096" y="14253"/>
                </a:lnTo>
                <a:lnTo>
                  <a:pt x="583096" y="383467"/>
                </a:lnTo>
                <a:lnTo>
                  <a:pt x="0" y="383467"/>
                </a:lnTo>
                <a:lnTo>
                  <a:pt x="0" y="59176"/>
                </a:lnTo>
                <a:lnTo>
                  <a:pt x="202551" y="37978"/>
                </a:lnTo>
                <a:lnTo>
                  <a:pt x="234686" y="105170"/>
                </a:lnTo>
                <a:lnTo>
                  <a:pt x="354464" y="43821"/>
                </a:lnTo>
                <a:close/>
              </a:path>
            </a:pathLst>
          </a:custGeom>
        </p:spPr>
      </p:pic>
      <p:pic>
        <p:nvPicPr>
          <p:cNvPr id="86" name="Picture 85" descr="Icon&#10;&#10;Description automatically generated">
            <a:extLst>
              <a:ext uri="{FF2B5EF4-FFF2-40B4-BE49-F238E27FC236}">
                <a16:creationId xmlns:a16="http://schemas.microsoft.com/office/drawing/2014/main" id="{4E041E6B-F07C-7F7B-F4F8-2D2B61E9D6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794">
            <a:off x="5779244" y="102183"/>
            <a:ext cx="739095" cy="656524"/>
          </a:xfrm>
          <a:prstGeom prst="rect">
            <a:avLst/>
          </a:prstGeom>
        </p:spPr>
      </p:pic>
      <p:pic>
        <p:nvPicPr>
          <p:cNvPr id="90" name="Picture 89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664AA522-2C15-2410-CB62-54E9850B0E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1" t="36474" r="5532" b="33578"/>
          <a:stretch/>
        </p:blipFill>
        <p:spPr>
          <a:xfrm flipH="1">
            <a:off x="3153901" y="230631"/>
            <a:ext cx="2156005" cy="837622"/>
          </a:xfrm>
          <a:custGeom>
            <a:avLst/>
            <a:gdLst>
              <a:gd name="connsiteX0" fmla="*/ 2339446 w 2995527"/>
              <a:gd name="connsiteY0" fmla="*/ 0 h 1163782"/>
              <a:gd name="connsiteX1" fmla="*/ 2779071 w 2995527"/>
              <a:gd name="connsiteY1" fmla="*/ 0 h 1163782"/>
              <a:gd name="connsiteX2" fmla="*/ 2995527 w 2995527"/>
              <a:gd name="connsiteY2" fmla="*/ 57906 h 1163782"/>
              <a:gd name="connsiteX3" fmla="*/ 2995527 w 2995527"/>
              <a:gd name="connsiteY3" fmla="*/ 617469 h 1163782"/>
              <a:gd name="connsiteX4" fmla="*/ 2976593 w 2995527"/>
              <a:gd name="connsiteY4" fmla="*/ 686408 h 1163782"/>
              <a:gd name="connsiteX5" fmla="*/ 1779560 w 2995527"/>
              <a:gd name="connsiteY5" fmla="*/ 1002291 h 1163782"/>
              <a:gd name="connsiteX6" fmla="*/ 1458060 w 2995527"/>
              <a:gd name="connsiteY6" fmla="*/ 1163782 h 1163782"/>
              <a:gd name="connsiteX7" fmla="*/ 0 w 2995527"/>
              <a:gd name="connsiteY7" fmla="*/ 1163782 h 1163782"/>
              <a:gd name="connsiteX8" fmla="*/ 0 w 2995527"/>
              <a:gd name="connsiteY8" fmla="*/ 1085716 h 1163782"/>
              <a:gd name="connsiteX9" fmla="*/ 250019 w 2995527"/>
              <a:gd name="connsiteY9" fmla="*/ 969040 h 1163782"/>
              <a:gd name="connsiteX10" fmla="*/ 437055 w 2995527"/>
              <a:gd name="connsiteY10" fmla="*/ 831880 h 1163782"/>
              <a:gd name="connsiteX11" fmla="*/ 794502 w 2995527"/>
              <a:gd name="connsiteY11" fmla="*/ 711346 h 1163782"/>
              <a:gd name="connsiteX12" fmla="*/ 1513553 w 2995527"/>
              <a:gd name="connsiteY12" fmla="*/ 441182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5527" h="1163782">
                <a:moveTo>
                  <a:pt x="2339446" y="0"/>
                </a:moveTo>
                <a:lnTo>
                  <a:pt x="2779071" y="0"/>
                </a:lnTo>
                <a:lnTo>
                  <a:pt x="2995527" y="57906"/>
                </a:lnTo>
                <a:lnTo>
                  <a:pt x="2995527" y="617469"/>
                </a:lnTo>
                <a:lnTo>
                  <a:pt x="2976593" y="686408"/>
                </a:lnTo>
                <a:lnTo>
                  <a:pt x="1779560" y="1002291"/>
                </a:lnTo>
                <a:lnTo>
                  <a:pt x="1458060" y="1163782"/>
                </a:lnTo>
                <a:lnTo>
                  <a:pt x="0" y="1163782"/>
                </a:lnTo>
                <a:lnTo>
                  <a:pt x="0" y="1085716"/>
                </a:lnTo>
                <a:lnTo>
                  <a:pt x="250019" y="969040"/>
                </a:lnTo>
                <a:lnTo>
                  <a:pt x="437055" y="831880"/>
                </a:lnTo>
                <a:lnTo>
                  <a:pt x="794502" y="711346"/>
                </a:lnTo>
                <a:lnTo>
                  <a:pt x="1513553" y="441182"/>
                </a:lnTo>
                <a:close/>
              </a:path>
            </a:pathLst>
          </a:custGeom>
        </p:spPr>
      </p:pic>
      <p:pic>
        <p:nvPicPr>
          <p:cNvPr id="92" name="Picture 91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B258AECA-BE34-52CD-7392-088FC60FB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6" t="5994" r="42107" b="54779"/>
          <a:stretch/>
        </p:blipFill>
        <p:spPr>
          <a:xfrm>
            <a:off x="6148791" y="774497"/>
            <a:ext cx="1456377" cy="1318916"/>
          </a:xfrm>
          <a:custGeom>
            <a:avLst/>
            <a:gdLst>
              <a:gd name="connsiteX0" fmla="*/ 0 w 1683328"/>
              <a:gd name="connsiteY0" fmla="*/ 0 h 1524446"/>
              <a:gd name="connsiteX1" fmla="*/ 1683328 w 1683328"/>
              <a:gd name="connsiteY1" fmla="*/ 0 h 1524446"/>
              <a:gd name="connsiteX2" fmla="*/ 1683328 w 1683328"/>
              <a:gd name="connsiteY2" fmla="*/ 1040249 h 1524446"/>
              <a:gd name="connsiteX3" fmla="*/ 1673099 w 1683328"/>
              <a:gd name="connsiteY3" fmla="*/ 1029819 h 1524446"/>
              <a:gd name="connsiteX4" fmla="*/ 1052742 w 1683328"/>
              <a:gd name="connsiteY4" fmla="*/ 1456539 h 1524446"/>
              <a:gd name="connsiteX5" fmla="*/ 897025 w 1683328"/>
              <a:gd name="connsiteY5" fmla="*/ 1524446 h 1524446"/>
              <a:gd name="connsiteX6" fmla="*/ 405979 w 1683328"/>
              <a:gd name="connsiteY6" fmla="*/ 1524446 h 1524446"/>
              <a:gd name="connsiteX7" fmla="*/ 227989 w 1683328"/>
              <a:gd name="connsiteY7" fmla="*/ 1377650 h 1524446"/>
              <a:gd name="connsiteX8" fmla="*/ 0 w 1683328"/>
              <a:gd name="connsiteY8" fmla="*/ 1289962 h 152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328" h="1524446">
                <a:moveTo>
                  <a:pt x="0" y="0"/>
                </a:moveTo>
                <a:lnTo>
                  <a:pt x="1683328" y="0"/>
                </a:lnTo>
                <a:lnTo>
                  <a:pt x="1683328" y="1040249"/>
                </a:lnTo>
                <a:lnTo>
                  <a:pt x="1673099" y="1029819"/>
                </a:lnTo>
                <a:lnTo>
                  <a:pt x="1052742" y="1456539"/>
                </a:lnTo>
                <a:lnTo>
                  <a:pt x="897025" y="1524446"/>
                </a:lnTo>
                <a:lnTo>
                  <a:pt x="405979" y="1524446"/>
                </a:lnTo>
                <a:lnTo>
                  <a:pt x="227989" y="1377650"/>
                </a:lnTo>
                <a:lnTo>
                  <a:pt x="0" y="1289962"/>
                </a:lnTo>
                <a:close/>
              </a:path>
            </a:pathLst>
          </a:custGeom>
        </p:spPr>
      </p:pic>
      <p:pic>
        <p:nvPicPr>
          <p:cNvPr id="94" name="IndividualActivity_FullNo">
            <a:extLst>
              <a:ext uri="{FF2B5EF4-FFF2-40B4-BE49-F238E27FC236}">
                <a16:creationId xmlns:a16="http://schemas.microsoft.com/office/drawing/2014/main" id="{79ADE46A-8F85-663E-10C4-F7016DC3072C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rgbClr val="FEFF7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140000">
            <a:off x="6401397" y="1071872"/>
            <a:ext cx="489262" cy="24927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98" name="Picture 97" descr="Toothbrushes and toothpaste&#10;&#10;Description automatically generated with low confidence">
            <a:extLst>
              <a:ext uri="{FF2B5EF4-FFF2-40B4-BE49-F238E27FC236}">
                <a16:creationId xmlns:a16="http://schemas.microsoft.com/office/drawing/2014/main" id="{7E88E565-9636-0788-8E94-DF224D4F8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7" t="18585" r="23694" b="40625"/>
          <a:stretch/>
        </p:blipFill>
        <p:spPr>
          <a:xfrm rot="1049422">
            <a:off x="5102011" y="2057192"/>
            <a:ext cx="1176777" cy="799208"/>
          </a:xfrm>
          <a:custGeom>
            <a:avLst/>
            <a:gdLst>
              <a:gd name="connsiteX0" fmla="*/ 1204047 w 2334014"/>
              <a:gd name="connsiteY0" fmla="*/ 0 h 1585146"/>
              <a:gd name="connsiteX1" fmla="*/ 2334014 w 2334014"/>
              <a:gd name="connsiteY1" fmla="*/ 0 h 1585146"/>
              <a:gd name="connsiteX2" fmla="*/ 2334014 w 2334014"/>
              <a:gd name="connsiteY2" fmla="*/ 401828 h 1585146"/>
              <a:gd name="connsiteX3" fmla="*/ 1627432 w 2334014"/>
              <a:gd name="connsiteY3" fmla="*/ 795820 h 1585146"/>
              <a:gd name="connsiteX4" fmla="*/ 875131 w 2334014"/>
              <a:gd name="connsiteY4" fmla="*/ 1232238 h 1585146"/>
              <a:gd name="connsiteX5" fmla="*/ 422087 w 2334014"/>
              <a:gd name="connsiteY5" fmla="*/ 1481620 h 1585146"/>
              <a:gd name="connsiteX6" fmla="*/ 255475 w 2334014"/>
              <a:gd name="connsiteY6" fmla="*/ 1585146 h 1585146"/>
              <a:gd name="connsiteX7" fmla="*/ 0 w 2334014"/>
              <a:gd name="connsiteY7" fmla="*/ 1585146 h 1585146"/>
              <a:gd name="connsiteX8" fmla="*/ 10607 w 2334014"/>
              <a:gd name="connsiteY8" fmla="*/ 1298740 h 1585146"/>
              <a:gd name="connsiteX9" fmla="*/ 833567 w 2334014"/>
              <a:gd name="connsiteY9" fmla="*/ 779194 h 1585146"/>
              <a:gd name="connsiteX10" fmla="*/ 1569243 w 2334014"/>
              <a:gd name="connsiteY10" fmla="*/ 72612 h 158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4014" h="1585146">
                <a:moveTo>
                  <a:pt x="1204047" y="0"/>
                </a:moveTo>
                <a:lnTo>
                  <a:pt x="2334014" y="0"/>
                </a:lnTo>
                <a:lnTo>
                  <a:pt x="2334014" y="401828"/>
                </a:lnTo>
                <a:lnTo>
                  <a:pt x="1627432" y="795820"/>
                </a:lnTo>
                <a:lnTo>
                  <a:pt x="875131" y="1232238"/>
                </a:lnTo>
                <a:lnTo>
                  <a:pt x="422087" y="1481620"/>
                </a:lnTo>
                <a:lnTo>
                  <a:pt x="255475" y="1585146"/>
                </a:lnTo>
                <a:lnTo>
                  <a:pt x="0" y="1585146"/>
                </a:lnTo>
                <a:lnTo>
                  <a:pt x="10607" y="1298740"/>
                </a:lnTo>
                <a:lnTo>
                  <a:pt x="833567" y="779194"/>
                </a:lnTo>
                <a:lnTo>
                  <a:pt x="1569243" y="72612"/>
                </a:lnTo>
                <a:close/>
              </a:path>
            </a:pathLst>
          </a:custGeom>
        </p:spPr>
      </p:pic>
      <p:pic>
        <p:nvPicPr>
          <p:cNvPr id="100" name="Picture 99" descr="A computer and a cup of coffee&#10;&#10;Description automatically generated with medium confidence">
            <a:extLst>
              <a:ext uri="{FF2B5EF4-FFF2-40B4-BE49-F238E27FC236}">
                <a16:creationId xmlns:a16="http://schemas.microsoft.com/office/drawing/2014/main" id="{2B58E75D-D014-73AA-A1D0-BDB9311851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5" r="76381"/>
          <a:stretch/>
        </p:blipFill>
        <p:spPr>
          <a:xfrm>
            <a:off x="6973865" y="99957"/>
            <a:ext cx="1340467" cy="1432278"/>
          </a:xfrm>
          <a:prstGeom prst="rect">
            <a:avLst/>
          </a:prstGeom>
        </p:spPr>
      </p:pic>
      <p:pic>
        <p:nvPicPr>
          <p:cNvPr id="88" name="Picture 87" descr="A picture containing pen, dark&#10;&#10;Description automatically generated">
            <a:extLst>
              <a:ext uri="{FF2B5EF4-FFF2-40B4-BE49-F238E27FC236}">
                <a16:creationId xmlns:a16="http://schemas.microsoft.com/office/drawing/2014/main" id="{1CFF92DE-CAA8-0AFB-2FCA-43FBCD066D5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759">
            <a:off x="7570006" y="796259"/>
            <a:ext cx="1206333" cy="658771"/>
          </a:xfrm>
          <a:prstGeom prst="rect">
            <a:avLst/>
          </a:prstGeom>
        </p:spPr>
      </p:pic>
      <p:pic>
        <p:nvPicPr>
          <p:cNvPr id="82" name="Picture 81" descr="A picture containing text, microscope&#10;&#10;Description automatically generated">
            <a:extLst>
              <a:ext uri="{FF2B5EF4-FFF2-40B4-BE49-F238E27FC236}">
                <a16:creationId xmlns:a16="http://schemas.microsoft.com/office/drawing/2014/main" id="{3B26CF6D-786A-F18A-4755-BCD21D4F00A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t="45943" r="76201" b="29475"/>
          <a:stretch/>
        </p:blipFill>
        <p:spPr>
          <a:xfrm>
            <a:off x="8434813" y="341548"/>
            <a:ext cx="651842" cy="955299"/>
          </a:xfrm>
          <a:custGeom>
            <a:avLst/>
            <a:gdLst>
              <a:gd name="connsiteX0" fmla="*/ 0 w 651842"/>
              <a:gd name="connsiteY0" fmla="*/ 0 h 955299"/>
              <a:gd name="connsiteX1" fmla="*/ 651842 w 651842"/>
              <a:gd name="connsiteY1" fmla="*/ 0 h 955299"/>
              <a:gd name="connsiteX2" fmla="*/ 651842 w 651842"/>
              <a:gd name="connsiteY2" fmla="*/ 955299 h 955299"/>
              <a:gd name="connsiteX3" fmla="*/ 241016 w 651842"/>
              <a:gd name="connsiteY3" fmla="*/ 955299 h 955299"/>
              <a:gd name="connsiteX4" fmla="*/ 219106 w 651842"/>
              <a:gd name="connsiteY4" fmla="*/ 929007 h 955299"/>
              <a:gd name="connsiteX5" fmla="*/ 166520 w 651842"/>
              <a:gd name="connsiteY5" fmla="*/ 882264 h 955299"/>
              <a:gd name="connsiteX6" fmla="*/ 2922 w 651842"/>
              <a:gd name="connsiteY6" fmla="*/ 946535 h 955299"/>
              <a:gd name="connsiteX7" fmla="*/ 8116 w 651842"/>
              <a:gd name="connsiteY7" fmla="*/ 955299 h 955299"/>
              <a:gd name="connsiteX8" fmla="*/ 0 w 651842"/>
              <a:gd name="connsiteY8" fmla="*/ 955299 h 95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842" h="955299">
                <a:moveTo>
                  <a:pt x="0" y="0"/>
                </a:moveTo>
                <a:lnTo>
                  <a:pt x="651842" y="0"/>
                </a:lnTo>
                <a:lnTo>
                  <a:pt x="651842" y="955299"/>
                </a:lnTo>
                <a:lnTo>
                  <a:pt x="241016" y="955299"/>
                </a:lnTo>
                <a:lnTo>
                  <a:pt x="219106" y="929007"/>
                </a:lnTo>
                <a:lnTo>
                  <a:pt x="166520" y="882264"/>
                </a:lnTo>
                <a:lnTo>
                  <a:pt x="2922" y="946535"/>
                </a:lnTo>
                <a:lnTo>
                  <a:pt x="8116" y="955299"/>
                </a:lnTo>
                <a:lnTo>
                  <a:pt x="0" y="955299"/>
                </a:lnTo>
                <a:close/>
              </a:path>
            </a:pathLst>
          </a:cu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D9C0041-4AFA-2E20-4299-99CF68A5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5" y="6492874"/>
            <a:ext cx="523875" cy="365125"/>
          </a:xfrm>
        </p:spPr>
        <p:txBody>
          <a:bodyPr anchor="b"/>
          <a:lstStyle/>
          <a:p>
            <a:fld id="{6D1100FE-9CBF-48F7-BBA7-93B0EA91F924}" type="slidenum">
              <a:rPr lang="en-US" sz="1000">
                <a:solidFill>
                  <a:schemeClr val="tx2"/>
                </a:solidFill>
                <a:latin typeface="Franklin Gothic Book" panose="020B0503020102020204" pitchFamily="34" charset="0"/>
              </a:rPr>
              <a:pPr/>
              <a:t>4</a:t>
            </a:fld>
            <a:endParaRPr lang="en-US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9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017398-B884-253F-3A9E-CD78E0763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1FB4A-A516-54AB-DD54-5D6A0E42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5" y="6492874"/>
            <a:ext cx="523875" cy="365125"/>
          </a:xfrm>
        </p:spPr>
        <p:txBody>
          <a:bodyPr anchor="b"/>
          <a:lstStyle/>
          <a:p>
            <a:fld id="{6D1100FE-9CBF-48F7-BBA7-93B0EA91F924}" type="slidenum">
              <a:rPr lang="en-US" sz="1000">
                <a:solidFill>
                  <a:schemeClr val="tx2"/>
                </a:solidFill>
                <a:latin typeface="Franklin Gothic Book" panose="020B0503020102020204" pitchFamily="34" charset="0"/>
              </a:rPr>
              <a:pPr/>
              <a:t>5</a:t>
            </a:fld>
            <a:endParaRPr lang="en-US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38191B-457D-1976-F814-B4E843B99FA7}"/>
              </a:ext>
            </a:extLst>
          </p:cNvPr>
          <p:cNvSpPr/>
          <p:nvPr/>
        </p:nvSpPr>
        <p:spPr>
          <a:xfrm>
            <a:off x="831933" y="6043105"/>
            <a:ext cx="1225468" cy="576355"/>
          </a:xfrm>
          <a:prstGeom prst="rect">
            <a:avLst/>
          </a:prstGeom>
          <a:solidFill>
            <a:srgbClr val="ECF0F1"/>
          </a:solidFill>
          <a:ln>
            <a:solidFill>
              <a:srgbClr val="ECF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29E7D51C-DE37-D77B-6D87-E9F8FA697660}"/>
              </a:ext>
            </a:extLst>
          </p:cNvPr>
          <p:cNvSpPr>
            <a:spLocks/>
          </p:cNvSpPr>
          <p:nvPr/>
        </p:nvSpPr>
        <p:spPr>
          <a:xfrm>
            <a:off x="4693663" y="3948893"/>
            <a:ext cx="1504903" cy="904461"/>
          </a:xfrm>
          <a:prstGeom prst="foldedCorner">
            <a:avLst>
              <a:gd name="adj" fmla="val 24359"/>
            </a:avLst>
          </a:prstGeom>
          <a:solidFill>
            <a:srgbClr val="215672"/>
          </a:solidFill>
          <a:ln>
            <a:solidFill>
              <a:srgbClr val="A9B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4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017398-B884-253F-3A9E-CD78E0763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9E0CACA-688F-3970-6920-E27B861836D0}"/>
              </a:ext>
            </a:extLst>
          </p:cNvPr>
          <p:cNvSpPr/>
          <p:nvPr/>
        </p:nvSpPr>
        <p:spPr>
          <a:xfrm>
            <a:off x="831933" y="6043105"/>
            <a:ext cx="1225468" cy="576355"/>
          </a:xfrm>
          <a:prstGeom prst="rect">
            <a:avLst/>
          </a:prstGeom>
          <a:solidFill>
            <a:srgbClr val="ECF0F1"/>
          </a:solidFill>
          <a:ln>
            <a:solidFill>
              <a:srgbClr val="ECF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DCD6CA-1862-9D01-6F40-E76C5CF2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5" y="6492874"/>
            <a:ext cx="523875" cy="365125"/>
          </a:xfrm>
        </p:spPr>
        <p:txBody>
          <a:bodyPr anchor="b"/>
          <a:lstStyle/>
          <a:p>
            <a:fld id="{6D1100FE-9CBF-48F7-BBA7-93B0EA91F924}" type="slidenum">
              <a:rPr lang="en-US" sz="1000">
                <a:solidFill>
                  <a:schemeClr val="tx2"/>
                </a:solidFill>
                <a:latin typeface="Franklin Gothic Book" panose="020B0503020102020204" pitchFamily="34" charset="0"/>
              </a:rPr>
              <a:pPr/>
              <a:t>6</a:t>
            </a:fld>
            <a:endParaRPr lang="en-US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4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5C3CE34-44CB-7B09-635C-791D7B00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5" y="6492874"/>
            <a:ext cx="523875" cy="365125"/>
          </a:xfrm>
        </p:spPr>
        <p:txBody>
          <a:bodyPr anchor="b"/>
          <a:lstStyle/>
          <a:p>
            <a:fld id="{6D1100FE-9CBF-48F7-BBA7-93B0EA91F924}" type="slidenum">
              <a:rPr lang="en-US" sz="1000">
                <a:solidFill>
                  <a:schemeClr val="tx2"/>
                </a:solidFill>
                <a:latin typeface="Franklin Gothic Book" panose="020B0503020102020204" pitchFamily="34" charset="0"/>
              </a:rPr>
              <a:pPr/>
              <a:t>7</a:t>
            </a:fld>
            <a:endParaRPr lang="en-US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08CA6C-EECE-153A-9387-5ADE5DDEFDD0}"/>
              </a:ext>
            </a:extLst>
          </p:cNvPr>
          <p:cNvGrpSpPr/>
          <p:nvPr/>
        </p:nvGrpSpPr>
        <p:grpSpPr>
          <a:xfrm flipH="1">
            <a:off x="0" y="0"/>
            <a:ext cx="12191999" cy="6857999"/>
            <a:chOff x="0" y="0"/>
            <a:chExt cx="12191999" cy="68579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AB2787-9042-43CF-C413-3A648BF1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3A36B8-29E2-42D9-CDFC-F32DEE23758D}"/>
                </a:ext>
              </a:extLst>
            </p:cNvPr>
            <p:cNvSpPr/>
            <p:nvPr/>
          </p:nvSpPr>
          <p:spPr>
            <a:xfrm>
              <a:off x="831933" y="6043105"/>
              <a:ext cx="1225468" cy="576355"/>
            </a:xfrm>
            <a:prstGeom prst="rect">
              <a:avLst/>
            </a:prstGeom>
            <a:solidFill>
              <a:srgbClr val="ECF0F1"/>
            </a:solidFill>
            <a:ln>
              <a:solidFill>
                <a:srgbClr val="ECF0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48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333399"/>
      </a:dk1>
      <a:lt1>
        <a:sysClr val="window" lastClr="FFFFFF"/>
      </a:lt1>
      <a:dk2>
        <a:srgbClr val="333333"/>
      </a:dk2>
      <a:lt2>
        <a:srgbClr val="CCCCCC"/>
      </a:lt2>
      <a:accent1>
        <a:srgbClr val="3366CC"/>
      </a:accent1>
      <a:accent2>
        <a:srgbClr val="3399FF"/>
      </a:accent2>
      <a:accent3>
        <a:srgbClr val="FF6666"/>
      </a:accent3>
      <a:accent4>
        <a:srgbClr val="FF9966"/>
      </a:accent4>
      <a:accent5>
        <a:srgbClr val="3399CC"/>
      </a:accent5>
      <a:accent6>
        <a:srgbClr val="99999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754E8D7A6CB40821C15BA30F7AB50" ma:contentTypeVersion="2" ma:contentTypeDescription="Create a new document." ma:contentTypeScope="" ma:versionID="2bfea65224139138d274e29c8b1f5ae9">
  <xsd:schema xmlns:xsd="http://www.w3.org/2001/XMLSchema" xmlns:xs="http://www.w3.org/2001/XMLSchema" xmlns:p="http://schemas.microsoft.com/office/2006/metadata/properties" xmlns:ns2="d029a0b1-acb6-4f81-8c2a-f88e3a0dcba3" targetNamespace="http://schemas.microsoft.com/office/2006/metadata/properties" ma:root="true" ma:fieldsID="56f827d22142eaa18935c427079bf6ab" ns2:_="">
    <xsd:import namespace="d029a0b1-acb6-4f81-8c2a-f88e3a0dcb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9a0b1-acb6-4f81-8c2a-f88e3a0dc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33B337-F450-4A3D-AE62-84CB087345E6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d029a0b1-acb6-4f81-8c2a-f88e3a0dcba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D9419E-F029-4E7F-8FFD-6F5D8A391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29a0b1-acb6-4f81-8c2a-f88e3a0dcb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7B6A2D-9299-4004-B306-5FB2DF6A1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18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Franklin Gothic Demi</vt:lpstr>
      <vt:lpstr>Office Theme</vt:lpstr>
      <vt:lpstr>Office Theme</vt:lpstr>
      <vt:lpstr>WWP Updates: Participation Calendar Enhancements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Chappa</dc:creator>
  <cp:lastModifiedBy>Kelsey Chappa</cp:lastModifiedBy>
  <cp:revision>1</cp:revision>
  <dcterms:created xsi:type="dcterms:W3CDTF">2022-08-31T13:22:56Z</dcterms:created>
  <dcterms:modified xsi:type="dcterms:W3CDTF">2022-10-11T17:54:21Z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0x010100907754E8D7A6CB40821C15BA30F7AB50</vt:lpwstr>
  </property>
</Properties>
</file>