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webextensions/taskpanes.xml" ContentType="application/vnd.ms-office.webextensiontaskpanes+xml"/>
  <Override PartName="/ppt/webextensions/webextension1.xml" ContentType="application/vnd.ms-office.webextension+xml"/>
  <Override PartName="/ppt/webextensions/webextension2.xml" ContentType="application/vnd.ms-office.webextens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officeDocument/2006/relationships/officeDocument" Target="ppt/presentation.xml"/><Relationship Id="rId1" Type="http://schemas.microsoft.com/office/2011/relationships/webextensiontaskpanes" Target="ppt/webextensions/taskpanes.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25"/>
  </p:notesMasterIdLst>
  <p:handoutMasterIdLst>
    <p:handoutMasterId r:id="rId26"/>
  </p:handoutMasterIdLst>
  <p:sldIdLst>
    <p:sldId id="258" r:id="rId5"/>
    <p:sldId id="292" r:id="rId6"/>
    <p:sldId id="293" r:id="rId7"/>
    <p:sldId id="259" r:id="rId8"/>
    <p:sldId id="261" r:id="rId9"/>
    <p:sldId id="262" r:id="rId10"/>
    <p:sldId id="278" r:id="rId11"/>
    <p:sldId id="284" r:id="rId12"/>
    <p:sldId id="288" r:id="rId13"/>
    <p:sldId id="286" r:id="rId14"/>
    <p:sldId id="285" r:id="rId15"/>
    <p:sldId id="287" r:id="rId16"/>
    <p:sldId id="280" r:id="rId17"/>
    <p:sldId id="281" r:id="rId18"/>
    <p:sldId id="279" r:id="rId19"/>
    <p:sldId id="290" r:id="rId20"/>
    <p:sldId id="291" r:id="rId21"/>
    <p:sldId id="289" r:id="rId22"/>
    <p:sldId id="276" r:id="rId23"/>
    <p:sldId id="275" r:id="rId24"/>
  </p:sldIdLst>
  <p:sldSz cx="12192000" cy="6858000"/>
  <p:notesSz cx="6858000" cy="3800475"/>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 name="Sally Hilsgen" initials="SH" lastIdx="23" clrIdx="6">
    <p:extLst>
      <p:ext uri="{19B8F6BF-5375-455C-9EA6-DF929625EA0E}">
        <p15:presenceInfo xmlns:p15="http://schemas.microsoft.com/office/powerpoint/2012/main" userId="S::hilsgens@uwosh.edu::fd0a1d1b-9cd9-439e-83a9-c00ea07778f9" providerId="AD"/>
      </p:ext>
    </p:extLst>
  </p:cmAuthor>
  <p:cmAuthor id="1" name="Kelsey Chappa" initials="KC" lastIdx="4" clrIdx="0">
    <p:extLst>
      <p:ext uri="{19B8F6BF-5375-455C-9EA6-DF929625EA0E}">
        <p15:presenceInfo xmlns:p15="http://schemas.microsoft.com/office/powerpoint/2012/main" userId="S::kelsey.chappa@dwfs.us::820957df-ccea-48a7-8a0f-23ef2e5870b0" providerId="AD"/>
      </p:ext>
    </p:extLst>
  </p:cmAuthor>
  <p:cmAuthor id="8" name="Susan Hegedus" initials="SH" lastIdx="6" clrIdx="7">
    <p:extLst>
      <p:ext uri="{19B8F6BF-5375-455C-9EA6-DF929625EA0E}">
        <p15:presenceInfo xmlns:p15="http://schemas.microsoft.com/office/powerpoint/2012/main" userId="9198e9b81fc3ff9c" providerId="Windows Live"/>
      </p:ext>
    </p:extLst>
  </p:cmAuthor>
  <p:cmAuthor id="2" name="Frankie Copsey" initials="FC" lastIdx="21" clrIdx="1">
    <p:extLst>
      <p:ext uri="{19B8F6BF-5375-455C-9EA6-DF929625EA0E}">
        <p15:presenceInfo xmlns:p15="http://schemas.microsoft.com/office/powerpoint/2012/main" userId="S::fcopsey@dwfs.us::ffda780b-7416-4684-ac26-98bf7de89af9" providerId="AD"/>
      </p:ext>
    </p:extLst>
  </p:cmAuthor>
  <p:cmAuthor id="9" name="Paula Harvot" initials="PH" lastIdx="7" clrIdx="8">
    <p:extLst>
      <p:ext uri="{19B8F6BF-5375-455C-9EA6-DF929625EA0E}">
        <p15:presenceInfo xmlns:p15="http://schemas.microsoft.com/office/powerpoint/2012/main" userId="S::pharvot@dwfs.us::a4c351e2-bde8-467f-9f47-e498f22f04dc" providerId="AD"/>
      </p:ext>
    </p:extLst>
  </p:cmAuthor>
  <p:cmAuthor id="3" name="kim satterfield" initials="ks" lastIdx="11" clrIdx="2">
    <p:extLst>
      <p:ext uri="{19B8F6BF-5375-455C-9EA6-DF929625EA0E}">
        <p15:presenceInfo xmlns:p15="http://schemas.microsoft.com/office/powerpoint/2012/main" userId="S::ksatterfield@dwfs.us::b4e4eb91-857b-4cb3-a088-284f4a686032" providerId="AD"/>
      </p:ext>
    </p:extLst>
  </p:cmAuthor>
  <p:cmAuthor id="10" name="Andrea Brownlee" initials="AB" lastIdx="3" clrIdx="9">
    <p:extLst>
      <p:ext uri="{19B8F6BF-5375-455C-9EA6-DF929625EA0E}">
        <p15:presenceInfo xmlns:p15="http://schemas.microsoft.com/office/powerpoint/2012/main" userId="Andrea Brownlee" providerId="None"/>
      </p:ext>
    </p:extLst>
  </p:cmAuthor>
  <p:cmAuthor id="4" name="Sarah Lemire" initials="SL" lastIdx="20" clrIdx="3">
    <p:extLst>
      <p:ext uri="{19B8F6BF-5375-455C-9EA6-DF929625EA0E}">
        <p15:presenceInfo xmlns:p15="http://schemas.microsoft.com/office/powerpoint/2012/main" userId="Sarah Lemire" providerId="None"/>
      </p:ext>
    </p:extLst>
  </p:cmAuthor>
  <p:cmAuthor id="11" name="Jennifer Marx" initials="JM" lastIdx="3" clrIdx="10">
    <p:extLst>
      <p:ext uri="{19B8F6BF-5375-455C-9EA6-DF929625EA0E}">
        <p15:presenceInfo xmlns:p15="http://schemas.microsoft.com/office/powerpoint/2012/main" userId="S::jennifer.marx@equusworks.com::43f3cf46-2f1f-47e6-a257-4801acf478e8" providerId="AD"/>
      </p:ext>
    </p:extLst>
  </p:cmAuthor>
  <p:cmAuthor id="5" name="Susan H" initials="O" lastIdx="50" clrIdx="4">
    <p:extLst>
      <p:ext uri="{19B8F6BF-5375-455C-9EA6-DF929625EA0E}">
        <p15:presenceInfo xmlns:p15="http://schemas.microsoft.com/office/powerpoint/2012/main" userId="Susan H" providerId="None"/>
      </p:ext>
    </p:extLst>
  </p:cmAuthor>
  <p:cmAuthor id="6" name="Danni Grochowski" initials="DG" lastIdx="27" clrIdx="5">
    <p:extLst>
      <p:ext uri="{19B8F6BF-5375-455C-9EA6-DF929625EA0E}">
        <p15:presenceInfo xmlns:p15="http://schemas.microsoft.com/office/powerpoint/2012/main" userId="S::dgrochowski@dwfs.us::ab586487-9892-46f6-a267-bd25a2822b92"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8D7F0"/>
    <a:srgbClr val="CB8D67"/>
    <a:srgbClr val="D0AADE"/>
    <a:srgbClr val="EDE9FB"/>
    <a:srgbClr val="FF3300"/>
    <a:srgbClr val="0E1052"/>
    <a:srgbClr val="0F1153"/>
    <a:srgbClr val="5A559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004" autoAdjust="0"/>
    <p:restoredTop sz="63636" autoAdjust="0"/>
  </p:normalViewPr>
  <p:slideViewPr>
    <p:cSldViewPr snapToGrid="0">
      <p:cViewPr varScale="1">
        <p:scale>
          <a:sx n="78" d="100"/>
          <a:sy n="78" d="100"/>
        </p:scale>
        <p:origin x="125" y="91"/>
      </p:cViewPr>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handoutMaster" Target="handoutMasters/handoutMaster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commentAuthors" Target="commentAuthors.xml"/><Relationship Id="rId30"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C6B4FAB9-6EDD-48C3-8D50-3F8CEFAB4307}"/>
              </a:ext>
            </a:extLst>
          </p:cNvPr>
          <p:cNvSpPr>
            <a:spLocks noGrp="1"/>
          </p:cNvSpPr>
          <p:nvPr>
            <p:ph type="hdr" sz="quarter"/>
          </p:nvPr>
        </p:nvSpPr>
        <p:spPr>
          <a:xfrm>
            <a:off x="0" y="0"/>
            <a:ext cx="2971800" cy="190500"/>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7DF450FA-B429-41C0-8327-E3588ED7DBB4}"/>
              </a:ext>
            </a:extLst>
          </p:cNvPr>
          <p:cNvSpPr>
            <a:spLocks noGrp="1"/>
          </p:cNvSpPr>
          <p:nvPr>
            <p:ph type="dt" sz="quarter" idx="1"/>
          </p:nvPr>
        </p:nvSpPr>
        <p:spPr>
          <a:xfrm>
            <a:off x="3884613" y="0"/>
            <a:ext cx="2971800" cy="190500"/>
          </a:xfrm>
          <a:prstGeom prst="rect">
            <a:avLst/>
          </a:prstGeom>
        </p:spPr>
        <p:txBody>
          <a:bodyPr vert="horz" lIns="91440" tIns="45720" rIns="91440" bIns="45720" rtlCol="0"/>
          <a:lstStyle>
            <a:lvl1pPr algn="r">
              <a:defRPr sz="1200"/>
            </a:lvl1pPr>
          </a:lstStyle>
          <a:p>
            <a:fld id="{F9F8AF90-8507-4554-AC4D-2BEEC6ABC830}" type="datetimeFigureOut">
              <a:rPr lang="en-US" smtClean="0"/>
              <a:t>10/15/2021</a:t>
            </a:fld>
            <a:endParaRPr lang="en-US"/>
          </a:p>
        </p:txBody>
      </p:sp>
      <p:sp>
        <p:nvSpPr>
          <p:cNvPr id="4" name="Footer Placeholder 3">
            <a:extLst>
              <a:ext uri="{FF2B5EF4-FFF2-40B4-BE49-F238E27FC236}">
                <a16:creationId xmlns:a16="http://schemas.microsoft.com/office/drawing/2014/main" id="{9299E536-09F6-4E03-9BEA-41129A35872C}"/>
              </a:ext>
            </a:extLst>
          </p:cNvPr>
          <p:cNvSpPr>
            <a:spLocks noGrp="1"/>
          </p:cNvSpPr>
          <p:nvPr>
            <p:ph type="ftr" sz="quarter" idx="2"/>
          </p:nvPr>
        </p:nvSpPr>
        <p:spPr>
          <a:xfrm>
            <a:off x="0" y="3609975"/>
            <a:ext cx="2971800" cy="1905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D87FF306-4526-4C5D-9D36-23758E757421}"/>
              </a:ext>
            </a:extLst>
          </p:cNvPr>
          <p:cNvSpPr>
            <a:spLocks noGrp="1"/>
          </p:cNvSpPr>
          <p:nvPr>
            <p:ph type="sldNum" sz="quarter" idx="3"/>
          </p:nvPr>
        </p:nvSpPr>
        <p:spPr>
          <a:xfrm>
            <a:off x="3884613" y="3609975"/>
            <a:ext cx="2971800" cy="190500"/>
          </a:xfrm>
          <a:prstGeom prst="rect">
            <a:avLst/>
          </a:prstGeom>
        </p:spPr>
        <p:txBody>
          <a:bodyPr vert="horz" lIns="91440" tIns="45720" rIns="91440" bIns="45720" rtlCol="0" anchor="b"/>
          <a:lstStyle>
            <a:lvl1pPr algn="r">
              <a:defRPr sz="1200"/>
            </a:lvl1pPr>
          </a:lstStyle>
          <a:p>
            <a:fld id="{5328C254-C3E2-4ED5-9624-BEA31E35D6F7}" type="slidenum">
              <a:rPr lang="en-US" smtClean="0"/>
              <a:t>‹#›</a:t>
            </a:fld>
            <a:endParaRPr lang="en-US"/>
          </a:p>
        </p:txBody>
      </p:sp>
    </p:spTree>
    <p:extLst>
      <p:ext uri="{BB962C8B-B14F-4D97-AF65-F5344CB8AC3E}">
        <p14:creationId xmlns:p14="http://schemas.microsoft.com/office/powerpoint/2010/main" val="3427189810"/>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756C297-B6CC-4DC8-BD39-CAA5BA821084}" type="datetimeFigureOut">
              <a:rPr lang="en-US" smtClean="0"/>
              <a:t>10/15/2021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C601C47-1B40-4BEF-85E9-CF88B159E1BD}" type="slidenum">
              <a:rPr lang="en-US" smtClean="0"/>
              <a:t>‹#›</a:t>
            </a:fld>
            <a:endParaRPr lang="en-US"/>
          </a:p>
        </p:txBody>
      </p:sp>
    </p:spTree>
    <p:extLst>
      <p:ext uri="{BB962C8B-B14F-4D97-AF65-F5344CB8AC3E}">
        <p14:creationId xmlns:p14="http://schemas.microsoft.com/office/powerpoint/2010/main" val="632507409"/>
      </p:ext>
    </p:extLst>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altLang="en-US" sz="1200" b="1" dirty="0">
                <a:latin typeface="Arial" panose="020B0604020202020204" pitchFamily="34" charset="0"/>
              </a:rPr>
              <a:t>Heading: </a:t>
            </a:r>
            <a:r>
              <a:rPr lang="en-US" altLang="en-US" sz="1200" b="0" dirty="0">
                <a:latin typeface="Arial" panose="020B0604020202020204" pitchFamily="34" charset="0"/>
              </a:rPr>
              <a:t>Introduction to Human Trafficking</a:t>
            </a:r>
            <a:endParaRPr lang="en-US" altLang="en-US" sz="1200" b="1" dirty="0">
              <a:latin typeface="Arial" panose="020B0604020202020204" pitchFamily="34" charset="0"/>
            </a:endParaRPr>
          </a:p>
          <a:p>
            <a:pPr eaLnBrk="1" hangingPunct="1"/>
            <a:endParaRPr lang="en-US" altLang="en-US" sz="1200" b="1" dirty="0">
              <a:latin typeface="Arial" panose="020B0604020202020204" pitchFamily="34" charset="0"/>
            </a:endParaRPr>
          </a:p>
          <a:p>
            <a:pPr eaLnBrk="1" hangingPunct="1"/>
            <a:r>
              <a:rPr lang="en-US" altLang="en-US" sz="1200" b="1" dirty="0">
                <a:latin typeface="Arial" panose="020B0604020202020204" pitchFamily="34" charset="0"/>
              </a:rPr>
              <a:t>Narration_1</a:t>
            </a:r>
            <a:r>
              <a:rPr lang="en-US" altLang="en-US" sz="1200" dirty="0">
                <a:latin typeface="Arial" panose="020B0604020202020204" pitchFamily="34" charset="0"/>
              </a:rPr>
              <a:t>: </a:t>
            </a:r>
            <a:r>
              <a:rPr lang="en-US" sz="1200" kern="1200" dirty="0">
                <a:solidFill>
                  <a:schemeClr val="tx1"/>
                </a:solidFill>
                <a:effectLst/>
                <a:latin typeface="+mn-lt"/>
                <a:ea typeface="+mn-ea"/>
                <a:cs typeface="+mn-cs"/>
              </a:rPr>
              <a:t>Welcome to Introduction to Human Trafficking. My name is Frankie. This course introduces you to human trafficking and the different types of human trafficking that occur. </a:t>
            </a:r>
          </a:p>
          <a:p>
            <a:pPr eaLnBrk="1" hangingPunct="1"/>
            <a:endParaRPr lang="en-US" altLang="en-US" sz="1200" b="1" kern="1200" dirty="0">
              <a:solidFill>
                <a:schemeClr val="tx1"/>
              </a:solidFill>
              <a:effectLst/>
              <a:latin typeface="+mn-lt"/>
              <a:ea typeface="+mn-ea"/>
              <a:cs typeface="+mn-cs"/>
            </a:endParaRPr>
          </a:p>
          <a:p>
            <a:pPr eaLnBrk="1" hangingPunct="1"/>
            <a:r>
              <a:rPr lang="en-US" altLang="en-US" sz="1200" b="1" dirty="0">
                <a:latin typeface="Arial" panose="020B0604020202020204" pitchFamily="34" charset="0"/>
              </a:rPr>
              <a:t>Text</a:t>
            </a:r>
            <a:r>
              <a:rPr lang="en-US" altLang="en-US" sz="1200" dirty="0">
                <a:latin typeface="Arial" panose="020B0604020202020204" pitchFamily="34" charset="0"/>
              </a:rPr>
              <a:t>: </a:t>
            </a:r>
            <a:r>
              <a:rPr lang="en-US" altLang="en-US" sz="1200" b="0" dirty="0">
                <a:latin typeface="Arial" panose="020B0604020202020204" pitchFamily="34" charset="0"/>
              </a:rPr>
              <a:t>N/A</a:t>
            </a:r>
            <a:endParaRPr lang="en-US" altLang="en-US" sz="1200" dirty="0">
              <a:latin typeface="Arial" panose="020B0604020202020204" pitchFamily="34" charset="0"/>
            </a:endParaRPr>
          </a:p>
          <a:p>
            <a:pPr eaLnBrk="1" hangingPunct="1"/>
            <a:endParaRPr lang="en-US" altLang="en-US" sz="1200" dirty="0">
              <a:latin typeface="Arial" panose="020B0604020202020204" pitchFamily="34" charset="0"/>
            </a:endParaRPr>
          </a:p>
          <a:p>
            <a:pPr eaLnBrk="1" hangingPunct="1"/>
            <a:r>
              <a:rPr lang="en-US" altLang="en-US" sz="1200" b="1" dirty="0">
                <a:latin typeface="Arial" panose="020B0604020202020204" pitchFamily="34" charset="0"/>
              </a:rPr>
              <a:t>Graphics</a:t>
            </a:r>
            <a:r>
              <a:rPr lang="en-US" altLang="en-US" sz="1200" dirty="0">
                <a:latin typeface="Arial" panose="020B0604020202020204" pitchFamily="34" charset="0"/>
              </a:rPr>
              <a:t>: </a:t>
            </a:r>
            <a:r>
              <a:rPr lang="en-US" altLang="en-US" sz="1200" b="0" dirty="0">
                <a:latin typeface="Arial" panose="020B0604020202020204" pitchFamily="34" charset="0"/>
              </a:rPr>
              <a:t>N/A</a:t>
            </a:r>
            <a:endParaRPr lang="en-US" altLang="en-US" sz="1200" dirty="0">
              <a:latin typeface="Arial" panose="020B0604020202020204" pitchFamily="34" charset="0"/>
            </a:endParaRPr>
          </a:p>
          <a:p>
            <a:pPr eaLnBrk="1" hangingPunct="1"/>
            <a:endParaRPr lang="en-US" altLang="en-US" sz="1200" dirty="0">
              <a:latin typeface="Arial" panose="020B0604020202020204" pitchFamily="34" charset="0"/>
            </a:endParaRPr>
          </a:p>
          <a:p>
            <a:pPr eaLnBrk="1" hangingPunct="1"/>
            <a:r>
              <a:rPr lang="en-US" altLang="en-US" sz="1200" b="1" dirty="0">
                <a:latin typeface="Arial" panose="020B0604020202020204" pitchFamily="34" charset="0"/>
              </a:rPr>
              <a:t>Animation</a:t>
            </a:r>
            <a:r>
              <a:rPr lang="en-US" altLang="en-US" sz="1200" dirty="0">
                <a:latin typeface="Arial" panose="020B0604020202020204" pitchFamily="34" charset="0"/>
              </a:rPr>
              <a:t>: </a:t>
            </a:r>
            <a:r>
              <a:rPr lang="en-US" altLang="en-US" sz="1200" b="0" dirty="0">
                <a:latin typeface="Arial" panose="020B0604020202020204" pitchFamily="34" charset="0"/>
              </a:rPr>
              <a:t>N/A</a:t>
            </a:r>
            <a:endParaRPr lang="en-US" altLang="en-US" sz="1200" dirty="0">
              <a:latin typeface="Arial" panose="020B0604020202020204" pitchFamily="34" charset="0"/>
            </a:endParaRPr>
          </a:p>
          <a:p>
            <a:pPr eaLnBrk="1" hangingPunct="1"/>
            <a:endParaRPr lang="en-US" altLang="en-US" sz="1200" dirty="0">
              <a:latin typeface="Arial" panose="020B0604020202020204" pitchFamily="34" charset="0"/>
            </a:endParaRPr>
          </a:p>
          <a:p>
            <a:pPr eaLnBrk="1" hangingPunct="1"/>
            <a:r>
              <a:rPr lang="en-US" altLang="en-US" sz="1200" b="1" dirty="0">
                <a:latin typeface="Arial" panose="020B0604020202020204" pitchFamily="34" charset="0"/>
              </a:rPr>
              <a:t>Interaction/Activities</a:t>
            </a:r>
            <a:r>
              <a:rPr lang="en-US" altLang="en-US" sz="1200" dirty="0">
                <a:latin typeface="Arial" panose="020B0604020202020204" pitchFamily="34" charset="0"/>
              </a:rPr>
              <a:t>: </a:t>
            </a:r>
            <a:r>
              <a:rPr lang="en-US" altLang="en-US" sz="1200" b="0" dirty="0">
                <a:latin typeface="Arial" panose="020B0604020202020204" pitchFamily="34" charset="0"/>
              </a:rPr>
              <a:t>N/A</a:t>
            </a:r>
            <a:endParaRPr lang="en-US" altLang="en-US" sz="1200" dirty="0">
              <a:latin typeface="Arial" panose="020B0604020202020204" pitchFamily="34" charset="0"/>
            </a:endParaRPr>
          </a:p>
          <a:p>
            <a:pPr eaLnBrk="1" hangingPunct="1"/>
            <a:endParaRPr lang="en-US" altLang="en-US" sz="1200" dirty="0">
              <a:latin typeface="Arial" panose="020B0604020202020204" pitchFamily="34" charset="0"/>
            </a:endParaRPr>
          </a:p>
          <a:p>
            <a:pPr eaLnBrk="1" hangingPunct="1"/>
            <a:r>
              <a:rPr lang="en-US" altLang="en-US" sz="1200" b="1" dirty="0">
                <a:latin typeface="Arial" panose="020B0604020202020204" pitchFamily="34" charset="0"/>
              </a:rPr>
              <a:t>Sound Effects</a:t>
            </a:r>
            <a:r>
              <a:rPr lang="en-US" altLang="en-US" sz="1200" dirty="0">
                <a:latin typeface="Arial" panose="020B0604020202020204" pitchFamily="34" charset="0"/>
              </a:rPr>
              <a:t>: </a:t>
            </a:r>
            <a:r>
              <a:rPr lang="en-US" altLang="en-US" sz="1200" b="0" dirty="0">
                <a:latin typeface="Arial" panose="020B0604020202020204" pitchFamily="34" charset="0"/>
              </a:rPr>
              <a:t>N/A</a:t>
            </a:r>
            <a:endParaRPr lang="en-US" altLang="en-US" sz="1200" dirty="0">
              <a:latin typeface="Arial" panose="020B0604020202020204" pitchFamily="34" charset="0"/>
            </a:endParaRPr>
          </a:p>
        </p:txBody>
      </p:sp>
    </p:spTree>
    <p:extLst>
      <p:ext uri="{BB962C8B-B14F-4D97-AF65-F5344CB8AC3E}">
        <p14:creationId xmlns:p14="http://schemas.microsoft.com/office/powerpoint/2010/main" val="16128947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Tree>
    <p:extLst>
      <p:ext uri="{BB962C8B-B14F-4D97-AF65-F5344CB8AC3E}">
        <p14:creationId xmlns:p14="http://schemas.microsoft.com/office/powerpoint/2010/main" val="42945909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Tree>
    <p:extLst>
      <p:ext uri="{BB962C8B-B14F-4D97-AF65-F5344CB8AC3E}">
        <p14:creationId xmlns:p14="http://schemas.microsoft.com/office/powerpoint/2010/main" val="35319738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Heading: </a:t>
            </a:r>
            <a:r>
              <a:rPr lang="en-US" b="0" dirty="0"/>
              <a:t>Human Trafficking </a:t>
            </a:r>
            <a:endParaRPr lang="en-US" b="1" dirty="0"/>
          </a:p>
          <a:p>
            <a:endParaRPr lang="en-US" dirty="0"/>
          </a:p>
          <a:p>
            <a:r>
              <a:rPr lang="en-US" b="1" dirty="0"/>
              <a:t>Narration_31</a:t>
            </a:r>
            <a:r>
              <a:rPr lang="en-US" dirty="0"/>
              <a:t>: </a:t>
            </a:r>
            <a:r>
              <a:rPr lang="en-US" sz="1200" kern="1200" dirty="0">
                <a:solidFill>
                  <a:schemeClr val="tx1"/>
                </a:solidFill>
                <a:effectLst/>
                <a:latin typeface="+mn-lt"/>
                <a:ea typeface="+mn-ea"/>
                <a:cs typeface="+mn-cs"/>
              </a:rPr>
              <a:t>This course is an introductory overview to the complex issue of human trafficking. Knowing what human trafficking is, the difference between trafficking and smuggling, and the different types of human trafficking serves as a foundation to build from.  The next part in our human trafficking series are webinars that dive deeper into the risk factors, why victims are hesitant to seek help, and finally helping victims of human trafficking. Each webinar builds on this foundation and provides you with case management strategies. </a:t>
            </a:r>
          </a:p>
          <a:p>
            <a:endParaRPr lang="en-US" dirty="0"/>
          </a:p>
          <a:p>
            <a:r>
              <a:rPr lang="en-US" b="1" dirty="0"/>
              <a:t>Text</a:t>
            </a:r>
            <a:r>
              <a:rPr lang="en-US" dirty="0"/>
              <a:t>: What it is, Trafficking vs. Smuggling, Types of Trafficking, Risk Factors, Seeking Help, Helping Victims </a:t>
            </a:r>
          </a:p>
          <a:p>
            <a:endParaRPr lang="en-US" dirty="0"/>
          </a:p>
          <a:p>
            <a:r>
              <a:rPr lang="en-US" b="1" dirty="0"/>
              <a:t>Graphics</a:t>
            </a:r>
            <a:r>
              <a:rPr lang="en-US" dirty="0"/>
              <a:t>: “building blocks” labeled what it is, trafficking vs. smuggling, types of trafficking, risk factors, seeking help, helping victims </a:t>
            </a:r>
          </a:p>
          <a:p>
            <a:endParaRPr lang="en-US" dirty="0"/>
          </a:p>
          <a:p>
            <a:r>
              <a:rPr lang="en-US" b="1" dirty="0"/>
              <a:t>Animation</a:t>
            </a:r>
            <a:r>
              <a:rPr lang="en-US" dirty="0"/>
              <a:t>: Each block appears as it is said in the narration. </a:t>
            </a:r>
          </a:p>
          <a:p>
            <a:endParaRPr lang="en-US" dirty="0"/>
          </a:p>
          <a:p>
            <a:r>
              <a:rPr lang="en-US" b="1" dirty="0"/>
              <a:t>Interaction/Activities</a:t>
            </a:r>
            <a:r>
              <a:rPr lang="en-US" dirty="0"/>
              <a:t>: N/A</a:t>
            </a:r>
          </a:p>
          <a:p>
            <a:endParaRPr lang="en-US" dirty="0"/>
          </a:p>
          <a:p>
            <a:r>
              <a:rPr lang="en-US" b="1" dirty="0"/>
              <a:t>Sound Effects</a:t>
            </a:r>
            <a:r>
              <a:rPr lang="en-US" dirty="0"/>
              <a:t>: N/A</a:t>
            </a:r>
          </a:p>
          <a:p>
            <a:endParaRPr lang="en-US" dirty="0"/>
          </a:p>
        </p:txBody>
      </p:sp>
    </p:spTree>
    <p:extLst>
      <p:ext uri="{BB962C8B-B14F-4D97-AF65-F5344CB8AC3E}">
        <p14:creationId xmlns:p14="http://schemas.microsoft.com/office/powerpoint/2010/main" val="12032870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Heading: </a:t>
            </a:r>
            <a:r>
              <a:rPr lang="en-US" dirty="0"/>
              <a:t>Additional Training </a:t>
            </a:r>
          </a:p>
          <a:p>
            <a:endParaRPr lang="en-US" dirty="0"/>
          </a:p>
          <a:p>
            <a:r>
              <a:rPr lang="en-US" b="1" dirty="0"/>
              <a:t>Narration_32</a:t>
            </a:r>
            <a:r>
              <a:rPr lang="en-US" dirty="0"/>
              <a:t>: </a:t>
            </a:r>
            <a:r>
              <a:rPr lang="en-US" sz="1200" kern="1200" dirty="0">
                <a:solidFill>
                  <a:schemeClr val="tx1"/>
                </a:solidFill>
                <a:effectLst/>
                <a:latin typeface="+mn-lt"/>
                <a:ea typeface="+mn-ea"/>
                <a:cs typeface="+mn-cs"/>
              </a:rPr>
              <a:t>You don’t have to wait to start building on this foundation. Throughout Wisconsin, there are a variety of additional trainings available on human trafficking and how to help victims. Click on each link for more information. These additional trainings also are in your Participant Guide. You can also start collaborating with the resources available in your community. </a:t>
            </a:r>
          </a:p>
          <a:p>
            <a:endParaRPr lang="en-US" dirty="0"/>
          </a:p>
          <a:p>
            <a:r>
              <a:rPr lang="en-US" b="1" dirty="0"/>
              <a:t>Text</a:t>
            </a:r>
            <a:r>
              <a:rPr lang="en-US" dirty="0"/>
              <a:t>: Damascus Road, Ending the Game (Sowers Education Group), Exploit No More, UMOS, University of Wisconsin – Madison Continuing Studies, Wisconsin Department of Children and Families (DCF), 5 Stones </a:t>
            </a:r>
          </a:p>
          <a:p>
            <a:endParaRPr lang="en-US" dirty="0"/>
          </a:p>
          <a:p>
            <a:r>
              <a:rPr lang="en-US" b="1" dirty="0"/>
              <a:t>Graphics</a:t>
            </a:r>
            <a:r>
              <a:rPr lang="en-US" dirty="0"/>
              <a:t>: N/A </a:t>
            </a:r>
          </a:p>
          <a:p>
            <a:endParaRPr lang="en-US" dirty="0"/>
          </a:p>
          <a:p>
            <a:r>
              <a:rPr lang="en-US" b="1" dirty="0"/>
              <a:t>Animation</a:t>
            </a:r>
            <a:r>
              <a:rPr lang="en-US" dirty="0"/>
              <a:t>: N/A</a:t>
            </a:r>
          </a:p>
          <a:p>
            <a:endParaRPr lang="en-US" dirty="0"/>
          </a:p>
          <a:p>
            <a:r>
              <a:rPr lang="en-US" b="1" dirty="0"/>
              <a:t>Interaction/Activities</a:t>
            </a:r>
            <a:r>
              <a:rPr lang="en-US" dirty="0"/>
              <a:t>: Each resource will be hyperlinked to navigate to that resource’s page. </a:t>
            </a:r>
          </a:p>
          <a:p>
            <a:endParaRPr lang="en-US" dirty="0"/>
          </a:p>
          <a:p>
            <a:r>
              <a:rPr lang="en-US" b="1" dirty="0"/>
              <a:t>Sound Effects</a:t>
            </a:r>
            <a:r>
              <a:rPr lang="en-US" dirty="0"/>
              <a:t>: N/A</a:t>
            </a:r>
          </a:p>
          <a:p>
            <a:endParaRPr lang="en-US" dirty="0"/>
          </a:p>
        </p:txBody>
      </p:sp>
    </p:spTree>
    <p:extLst>
      <p:ext uri="{BB962C8B-B14F-4D97-AF65-F5344CB8AC3E}">
        <p14:creationId xmlns:p14="http://schemas.microsoft.com/office/powerpoint/2010/main" val="178798350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type="title">
  <p:cSld name="Title">
    <p:bg>
      <p:bgPr>
        <a:gradFill flip="none" rotWithShape="1">
          <a:gsLst>
            <a:gs pos="0">
              <a:schemeClr val="bg2"/>
            </a:gs>
            <a:gs pos="100000">
              <a:schemeClr val="tx1"/>
            </a:gs>
          </a:gsLst>
          <a:lin ang="2700000" scaled="1"/>
          <a:tileRect/>
        </a:gradFill>
        <a:effectLst/>
      </p:bgPr>
    </p:bg>
    <p:spTree>
      <p:nvGrpSpPr>
        <p:cNvPr id="1" name="Shape 9"/>
        <p:cNvGrpSpPr/>
        <p:nvPr/>
      </p:nvGrpSpPr>
      <p:grpSpPr>
        <a:xfrm>
          <a:off x="0" y="0"/>
          <a:ext cx="0" cy="0"/>
          <a:chOff x="0" y="0"/>
          <a:chExt cx="0" cy="0"/>
        </a:xfrm>
      </p:grpSpPr>
      <p:pic>
        <p:nvPicPr>
          <p:cNvPr id="10" name="Brushstroke"/>
          <p:cNvPicPr preferRelativeResize="0"/>
          <p:nvPr/>
        </p:nvPicPr>
        <p:blipFill rotWithShape="1">
          <a:blip r:embed="rId2" cstate="screen">
            <a:alphaModFix/>
            <a:duotone>
              <a:prstClr val="black"/>
              <a:srgbClr val="EDE9FB">
                <a:tint val="45000"/>
                <a:satMod val="400000"/>
              </a:srgbClr>
            </a:duotone>
            <a:extLst>
              <a:ext uri="{28A0092B-C50C-407E-A947-70E740481C1C}">
                <a14:useLocalDpi xmlns:a14="http://schemas.microsoft.com/office/drawing/2010/main"/>
              </a:ext>
            </a:extLst>
          </a:blip>
          <a:srcRect l="4843"/>
          <a:stretch/>
        </p:blipFill>
        <p:spPr>
          <a:xfrm>
            <a:off x="0" y="1883367"/>
            <a:ext cx="9924803" cy="3091267"/>
          </a:xfrm>
          <a:prstGeom prst="rect">
            <a:avLst/>
          </a:prstGeom>
          <a:noFill/>
          <a:ln>
            <a:noFill/>
          </a:ln>
        </p:spPr>
      </p:pic>
      <p:pic>
        <p:nvPicPr>
          <p:cNvPr id="11" name="Splotch effect"/>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0" y="0"/>
            <a:ext cx="12192000" cy="6858000"/>
          </a:xfrm>
          <a:prstGeom prst="rect">
            <a:avLst/>
          </a:prstGeom>
          <a:noFill/>
          <a:ln>
            <a:noFill/>
          </a:ln>
        </p:spPr>
      </p:pic>
      <p:sp>
        <p:nvSpPr>
          <p:cNvPr id="12" name="Google Shape;12;p2"/>
          <p:cNvSpPr txBox="1">
            <a:spLocks noGrp="1"/>
          </p:cNvSpPr>
          <p:nvPr>
            <p:ph type="ctrTitle"/>
          </p:nvPr>
        </p:nvSpPr>
        <p:spPr>
          <a:xfrm>
            <a:off x="914400" y="2195033"/>
            <a:ext cx="7269200" cy="2468000"/>
          </a:xfrm>
          <a:prstGeom prst="rect">
            <a:avLst/>
          </a:prstGeom>
        </p:spPr>
        <p:txBody>
          <a:bodyPr spcFirstLastPara="1" wrap="square" lIns="0" tIns="0" rIns="0" bIns="0" anchor="ctr" anchorCtr="0">
            <a:noAutofit/>
          </a:bodyPr>
          <a:lstStyle>
            <a:lvl1pPr lvl="0" rtl="0">
              <a:spcBef>
                <a:spcPts val="0"/>
              </a:spcBef>
              <a:spcAft>
                <a:spcPts val="0"/>
              </a:spcAft>
              <a:buSzPts val="4800"/>
              <a:buNone/>
              <a:defRPr sz="6400">
                <a:latin typeface="Georgia" panose="02040502050405020303" pitchFamily="18" charset="0"/>
              </a:defRPr>
            </a:lvl1pPr>
            <a:lvl2pPr lvl="1" rtl="0">
              <a:spcBef>
                <a:spcPts val="0"/>
              </a:spcBef>
              <a:spcAft>
                <a:spcPts val="0"/>
              </a:spcAft>
              <a:buSzPts val="4800"/>
              <a:buNone/>
              <a:defRPr sz="6400"/>
            </a:lvl2pPr>
            <a:lvl3pPr lvl="2" rtl="0">
              <a:spcBef>
                <a:spcPts val="0"/>
              </a:spcBef>
              <a:spcAft>
                <a:spcPts val="0"/>
              </a:spcAft>
              <a:buSzPts val="4800"/>
              <a:buNone/>
              <a:defRPr sz="6400"/>
            </a:lvl3pPr>
            <a:lvl4pPr lvl="3" rtl="0">
              <a:spcBef>
                <a:spcPts val="0"/>
              </a:spcBef>
              <a:spcAft>
                <a:spcPts val="0"/>
              </a:spcAft>
              <a:buSzPts val="4800"/>
              <a:buNone/>
              <a:defRPr sz="6400"/>
            </a:lvl4pPr>
            <a:lvl5pPr lvl="4" rtl="0">
              <a:spcBef>
                <a:spcPts val="0"/>
              </a:spcBef>
              <a:spcAft>
                <a:spcPts val="0"/>
              </a:spcAft>
              <a:buSzPts val="4800"/>
              <a:buNone/>
              <a:defRPr sz="6400"/>
            </a:lvl5pPr>
            <a:lvl6pPr lvl="5" rtl="0">
              <a:spcBef>
                <a:spcPts val="0"/>
              </a:spcBef>
              <a:spcAft>
                <a:spcPts val="0"/>
              </a:spcAft>
              <a:buSzPts val="4800"/>
              <a:buNone/>
              <a:defRPr sz="6400"/>
            </a:lvl6pPr>
            <a:lvl7pPr lvl="6" rtl="0">
              <a:spcBef>
                <a:spcPts val="0"/>
              </a:spcBef>
              <a:spcAft>
                <a:spcPts val="0"/>
              </a:spcAft>
              <a:buSzPts val="4800"/>
              <a:buNone/>
              <a:defRPr sz="6400"/>
            </a:lvl7pPr>
            <a:lvl8pPr lvl="7" rtl="0">
              <a:spcBef>
                <a:spcPts val="0"/>
              </a:spcBef>
              <a:spcAft>
                <a:spcPts val="0"/>
              </a:spcAft>
              <a:buSzPts val="4800"/>
              <a:buNone/>
              <a:defRPr sz="6400"/>
            </a:lvl8pPr>
            <a:lvl9pPr lvl="8" rtl="0">
              <a:spcBef>
                <a:spcPts val="0"/>
              </a:spcBef>
              <a:spcAft>
                <a:spcPts val="0"/>
              </a:spcAft>
              <a:buSzPts val="4800"/>
              <a:buNone/>
              <a:defRPr sz="6400"/>
            </a:lvl9pPr>
          </a:lstStyle>
          <a:p>
            <a:r>
              <a:rPr lang="en-US" dirty="0"/>
              <a:t>Click to edit Master title style</a:t>
            </a:r>
            <a:endParaRPr dirty="0"/>
          </a:p>
        </p:txBody>
      </p:sp>
    </p:spTree>
    <p:extLst>
      <p:ext uri="{BB962C8B-B14F-4D97-AF65-F5344CB8AC3E}">
        <p14:creationId xmlns:p14="http://schemas.microsoft.com/office/powerpoint/2010/main" val="25736302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 3 columns" userDrawn="1">
  <p:cSld name="Title + 3 columns">
    <p:spTree>
      <p:nvGrpSpPr>
        <p:cNvPr id="1" name="Shape 46"/>
        <p:cNvGrpSpPr/>
        <p:nvPr/>
      </p:nvGrpSpPr>
      <p:grpSpPr>
        <a:xfrm>
          <a:off x="0" y="0"/>
          <a:ext cx="0" cy="0"/>
          <a:chOff x="0" y="0"/>
          <a:chExt cx="0" cy="0"/>
        </a:xfrm>
      </p:grpSpPr>
      <p:sp>
        <p:nvSpPr>
          <p:cNvPr id="13" name="Rectangle 12">
            <a:extLst>
              <a:ext uri="{FF2B5EF4-FFF2-40B4-BE49-F238E27FC236}">
                <a16:creationId xmlns:a16="http://schemas.microsoft.com/office/drawing/2014/main" id="{B6947BBC-6082-4DD7-B86B-596A36EE0680}"/>
              </a:ext>
            </a:extLst>
          </p:cNvPr>
          <p:cNvSpPr/>
          <p:nvPr userDrawn="1"/>
        </p:nvSpPr>
        <p:spPr>
          <a:xfrm>
            <a:off x="0" y="6497053"/>
            <a:ext cx="12192000" cy="36094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7" name="Google Shape;47;p8"/>
          <p:cNvPicPr preferRelativeResize="0"/>
          <p:nvPr/>
        </p:nvPicPr>
        <p:blipFill rotWithShape="1">
          <a:blip r:embed="rId2" cstate="screen">
            <a:alphaModFix/>
            <a:duotone>
              <a:prstClr val="black"/>
              <a:schemeClr val="accent5">
                <a:tint val="45000"/>
                <a:satMod val="400000"/>
              </a:schemeClr>
            </a:duotone>
            <a:extLst>
              <a:ext uri="{28A0092B-C50C-407E-A947-70E740481C1C}">
                <a14:useLocalDpi xmlns:a14="http://schemas.microsoft.com/office/drawing/2010/main"/>
              </a:ext>
            </a:extLst>
          </a:blip>
          <a:srcRect l="5320"/>
          <a:stretch/>
        </p:blipFill>
        <p:spPr>
          <a:xfrm>
            <a:off x="0" y="477168"/>
            <a:ext cx="7158182" cy="1300133"/>
          </a:xfrm>
          <a:prstGeom prst="rect">
            <a:avLst/>
          </a:prstGeom>
          <a:noFill/>
          <a:ln>
            <a:noFill/>
          </a:ln>
          <a:effectLst>
            <a:outerShdw blurRad="50800" dist="38100" dir="2700000" algn="tl" rotWithShape="0">
              <a:prstClr val="black">
                <a:alpha val="40000"/>
              </a:prstClr>
            </a:outerShdw>
          </a:effectLst>
        </p:spPr>
      </p:pic>
      <p:sp>
        <p:nvSpPr>
          <p:cNvPr id="49" name="Google Shape;49;p8"/>
          <p:cNvSpPr txBox="1">
            <a:spLocks noGrp="1"/>
          </p:cNvSpPr>
          <p:nvPr>
            <p:ph type="title"/>
          </p:nvPr>
        </p:nvSpPr>
        <p:spPr>
          <a:xfrm>
            <a:off x="113209" y="620333"/>
            <a:ext cx="6112100" cy="1002400"/>
          </a:xfrm>
          <a:prstGeom prst="rect">
            <a:avLst/>
          </a:prstGeom>
        </p:spPr>
        <p:txBody>
          <a:bodyPr spcFirstLastPara="1" wrap="square" lIns="0" tIns="0" rIns="0" bIns="0" anchor="ctr" anchorCtr="0">
            <a:noAutofit/>
          </a:bodyPr>
          <a:lstStyle>
            <a:lvl1pPr lvl="0" rtl="0">
              <a:spcBef>
                <a:spcPts val="0"/>
              </a:spcBef>
              <a:spcAft>
                <a:spcPts val="0"/>
              </a:spcAft>
              <a:buSzPts val="3600"/>
              <a:buNone/>
              <a:defRPr>
                <a:latin typeface="Georgia" panose="02040502050405020303" pitchFamily="18" charset="0"/>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r>
              <a:rPr lang="en-US" dirty="0"/>
              <a:t>Click to edit Master title style</a:t>
            </a:r>
            <a:endParaRPr dirty="0"/>
          </a:p>
        </p:txBody>
      </p:sp>
      <p:sp>
        <p:nvSpPr>
          <p:cNvPr id="50" name="Google Shape;50;p8"/>
          <p:cNvSpPr txBox="1">
            <a:spLocks noGrp="1"/>
          </p:cNvSpPr>
          <p:nvPr>
            <p:ph type="body" idx="1"/>
          </p:nvPr>
        </p:nvSpPr>
        <p:spPr>
          <a:xfrm>
            <a:off x="609599" y="1999333"/>
            <a:ext cx="11149013" cy="4169200"/>
          </a:xfrm>
          <a:prstGeom prst="rect">
            <a:avLst/>
          </a:prstGeom>
        </p:spPr>
        <p:txBody>
          <a:bodyPr spcFirstLastPara="1" wrap="square" lIns="0" tIns="0" rIns="0" bIns="0" anchor="t" anchorCtr="0">
            <a:noAutofit/>
          </a:bodyPr>
          <a:lstStyle>
            <a:lvl1pPr marL="609585" lvl="0" indent="-491054" rtl="0">
              <a:spcBef>
                <a:spcPts val="800"/>
              </a:spcBef>
              <a:spcAft>
                <a:spcPts val="0"/>
              </a:spcAft>
              <a:buSzPts val="2200"/>
              <a:buChar char="✔"/>
              <a:defRPr sz="2933">
                <a:solidFill>
                  <a:schemeClr val="tx1"/>
                </a:solidFill>
                <a:latin typeface="Georgia" panose="02040502050405020303" pitchFamily="18" charset="0"/>
              </a:defRPr>
            </a:lvl1pPr>
            <a:lvl2pPr marL="1219170" lvl="1" indent="-491054" rtl="0">
              <a:spcBef>
                <a:spcPts val="0"/>
              </a:spcBef>
              <a:spcAft>
                <a:spcPts val="0"/>
              </a:spcAft>
              <a:buSzPts val="2200"/>
              <a:buChar char="○"/>
              <a:defRPr sz="2933"/>
            </a:lvl2pPr>
            <a:lvl3pPr marL="1828754" lvl="2" indent="-491054" rtl="0">
              <a:spcBef>
                <a:spcPts val="0"/>
              </a:spcBef>
              <a:spcAft>
                <a:spcPts val="0"/>
              </a:spcAft>
              <a:buSzPts val="2200"/>
              <a:buChar char="■"/>
              <a:defRPr sz="2933"/>
            </a:lvl3pPr>
            <a:lvl4pPr marL="2438339" lvl="3" indent="-491054" rtl="0">
              <a:spcBef>
                <a:spcPts val="0"/>
              </a:spcBef>
              <a:spcAft>
                <a:spcPts val="0"/>
              </a:spcAft>
              <a:buSzPts val="2200"/>
              <a:buChar char="●"/>
              <a:defRPr sz="2933"/>
            </a:lvl4pPr>
            <a:lvl5pPr marL="3047924" lvl="4" indent="-491054" rtl="0">
              <a:spcBef>
                <a:spcPts val="0"/>
              </a:spcBef>
              <a:spcAft>
                <a:spcPts val="0"/>
              </a:spcAft>
              <a:buSzPts val="2200"/>
              <a:buChar char="○"/>
              <a:defRPr sz="2933"/>
            </a:lvl5pPr>
            <a:lvl6pPr marL="3657509" lvl="5" indent="-491054" rtl="0">
              <a:spcBef>
                <a:spcPts val="0"/>
              </a:spcBef>
              <a:spcAft>
                <a:spcPts val="0"/>
              </a:spcAft>
              <a:buSzPts val="2200"/>
              <a:buChar char="■"/>
              <a:defRPr sz="2933"/>
            </a:lvl6pPr>
            <a:lvl7pPr marL="4267093" lvl="6" indent="-491054" rtl="0">
              <a:spcBef>
                <a:spcPts val="0"/>
              </a:spcBef>
              <a:spcAft>
                <a:spcPts val="0"/>
              </a:spcAft>
              <a:buSzPts val="2200"/>
              <a:buChar char="●"/>
              <a:defRPr sz="2933"/>
            </a:lvl7pPr>
            <a:lvl8pPr marL="4876678" lvl="7" indent="-491054" rtl="0">
              <a:spcBef>
                <a:spcPts val="0"/>
              </a:spcBef>
              <a:spcAft>
                <a:spcPts val="0"/>
              </a:spcAft>
              <a:buSzPts val="2200"/>
              <a:buChar char="○"/>
              <a:defRPr sz="2933"/>
            </a:lvl8pPr>
            <a:lvl9pPr marL="5486263" lvl="8" indent="-491054" rtl="0">
              <a:spcBef>
                <a:spcPts val="0"/>
              </a:spcBef>
              <a:spcAft>
                <a:spcPts val="0"/>
              </a:spcAft>
              <a:buSzPts val="2200"/>
              <a:buChar char="■"/>
              <a:defRPr sz="2933"/>
            </a:lvl9pPr>
          </a:lstStyle>
          <a:p>
            <a:pPr lvl="0"/>
            <a:r>
              <a:rPr lang="en-US" dirty="0"/>
              <a:t>Click to edit Master text styles</a:t>
            </a:r>
          </a:p>
        </p:txBody>
      </p:sp>
      <p:sp>
        <p:nvSpPr>
          <p:cNvPr id="15" name="TextBox 14">
            <a:extLst>
              <a:ext uri="{FF2B5EF4-FFF2-40B4-BE49-F238E27FC236}">
                <a16:creationId xmlns:a16="http://schemas.microsoft.com/office/drawing/2014/main" id="{99EB3D80-2DEB-4B33-9891-DDFD4FD2D1B4}"/>
              </a:ext>
            </a:extLst>
          </p:cNvPr>
          <p:cNvSpPr txBox="1"/>
          <p:nvPr userDrawn="1"/>
        </p:nvSpPr>
        <p:spPr>
          <a:xfrm>
            <a:off x="9593179" y="6550223"/>
            <a:ext cx="2598821" cy="307777"/>
          </a:xfrm>
          <a:prstGeom prst="rect">
            <a:avLst/>
          </a:prstGeom>
          <a:solidFill>
            <a:schemeClr val="accent3"/>
          </a:solidFill>
        </p:spPr>
        <p:txBody>
          <a:bodyPr wrap="square" rtlCol="0">
            <a:spAutoFit/>
          </a:bodyPr>
          <a:lstStyle/>
          <a:p>
            <a:pPr algn="r"/>
            <a:r>
              <a:rPr lang="en-US" dirty="0">
                <a:solidFill>
                  <a:schemeClr val="tx1">
                    <a:lumMod val="50000"/>
                  </a:schemeClr>
                </a:solidFill>
                <a:latin typeface="Georgia" panose="02040502050405020303" pitchFamily="18" charset="0"/>
              </a:rPr>
              <a:t>10/14/2021</a:t>
            </a:r>
          </a:p>
        </p:txBody>
      </p:sp>
      <p:sp>
        <p:nvSpPr>
          <p:cNvPr id="2" name="Slide Number Placeholder 1">
            <a:extLst>
              <a:ext uri="{FF2B5EF4-FFF2-40B4-BE49-F238E27FC236}">
                <a16:creationId xmlns:a16="http://schemas.microsoft.com/office/drawing/2014/main" id="{81B5FED8-50C8-4A63-AEB8-26417640BD77}"/>
              </a:ext>
            </a:extLst>
          </p:cNvPr>
          <p:cNvSpPr>
            <a:spLocks noGrp="1"/>
          </p:cNvSpPr>
          <p:nvPr>
            <p:ph type="sldNum" sz="quarter" idx="10"/>
          </p:nvPr>
        </p:nvSpPr>
        <p:spPr>
          <a:xfrm>
            <a:off x="4724400" y="6497053"/>
            <a:ext cx="2743200" cy="365125"/>
          </a:xfrm>
        </p:spPr>
        <p:txBody>
          <a:bodyPr/>
          <a:lstStyle>
            <a:lvl1pPr>
              <a:defRPr sz="1400">
                <a:solidFill>
                  <a:schemeClr val="accent1"/>
                </a:solidFill>
                <a:latin typeface="Georgia" panose="02040502050405020303" pitchFamily="18" charset="0"/>
              </a:defRPr>
            </a:lvl1pPr>
          </a:lstStyle>
          <a:p>
            <a:fld id="{DC7BBA9F-DE71-443C-8AAE-5AD50151E65F}" type="slidenum">
              <a:rPr lang="en-US" smtClean="0"/>
              <a:pPr/>
              <a:t>‹#›</a:t>
            </a:fld>
            <a:endParaRPr lang="en-US" dirty="0"/>
          </a:p>
        </p:txBody>
      </p:sp>
      <p:sp>
        <p:nvSpPr>
          <p:cNvPr id="9" name="TextBox 8">
            <a:extLst>
              <a:ext uri="{FF2B5EF4-FFF2-40B4-BE49-F238E27FC236}">
                <a16:creationId xmlns:a16="http://schemas.microsoft.com/office/drawing/2014/main" id="{17F5D490-2BA3-4F28-A106-8D8029DE93DF}"/>
              </a:ext>
            </a:extLst>
          </p:cNvPr>
          <p:cNvSpPr txBox="1"/>
          <p:nvPr userDrawn="1"/>
        </p:nvSpPr>
        <p:spPr>
          <a:xfrm>
            <a:off x="0" y="6550223"/>
            <a:ext cx="2598821" cy="307777"/>
          </a:xfrm>
          <a:prstGeom prst="rect">
            <a:avLst/>
          </a:prstGeom>
          <a:solidFill>
            <a:schemeClr val="accent3"/>
          </a:solidFill>
        </p:spPr>
        <p:txBody>
          <a:bodyPr wrap="square" rtlCol="0">
            <a:spAutoFit/>
          </a:bodyPr>
          <a:lstStyle/>
          <a:p>
            <a:r>
              <a:rPr lang="en-US" dirty="0">
                <a:solidFill>
                  <a:schemeClr val="tx1">
                    <a:lumMod val="50000"/>
                  </a:schemeClr>
                </a:solidFill>
                <a:latin typeface="Georgia" panose="02040502050405020303" pitchFamily="18" charset="0"/>
              </a:rPr>
              <a:t>DFES/Partner Training Team</a:t>
            </a:r>
          </a:p>
        </p:txBody>
      </p:sp>
    </p:spTree>
    <p:extLst>
      <p:ext uri="{BB962C8B-B14F-4D97-AF65-F5344CB8AC3E}">
        <p14:creationId xmlns:p14="http://schemas.microsoft.com/office/powerpoint/2010/main" val="31005754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Caption" userDrawn="1">
  <p:cSld name="Caption">
    <p:spTree>
      <p:nvGrpSpPr>
        <p:cNvPr id="1" name="Shape 59"/>
        <p:cNvGrpSpPr/>
        <p:nvPr/>
      </p:nvGrpSpPr>
      <p:grpSpPr>
        <a:xfrm>
          <a:off x="0" y="0"/>
          <a:ext cx="0" cy="0"/>
          <a:chOff x="0" y="0"/>
          <a:chExt cx="0" cy="0"/>
        </a:xfrm>
      </p:grpSpPr>
      <p:sp>
        <p:nvSpPr>
          <p:cNvPr id="12" name="Rectangle 11">
            <a:extLst>
              <a:ext uri="{FF2B5EF4-FFF2-40B4-BE49-F238E27FC236}">
                <a16:creationId xmlns:a16="http://schemas.microsoft.com/office/drawing/2014/main" id="{9CEB4BBB-B026-4B5A-AD56-29EEF3C29CC6}"/>
              </a:ext>
            </a:extLst>
          </p:cNvPr>
          <p:cNvSpPr/>
          <p:nvPr userDrawn="1"/>
        </p:nvSpPr>
        <p:spPr>
          <a:xfrm>
            <a:off x="0" y="6497053"/>
            <a:ext cx="12192000" cy="36094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75A7EA2B-285D-4CDC-A87E-554790196C7C}"/>
              </a:ext>
            </a:extLst>
          </p:cNvPr>
          <p:cNvSpPr txBox="1"/>
          <p:nvPr userDrawn="1"/>
        </p:nvSpPr>
        <p:spPr>
          <a:xfrm>
            <a:off x="9593179" y="6550223"/>
            <a:ext cx="2598821" cy="307777"/>
          </a:xfrm>
          <a:prstGeom prst="rect">
            <a:avLst/>
          </a:prstGeom>
          <a:solidFill>
            <a:schemeClr val="accent3"/>
          </a:solidFill>
        </p:spPr>
        <p:txBody>
          <a:bodyPr wrap="square" rtlCol="0">
            <a:spAutoFit/>
          </a:bodyPr>
          <a:lstStyle/>
          <a:p>
            <a:pPr algn="r"/>
            <a:r>
              <a:rPr lang="en-US" dirty="0">
                <a:solidFill>
                  <a:schemeClr val="tx1">
                    <a:lumMod val="50000"/>
                  </a:schemeClr>
                </a:solidFill>
                <a:latin typeface="Georgia" panose="02040502050405020303" pitchFamily="18" charset="0"/>
              </a:rPr>
              <a:t>10/14/2021</a:t>
            </a:r>
          </a:p>
        </p:txBody>
      </p:sp>
      <p:sp>
        <p:nvSpPr>
          <p:cNvPr id="3" name="Slide Number Placeholder 2">
            <a:extLst>
              <a:ext uri="{FF2B5EF4-FFF2-40B4-BE49-F238E27FC236}">
                <a16:creationId xmlns:a16="http://schemas.microsoft.com/office/drawing/2014/main" id="{998A3F22-A4D7-44F2-ABAE-D94047A97C49}"/>
              </a:ext>
            </a:extLst>
          </p:cNvPr>
          <p:cNvSpPr>
            <a:spLocks noGrp="1"/>
          </p:cNvSpPr>
          <p:nvPr>
            <p:ph type="sldNum" sz="quarter" idx="10"/>
          </p:nvPr>
        </p:nvSpPr>
        <p:spPr>
          <a:xfrm>
            <a:off x="4724400" y="6484124"/>
            <a:ext cx="2743200" cy="365125"/>
          </a:xfrm>
        </p:spPr>
        <p:txBody>
          <a:bodyPr/>
          <a:lstStyle>
            <a:lvl1pPr>
              <a:defRPr sz="1400">
                <a:solidFill>
                  <a:schemeClr val="accent1"/>
                </a:solidFill>
                <a:latin typeface="Georgia" panose="02040502050405020303" pitchFamily="18" charset="0"/>
              </a:defRPr>
            </a:lvl1pPr>
          </a:lstStyle>
          <a:p>
            <a:fld id="{DC7BBA9F-DE71-443C-8AAE-5AD50151E65F}" type="slidenum">
              <a:rPr lang="en-US" smtClean="0"/>
              <a:pPr/>
              <a:t>‹#›</a:t>
            </a:fld>
            <a:endParaRPr lang="en-US" dirty="0"/>
          </a:p>
        </p:txBody>
      </p:sp>
      <p:sp>
        <p:nvSpPr>
          <p:cNvPr id="6" name="TextBox 5">
            <a:extLst>
              <a:ext uri="{FF2B5EF4-FFF2-40B4-BE49-F238E27FC236}">
                <a16:creationId xmlns:a16="http://schemas.microsoft.com/office/drawing/2014/main" id="{CFC60070-028F-4C21-908E-080F8CD3E27A}"/>
              </a:ext>
            </a:extLst>
          </p:cNvPr>
          <p:cNvSpPr txBox="1"/>
          <p:nvPr userDrawn="1"/>
        </p:nvSpPr>
        <p:spPr>
          <a:xfrm>
            <a:off x="0" y="6550223"/>
            <a:ext cx="2598821" cy="307777"/>
          </a:xfrm>
          <a:prstGeom prst="rect">
            <a:avLst/>
          </a:prstGeom>
          <a:solidFill>
            <a:schemeClr val="accent3"/>
          </a:solidFill>
        </p:spPr>
        <p:txBody>
          <a:bodyPr wrap="square" rtlCol="0">
            <a:spAutoFit/>
          </a:bodyPr>
          <a:lstStyle/>
          <a:p>
            <a:r>
              <a:rPr lang="en-US" dirty="0">
                <a:solidFill>
                  <a:schemeClr val="tx1">
                    <a:lumMod val="50000"/>
                  </a:schemeClr>
                </a:solidFill>
                <a:latin typeface="Georgia" panose="02040502050405020303" pitchFamily="18" charset="0"/>
              </a:rPr>
              <a:t>DFES/Partner Training Team</a:t>
            </a:r>
          </a:p>
        </p:txBody>
      </p:sp>
    </p:spTree>
    <p:extLst>
      <p:ext uri="{BB962C8B-B14F-4D97-AF65-F5344CB8AC3E}">
        <p14:creationId xmlns:p14="http://schemas.microsoft.com/office/powerpoint/2010/main" val="238478081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bg1">
                <a:lumMod val="20000"/>
                <a:lumOff val="80000"/>
              </a:schemeClr>
            </a:gs>
            <a:gs pos="100000">
              <a:schemeClr val="bg2">
                <a:lumMod val="40000"/>
                <a:lumOff val="60000"/>
              </a:schemeClr>
            </a:gs>
          </a:gsLst>
          <a:lin ang="2700000" scaled="1"/>
          <a:tileRect/>
        </a:gra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609600" y="620333"/>
            <a:ext cx="7824800" cy="1002400"/>
          </a:xfrm>
          <a:prstGeom prst="rect">
            <a:avLst/>
          </a:prstGeom>
          <a:noFill/>
          <a:ln>
            <a:noFill/>
          </a:ln>
        </p:spPr>
        <p:txBody>
          <a:bodyPr spcFirstLastPara="1" wrap="square" lIns="0" tIns="0" rIns="0" bIns="0" anchor="ctr" anchorCtr="0">
            <a:noAutofit/>
          </a:bodyPr>
          <a:lstStyle>
            <a:lvl1pPr lvl="0" rtl="0">
              <a:lnSpc>
                <a:spcPct val="90000"/>
              </a:lnSpc>
              <a:spcBef>
                <a:spcPts val="0"/>
              </a:spcBef>
              <a:spcAft>
                <a:spcPts val="0"/>
              </a:spcAft>
              <a:buClr>
                <a:schemeClr val="dk1"/>
              </a:buClr>
              <a:buSzPts val="3600"/>
              <a:buFont typeface="Caveat Brush"/>
              <a:buNone/>
              <a:defRPr sz="3600">
                <a:solidFill>
                  <a:schemeClr val="dk1"/>
                </a:solidFill>
                <a:latin typeface="Caveat Brush"/>
                <a:ea typeface="Caveat Brush"/>
                <a:cs typeface="Caveat Brush"/>
                <a:sym typeface="Caveat Brush"/>
              </a:defRPr>
            </a:lvl1pPr>
            <a:lvl2pPr lvl="1" rtl="0">
              <a:lnSpc>
                <a:spcPct val="90000"/>
              </a:lnSpc>
              <a:spcBef>
                <a:spcPts val="0"/>
              </a:spcBef>
              <a:spcAft>
                <a:spcPts val="0"/>
              </a:spcAft>
              <a:buClr>
                <a:schemeClr val="dk1"/>
              </a:buClr>
              <a:buSzPts val="3600"/>
              <a:buFont typeface="Caveat Brush"/>
              <a:buNone/>
              <a:defRPr sz="3600">
                <a:solidFill>
                  <a:schemeClr val="dk1"/>
                </a:solidFill>
                <a:latin typeface="Caveat Brush"/>
                <a:ea typeface="Caveat Brush"/>
                <a:cs typeface="Caveat Brush"/>
                <a:sym typeface="Caveat Brush"/>
              </a:defRPr>
            </a:lvl2pPr>
            <a:lvl3pPr lvl="2" rtl="0">
              <a:lnSpc>
                <a:spcPct val="90000"/>
              </a:lnSpc>
              <a:spcBef>
                <a:spcPts val="0"/>
              </a:spcBef>
              <a:spcAft>
                <a:spcPts val="0"/>
              </a:spcAft>
              <a:buClr>
                <a:schemeClr val="dk1"/>
              </a:buClr>
              <a:buSzPts val="3600"/>
              <a:buFont typeface="Caveat Brush"/>
              <a:buNone/>
              <a:defRPr sz="3600">
                <a:solidFill>
                  <a:schemeClr val="dk1"/>
                </a:solidFill>
                <a:latin typeface="Caveat Brush"/>
                <a:ea typeface="Caveat Brush"/>
                <a:cs typeface="Caveat Brush"/>
                <a:sym typeface="Caveat Brush"/>
              </a:defRPr>
            </a:lvl3pPr>
            <a:lvl4pPr lvl="3" rtl="0">
              <a:lnSpc>
                <a:spcPct val="90000"/>
              </a:lnSpc>
              <a:spcBef>
                <a:spcPts val="0"/>
              </a:spcBef>
              <a:spcAft>
                <a:spcPts val="0"/>
              </a:spcAft>
              <a:buClr>
                <a:schemeClr val="dk1"/>
              </a:buClr>
              <a:buSzPts val="3600"/>
              <a:buFont typeface="Caveat Brush"/>
              <a:buNone/>
              <a:defRPr sz="3600">
                <a:solidFill>
                  <a:schemeClr val="dk1"/>
                </a:solidFill>
                <a:latin typeface="Caveat Brush"/>
                <a:ea typeface="Caveat Brush"/>
                <a:cs typeface="Caveat Brush"/>
                <a:sym typeface="Caveat Brush"/>
              </a:defRPr>
            </a:lvl4pPr>
            <a:lvl5pPr lvl="4" rtl="0">
              <a:lnSpc>
                <a:spcPct val="90000"/>
              </a:lnSpc>
              <a:spcBef>
                <a:spcPts val="0"/>
              </a:spcBef>
              <a:spcAft>
                <a:spcPts val="0"/>
              </a:spcAft>
              <a:buClr>
                <a:schemeClr val="dk1"/>
              </a:buClr>
              <a:buSzPts val="3600"/>
              <a:buFont typeface="Caveat Brush"/>
              <a:buNone/>
              <a:defRPr sz="3600">
                <a:solidFill>
                  <a:schemeClr val="dk1"/>
                </a:solidFill>
                <a:latin typeface="Caveat Brush"/>
                <a:ea typeface="Caveat Brush"/>
                <a:cs typeface="Caveat Brush"/>
                <a:sym typeface="Caveat Brush"/>
              </a:defRPr>
            </a:lvl5pPr>
            <a:lvl6pPr lvl="5" rtl="0">
              <a:lnSpc>
                <a:spcPct val="90000"/>
              </a:lnSpc>
              <a:spcBef>
                <a:spcPts val="0"/>
              </a:spcBef>
              <a:spcAft>
                <a:spcPts val="0"/>
              </a:spcAft>
              <a:buClr>
                <a:schemeClr val="dk1"/>
              </a:buClr>
              <a:buSzPts val="3600"/>
              <a:buFont typeface="Caveat Brush"/>
              <a:buNone/>
              <a:defRPr sz="3600">
                <a:solidFill>
                  <a:schemeClr val="dk1"/>
                </a:solidFill>
                <a:latin typeface="Caveat Brush"/>
                <a:ea typeface="Caveat Brush"/>
                <a:cs typeface="Caveat Brush"/>
                <a:sym typeface="Caveat Brush"/>
              </a:defRPr>
            </a:lvl6pPr>
            <a:lvl7pPr lvl="6" rtl="0">
              <a:lnSpc>
                <a:spcPct val="90000"/>
              </a:lnSpc>
              <a:spcBef>
                <a:spcPts val="0"/>
              </a:spcBef>
              <a:spcAft>
                <a:spcPts val="0"/>
              </a:spcAft>
              <a:buClr>
                <a:schemeClr val="dk1"/>
              </a:buClr>
              <a:buSzPts val="3600"/>
              <a:buFont typeface="Caveat Brush"/>
              <a:buNone/>
              <a:defRPr sz="3600">
                <a:solidFill>
                  <a:schemeClr val="dk1"/>
                </a:solidFill>
                <a:latin typeface="Caveat Brush"/>
                <a:ea typeface="Caveat Brush"/>
                <a:cs typeface="Caveat Brush"/>
                <a:sym typeface="Caveat Brush"/>
              </a:defRPr>
            </a:lvl7pPr>
            <a:lvl8pPr lvl="7" rtl="0">
              <a:lnSpc>
                <a:spcPct val="90000"/>
              </a:lnSpc>
              <a:spcBef>
                <a:spcPts val="0"/>
              </a:spcBef>
              <a:spcAft>
                <a:spcPts val="0"/>
              </a:spcAft>
              <a:buClr>
                <a:schemeClr val="dk1"/>
              </a:buClr>
              <a:buSzPts val="3600"/>
              <a:buFont typeface="Caveat Brush"/>
              <a:buNone/>
              <a:defRPr sz="3600">
                <a:solidFill>
                  <a:schemeClr val="dk1"/>
                </a:solidFill>
                <a:latin typeface="Caveat Brush"/>
                <a:ea typeface="Caveat Brush"/>
                <a:cs typeface="Caveat Brush"/>
                <a:sym typeface="Caveat Brush"/>
              </a:defRPr>
            </a:lvl8pPr>
            <a:lvl9pPr lvl="8" rtl="0">
              <a:lnSpc>
                <a:spcPct val="90000"/>
              </a:lnSpc>
              <a:spcBef>
                <a:spcPts val="0"/>
              </a:spcBef>
              <a:spcAft>
                <a:spcPts val="0"/>
              </a:spcAft>
              <a:buClr>
                <a:schemeClr val="dk1"/>
              </a:buClr>
              <a:buSzPts val="3600"/>
              <a:buFont typeface="Caveat Brush"/>
              <a:buNone/>
              <a:defRPr sz="3600">
                <a:solidFill>
                  <a:schemeClr val="dk1"/>
                </a:solidFill>
                <a:latin typeface="Caveat Brush"/>
                <a:ea typeface="Caveat Brush"/>
                <a:cs typeface="Caveat Brush"/>
                <a:sym typeface="Caveat Brush"/>
              </a:defRPr>
            </a:lvl9pPr>
          </a:lstStyle>
          <a:p>
            <a:endParaRPr/>
          </a:p>
        </p:txBody>
      </p:sp>
      <p:sp>
        <p:nvSpPr>
          <p:cNvPr id="7" name="Google Shape;7;p1"/>
          <p:cNvSpPr txBox="1">
            <a:spLocks noGrp="1"/>
          </p:cNvSpPr>
          <p:nvPr>
            <p:ph type="body" idx="1"/>
          </p:nvPr>
        </p:nvSpPr>
        <p:spPr>
          <a:xfrm>
            <a:off x="609600" y="1999333"/>
            <a:ext cx="10972800" cy="4169200"/>
          </a:xfrm>
          <a:prstGeom prst="rect">
            <a:avLst/>
          </a:prstGeom>
          <a:noFill/>
          <a:ln>
            <a:noFill/>
          </a:ln>
          <a:effectLst>
            <a:outerShdw blurRad="42863" dist="9525" dir="5400000" algn="bl" rotWithShape="0">
              <a:schemeClr val="dk1">
                <a:alpha val="20000"/>
              </a:schemeClr>
            </a:outerShdw>
          </a:effectLst>
        </p:spPr>
        <p:txBody>
          <a:bodyPr spcFirstLastPara="1" wrap="square" lIns="0" tIns="0" rIns="0" bIns="0" anchor="t" anchorCtr="0">
            <a:noAutofit/>
          </a:bodyPr>
          <a:lstStyle>
            <a:lvl1pPr marL="457200" lvl="0" indent="-342900" rtl="0">
              <a:lnSpc>
                <a:spcPct val="115000"/>
              </a:lnSpc>
              <a:spcBef>
                <a:spcPts val="600"/>
              </a:spcBef>
              <a:spcAft>
                <a:spcPts val="0"/>
              </a:spcAft>
              <a:buClr>
                <a:schemeClr val="dk1"/>
              </a:buClr>
              <a:buSzPts val="1800"/>
              <a:buFont typeface="Patrick Hand"/>
              <a:buChar char="✔"/>
              <a:defRPr sz="2600">
                <a:solidFill>
                  <a:schemeClr val="lt1"/>
                </a:solidFill>
                <a:latin typeface="Patrick Hand"/>
                <a:ea typeface="Patrick Hand"/>
                <a:cs typeface="Patrick Hand"/>
                <a:sym typeface="Patrick Hand"/>
              </a:defRPr>
            </a:lvl1pPr>
            <a:lvl2pPr marL="914400" lvl="1" indent="-393700" rtl="0">
              <a:lnSpc>
                <a:spcPct val="115000"/>
              </a:lnSpc>
              <a:spcBef>
                <a:spcPts val="0"/>
              </a:spcBef>
              <a:spcAft>
                <a:spcPts val="0"/>
              </a:spcAft>
              <a:buClr>
                <a:schemeClr val="lt1"/>
              </a:buClr>
              <a:buSzPts val="2600"/>
              <a:buFont typeface="Patrick Hand"/>
              <a:buChar char="○"/>
              <a:defRPr sz="2600">
                <a:solidFill>
                  <a:schemeClr val="lt1"/>
                </a:solidFill>
                <a:latin typeface="Patrick Hand"/>
                <a:ea typeface="Patrick Hand"/>
                <a:cs typeface="Patrick Hand"/>
                <a:sym typeface="Patrick Hand"/>
              </a:defRPr>
            </a:lvl2pPr>
            <a:lvl3pPr marL="1371600" lvl="2" indent="-393700" rtl="0">
              <a:lnSpc>
                <a:spcPct val="115000"/>
              </a:lnSpc>
              <a:spcBef>
                <a:spcPts val="0"/>
              </a:spcBef>
              <a:spcAft>
                <a:spcPts val="0"/>
              </a:spcAft>
              <a:buClr>
                <a:schemeClr val="lt1"/>
              </a:buClr>
              <a:buSzPts val="2600"/>
              <a:buFont typeface="Patrick Hand"/>
              <a:buChar char="■"/>
              <a:defRPr sz="2600">
                <a:solidFill>
                  <a:schemeClr val="lt1"/>
                </a:solidFill>
                <a:latin typeface="Patrick Hand"/>
                <a:ea typeface="Patrick Hand"/>
                <a:cs typeface="Patrick Hand"/>
                <a:sym typeface="Patrick Hand"/>
              </a:defRPr>
            </a:lvl3pPr>
            <a:lvl4pPr marL="1828800" lvl="3" indent="-393700" rtl="0">
              <a:lnSpc>
                <a:spcPct val="115000"/>
              </a:lnSpc>
              <a:spcBef>
                <a:spcPts val="0"/>
              </a:spcBef>
              <a:spcAft>
                <a:spcPts val="0"/>
              </a:spcAft>
              <a:buClr>
                <a:schemeClr val="lt1"/>
              </a:buClr>
              <a:buSzPts val="2600"/>
              <a:buFont typeface="Patrick Hand"/>
              <a:buChar char="●"/>
              <a:defRPr sz="2600">
                <a:solidFill>
                  <a:schemeClr val="lt1"/>
                </a:solidFill>
                <a:latin typeface="Patrick Hand"/>
                <a:ea typeface="Patrick Hand"/>
                <a:cs typeface="Patrick Hand"/>
                <a:sym typeface="Patrick Hand"/>
              </a:defRPr>
            </a:lvl4pPr>
            <a:lvl5pPr marL="2286000" lvl="4" indent="-393700" rtl="0">
              <a:lnSpc>
                <a:spcPct val="115000"/>
              </a:lnSpc>
              <a:spcBef>
                <a:spcPts val="0"/>
              </a:spcBef>
              <a:spcAft>
                <a:spcPts val="0"/>
              </a:spcAft>
              <a:buClr>
                <a:schemeClr val="lt1"/>
              </a:buClr>
              <a:buSzPts val="2600"/>
              <a:buFont typeface="Patrick Hand"/>
              <a:buChar char="○"/>
              <a:defRPr sz="2600">
                <a:solidFill>
                  <a:schemeClr val="lt1"/>
                </a:solidFill>
                <a:latin typeface="Patrick Hand"/>
                <a:ea typeface="Patrick Hand"/>
                <a:cs typeface="Patrick Hand"/>
                <a:sym typeface="Patrick Hand"/>
              </a:defRPr>
            </a:lvl5pPr>
            <a:lvl6pPr marL="2743200" lvl="5" indent="-393700" rtl="0">
              <a:lnSpc>
                <a:spcPct val="115000"/>
              </a:lnSpc>
              <a:spcBef>
                <a:spcPts val="0"/>
              </a:spcBef>
              <a:spcAft>
                <a:spcPts val="0"/>
              </a:spcAft>
              <a:buClr>
                <a:schemeClr val="lt1"/>
              </a:buClr>
              <a:buSzPts val="2600"/>
              <a:buFont typeface="Patrick Hand"/>
              <a:buChar char="■"/>
              <a:defRPr sz="2600">
                <a:solidFill>
                  <a:schemeClr val="lt1"/>
                </a:solidFill>
                <a:latin typeface="Patrick Hand"/>
                <a:ea typeface="Patrick Hand"/>
                <a:cs typeface="Patrick Hand"/>
                <a:sym typeface="Patrick Hand"/>
              </a:defRPr>
            </a:lvl6pPr>
            <a:lvl7pPr marL="3200400" lvl="6" indent="-393700" rtl="0">
              <a:lnSpc>
                <a:spcPct val="115000"/>
              </a:lnSpc>
              <a:spcBef>
                <a:spcPts val="0"/>
              </a:spcBef>
              <a:spcAft>
                <a:spcPts val="0"/>
              </a:spcAft>
              <a:buClr>
                <a:schemeClr val="lt1"/>
              </a:buClr>
              <a:buSzPts val="2600"/>
              <a:buFont typeface="Patrick Hand"/>
              <a:buChar char="●"/>
              <a:defRPr sz="2600">
                <a:solidFill>
                  <a:schemeClr val="lt1"/>
                </a:solidFill>
                <a:latin typeface="Patrick Hand"/>
                <a:ea typeface="Patrick Hand"/>
                <a:cs typeface="Patrick Hand"/>
                <a:sym typeface="Patrick Hand"/>
              </a:defRPr>
            </a:lvl7pPr>
            <a:lvl8pPr marL="3657600" lvl="7" indent="-393700" rtl="0">
              <a:lnSpc>
                <a:spcPct val="115000"/>
              </a:lnSpc>
              <a:spcBef>
                <a:spcPts val="0"/>
              </a:spcBef>
              <a:spcAft>
                <a:spcPts val="0"/>
              </a:spcAft>
              <a:buClr>
                <a:schemeClr val="lt1"/>
              </a:buClr>
              <a:buSzPts val="2600"/>
              <a:buFont typeface="Patrick Hand"/>
              <a:buChar char="○"/>
              <a:defRPr sz="2600">
                <a:solidFill>
                  <a:schemeClr val="lt1"/>
                </a:solidFill>
                <a:latin typeface="Patrick Hand"/>
                <a:ea typeface="Patrick Hand"/>
                <a:cs typeface="Patrick Hand"/>
                <a:sym typeface="Patrick Hand"/>
              </a:defRPr>
            </a:lvl8pPr>
            <a:lvl9pPr marL="4114800" lvl="8" indent="-393700" rtl="0">
              <a:lnSpc>
                <a:spcPct val="115000"/>
              </a:lnSpc>
              <a:spcBef>
                <a:spcPts val="0"/>
              </a:spcBef>
              <a:spcAft>
                <a:spcPts val="0"/>
              </a:spcAft>
              <a:buClr>
                <a:schemeClr val="lt1"/>
              </a:buClr>
              <a:buSzPts val="2600"/>
              <a:buFont typeface="Patrick Hand"/>
              <a:buChar char="■"/>
              <a:defRPr sz="2600">
                <a:solidFill>
                  <a:schemeClr val="lt1"/>
                </a:solidFill>
                <a:latin typeface="Patrick Hand"/>
                <a:ea typeface="Patrick Hand"/>
                <a:cs typeface="Patrick Hand"/>
                <a:sym typeface="Patrick Hand"/>
              </a:defRPr>
            </a:lvl9pPr>
          </a:lstStyle>
          <a:p>
            <a:endParaRPr/>
          </a:p>
        </p:txBody>
      </p:sp>
      <p:sp>
        <p:nvSpPr>
          <p:cNvPr id="2" name="Slide Number Placeholder 1">
            <a:extLst>
              <a:ext uri="{FF2B5EF4-FFF2-40B4-BE49-F238E27FC236}">
                <a16:creationId xmlns:a16="http://schemas.microsoft.com/office/drawing/2014/main" id="{B6B74211-46E8-46E5-8891-A0E82CD1EE83}"/>
              </a:ext>
            </a:extLst>
          </p:cNvPr>
          <p:cNvSpPr>
            <a:spLocks noGrp="1"/>
          </p:cNvSpPr>
          <p:nvPr>
            <p:ph type="sldNum" sz="quarter" idx="4"/>
          </p:nvPr>
        </p:nvSpPr>
        <p:spPr>
          <a:xfrm>
            <a:off x="4522000" y="6362570"/>
            <a:ext cx="27432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fld id="{DC7BBA9F-DE71-443C-8AAE-5AD50151E65F}" type="slidenum">
              <a:rPr lang="en-US" smtClean="0"/>
              <a:pPr/>
              <a:t>‹#›</a:t>
            </a:fld>
            <a:endParaRPr lang="en-US"/>
          </a:p>
        </p:txBody>
      </p:sp>
    </p:spTree>
    <p:extLst>
      <p:ext uri="{BB962C8B-B14F-4D97-AF65-F5344CB8AC3E}">
        <p14:creationId xmlns:p14="http://schemas.microsoft.com/office/powerpoint/2010/main" val="1872047600"/>
      </p:ext>
    </p:extLst>
  </p:cSld>
  <p:clrMap bg1="lt1" tx1="dk1" bg2="dk2" tx2="lt2" accent1="accent1" accent2="accent2" accent3="accent3" accent4="accent4" accent5="accent5" accent6="accent6" hlink="hlink" folHlink="folHlink"/>
  <p:sldLayoutIdLst>
    <p:sldLayoutId id="2147483661" r:id="rId1"/>
    <p:sldLayoutId id="2147483670" r:id="rId2"/>
    <p:sldLayoutId id="2147483669" r:id="rId3"/>
  </p:sldLayoutIdLst>
  <p:hf hdr="0" ftr="0" dt="0"/>
  <p:txStyles>
    <p:title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Georgia Pro" panose="02040502050405020303" pitchFamily="18" charset="0"/>
          <a:ea typeface="Georgia Pro" panose="02040502050405020303" pitchFamily="18" charset="0"/>
          <a:cs typeface="Arial"/>
          <a:sym typeface="Arial"/>
        </a:defRPr>
      </a:lvl1pPr>
      <a:lvl2pPr marR="0" lvl="1"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867" b="0" i="0" u="none" strike="noStrike" cap="none">
          <a:solidFill>
            <a:schemeClr val="tx2"/>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17.jpeg"/><Relationship Id="rId3" Type="http://schemas.openxmlformats.org/officeDocument/2006/relationships/image" Target="../media/image12.jpeg"/><Relationship Id="rId7" Type="http://schemas.openxmlformats.org/officeDocument/2006/relationships/image" Target="../media/image16.jpeg"/><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image" Target="../media/image15.jpeg"/><Relationship Id="rId5" Type="http://schemas.openxmlformats.org/officeDocument/2006/relationships/image" Target="../media/image14.jpeg"/><Relationship Id="rId10" Type="http://schemas.openxmlformats.org/officeDocument/2006/relationships/image" Target="../media/image1.png"/><Relationship Id="rId4" Type="http://schemas.openxmlformats.org/officeDocument/2006/relationships/image" Target="../media/image13.jpeg"/><Relationship Id="rId9" Type="http://schemas.openxmlformats.org/officeDocument/2006/relationships/image" Target="../media/image18.jpeg"/></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image" Target="../media/image24.png"/><Relationship Id="rId3" Type="http://schemas.microsoft.com/office/2007/relationships/hdphoto" Target="../media/hdphoto1.wdp"/><Relationship Id="rId7" Type="http://schemas.microsoft.com/office/2007/relationships/hdphoto" Target="../media/hdphoto3.wdp"/><Relationship Id="rId12" Type="http://schemas.openxmlformats.org/officeDocument/2006/relationships/image" Target="../media/image1.png"/><Relationship Id="rId2" Type="http://schemas.openxmlformats.org/officeDocument/2006/relationships/image" Target="../media/image21.png"/><Relationship Id="rId1" Type="http://schemas.openxmlformats.org/officeDocument/2006/relationships/slideLayout" Target="../slideLayouts/slideLayout2.xml"/><Relationship Id="rId6" Type="http://schemas.openxmlformats.org/officeDocument/2006/relationships/image" Target="../media/image23.png"/><Relationship Id="rId11" Type="http://schemas.openxmlformats.org/officeDocument/2006/relationships/image" Target="../media/image26.png"/><Relationship Id="rId5" Type="http://schemas.microsoft.com/office/2007/relationships/hdphoto" Target="../media/hdphoto2.wdp"/><Relationship Id="rId10" Type="http://schemas.openxmlformats.org/officeDocument/2006/relationships/image" Target="../media/image25.jpeg"/><Relationship Id="rId4" Type="http://schemas.openxmlformats.org/officeDocument/2006/relationships/image" Target="../media/image22.png"/><Relationship Id="rId9" Type="http://schemas.microsoft.com/office/2007/relationships/hdphoto" Target="../media/hdphoto4.wdp"/></Relationships>
</file>

<file path=ppt/slides/_rels/slide14.xml.rels><?xml version="1.0" encoding="UTF-8" standalone="yes"?>
<Relationships xmlns="http://schemas.openxmlformats.org/package/2006/relationships"><Relationship Id="rId8" Type="http://schemas.openxmlformats.org/officeDocument/2006/relationships/image" Target="../media/image30.png"/><Relationship Id="rId3" Type="http://schemas.microsoft.com/office/2007/relationships/hdphoto" Target="../media/hdphoto5.wdp"/><Relationship Id="rId7" Type="http://schemas.microsoft.com/office/2007/relationships/hdphoto" Target="../media/hdphoto7.wdp"/><Relationship Id="rId2" Type="http://schemas.openxmlformats.org/officeDocument/2006/relationships/image" Target="../media/image27.png"/><Relationship Id="rId1" Type="http://schemas.openxmlformats.org/officeDocument/2006/relationships/slideLayout" Target="../slideLayouts/slideLayout3.xml"/><Relationship Id="rId6" Type="http://schemas.openxmlformats.org/officeDocument/2006/relationships/image" Target="../media/image29.png"/><Relationship Id="rId5" Type="http://schemas.microsoft.com/office/2007/relationships/hdphoto" Target="../media/hdphoto6.wdp"/><Relationship Id="rId10" Type="http://schemas.openxmlformats.org/officeDocument/2006/relationships/image" Target="../media/image31.jpeg"/><Relationship Id="rId4" Type="http://schemas.openxmlformats.org/officeDocument/2006/relationships/image" Target="../media/image28.png"/><Relationship Id="rId9" Type="http://schemas.microsoft.com/office/2007/relationships/hdphoto" Target="../media/hdphoto8.wdp"/></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image" Target="../media/image34.jpeg"/><Relationship Id="rId4" Type="http://schemas.openxmlformats.org/officeDocument/2006/relationships/image" Target="../media/image33.jpe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C21A20-0C9F-43CE-81CE-C20D0860759B}"/>
              </a:ext>
            </a:extLst>
          </p:cNvPr>
          <p:cNvSpPr>
            <a:spLocks noGrp="1"/>
          </p:cNvSpPr>
          <p:nvPr>
            <p:ph type="ctrTitle"/>
          </p:nvPr>
        </p:nvSpPr>
        <p:spPr>
          <a:xfrm>
            <a:off x="506436" y="2195000"/>
            <a:ext cx="7554351" cy="2468000"/>
          </a:xfrm>
        </p:spPr>
        <p:txBody>
          <a:bodyPr/>
          <a:lstStyle/>
          <a:p>
            <a:r>
              <a:rPr lang="en-US" dirty="0"/>
              <a:t>Human Trafficking: Seeking Help</a:t>
            </a:r>
          </a:p>
        </p:txBody>
      </p:sp>
    </p:spTree>
    <p:extLst>
      <p:ext uri="{BB962C8B-B14F-4D97-AF65-F5344CB8AC3E}">
        <p14:creationId xmlns:p14="http://schemas.microsoft.com/office/powerpoint/2010/main" val="419541682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FC2EB7A-86F2-4FEC-BE94-BF4E852AEACD}"/>
              </a:ext>
            </a:extLst>
          </p:cNvPr>
          <p:cNvSpPr>
            <a:spLocks noGrp="1"/>
          </p:cNvSpPr>
          <p:nvPr>
            <p:ph type="sldNum" sz="quarter" idx="10"/>
          </p:nvPr>
        </p:nvSpPr>
        <p:spPr/>
        <p:txBody>
          <a:bodyPr/>
          <a:lstStyle/>
          <a:p>
            <a:fld id="{DC7BBA9F-DE71-443C-8AAE-5AD50151E65F}" type="slidenum">
              <a:rPr lang="en-US" smtClean="0"/>
              <a:pPr/>
              <a:t>10</a:t>
            </a:fld>
            <a:endParaRPr lang="en-US" dirty="0"/>
          </a:p>
        </p:txBody>
      </p:sp>
      <p:pic>
        <p:nvPicPr>
          <p:cNvPr id="40" name="Picture 39" descr="A picture containing looking, front, face, background&#10;&#10;Description automatically generated">
            <a:extLst>
              <a:ext uri="{FF2B5EF4-FFF2-40B4-BE49-F238E27FC236}">
                <a16:creationId xmlns:a16="http://schemas.microsoft.com/office/drawing/2014/main" id="{7423B1D6-23A0-4196-8F2D-DB14F5264505}"/>
              </a:ext>
            </a:extLst>
          </p:cNvPr>
          <p:cNvPicPr>
            <a:picLocks noChangeAspect="1"/>
          </p:cNvPicPr>
          <p:nvPr/>
        </p:nvPicPr>
        <p:blipFill>
          <a:blip r:embed="rId2">
            <a:duotone>
              <a:prstClr val="black"/>
              <a:schemeClr val="accent3">
                <a:tint val="45000"/>
                <a:satMod val="400000"/>
              </a:schemeClr>
            </a:duotone>
            <a:extLst>
              <a:ext uri="{28A0092B-C50C-407E-A947-70E740481C1C}">
                <a14:useLocalDpi xmlns:a14="http://schemas.microsoft.com/office/drawing/2010/main"/>
              </a:ext>
            </a:extLst>
          </a:blip>
          <a:stretch>
            <a:fillRect/>
          </a:stretch>
        </p:blipFill>
        <p:spPr>
          <a:xfrm>
            <a:off x="6940955" y="577470"/>
            <a:ext cx="5251045" cy="5876720"/>
          </a:xfrm>
          <a:prstGeom prst="rect">
            <a:avLst/>
          </a:prstGeom>
        </p:spPr>
      </p:pic>
      <p:pic>
        <p:nvPicPr>
          <p:cNvPr id="11" name="Picture 10" descr="A child on a swing&#10;&#10;Description automatically generated with medium confidence">
            <a:extLst>
              <a:ext uri="{FF2B5EF4-FFF2-40B4-BE49-F238E27FC236}">
                <a16:creationId xmlns:a16="http://schemas.microsoft.com/office/drawing/2014/main" id="{BE1587AD-4692-4D43-98E9-C2988D6557AB}"/>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9146322" y="-1"/>
            <a:ext cx="3045678" cy="6497053"/>
          </a:xfrm>
          <a:prstGeom prst="rect">
            <a:avLst/>
          </a:prstGeom>
        </p:spPr>
      </p:pic>
      <p:pic>
        <p:nvPicPr>
          <p:cNvPr id="15" name="Picture 14" descr="A picture containing person, racket, standing, court&#10;&#10;Description automatically generated">
            <a:extLst>
              <a:ext uri="{FF2B5EF4-FFF2-40B4-BE49-F238E27FC236}">
                <a16:creationId xmlns:a16="http://schemas.microsoft.com/office/drawing/2014/main" id="{D75EB925-3090-4C68-B710-197792E271C8}"/>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6048524" y="-2"/>
            <a:ext cx="3099795" cy="6497054"/>
          </a:xfrm>
          <a:prstGeom prst="rect">
            <a:avLst/>
          </a:prstGeom>
        </p:spPr>
      </p:pic>
      <p:grpSp>
        <p:nvGrpSpPr>
          <p:cNvPr id="18" name="Group 17">
            <a:extLst>
              <a:ext uri="{FF2B5EF4-FFF2-40B4-BE49-F238E27FC236}">
                <a16:creationId xmlns:a16="http://schemas.microsoft.com/office/drawing/2014/main" id="{34535DAB-16C2-47AD-A215-C14A8128ED94}"/>
              </a:ext>
            </a:extLst>
          </p:cNvPr>
          <p:cNvGrpSpPr/>
          <p:nvPr/>
        </p:nvGrpSpPr>
        <p:grpSpPr>
          <a:xfrm>
            <a:off x="108" y="-2"/>
            <a:ext cx="3038317" cy="6497052"/>
            <a:chOff x="138100" y="0"/>
            <a:chExt cx="3038317" cy="6497052"/>
          </a:xfrm>
        </p:grpSpPr>
        <p:pic>
          <p:nvPicPr>
            <p:cNvPr id="17" name="Picture 16" descr="A group of people walking on a path in a park&#10;&#10;Description automatically generated with low confidence">
              <a:extLst>
                <a:ext uri="{FF2B5EF4-FFF2-40B4-BE49-F238E27FC236}">
                  <a16:creationId xmlns:a16="http://schemas.microsoft.com/office/drawing/2014/main" id="{7B03471B-5D89-426E-9EDC-2A21A6C9952B}"/>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138100" y="469878"/>
              <a:ext cx="3038317" cy="6027174"/>
            </a:xfrm>
            <a:prstGeom prst="rect">
              <a:avLst/>
            </a:prstGeom>
          </p:spPr>
        </p:pic>
        <p:pic>
          <p:nvPicPr>
            <p:cNvPr id="20" name="Picture 19" descr="A group of people walking on a path in a park&#10;&#10;Description automatically generated with low confidence">
              <a:extLst>
                <a:ext uri="{FF2B5EF4-FFF2-40B4-BE49-F238E27FC236}">
                  <a16:creationId xmlns:a16="http://schemas.microsoft.com/office/drawing/2014/main" id="{3D32FBF8-48FA-4E5B-856C-588B78F7D33B}"/>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138100" y="0"/>
              <a:ext cx="3038317" cy="843116"/>
            </a:xfrm>
            <a:prstGeom prst="rect">
              <a:avLst/>
            </a:prstGeom>
          </p:spPr>
        </p:pic>
      </p:grpSp>
      <p:pic>
        <p:nvPicPr>
          <p:cNvPr id="21" name="Picture 20" descr="A picture containing person, person, indoor&#10;&#10;Description automatically generated">
            <a:extLst>
              <a:ext uri="{FF2B5EF4-FFF2-40B4-BE49-F238E27FC236}">
                <a16:creationId xmlns:a16="http://schemas.microsoft.com/office/drawing/2014/main" id="{EDC0444F-EE8B-45A5-9D13-69B27E49A818}"/>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t="-784"/>
          <a:stretch/>
        </p:blipFill>
        <p:spPr>
          <a:xfrm>
            <a:off x="3045566" y="618019"/>
            <a:ext cx="3044860" cy="5876721"/>
          </a:xfrm>
          <a:prstGeom prst="rect">
            <a:avLst/>
          </a:prstGeom>
        </p:spPr>
      </p:pic>
      <p:grpSp>
        <p:nvGrpSpPr>
          <p:cNvPr id="22" name="Group 21">
            <a:extLst>
              <a:ext uri="{FF2B5EF4-FFF2-40B4-BE49-F238E27FC236}">
                <a16:creationId xmlns:a16="http://schemas.microsoft.com/office/drawing/2014/main" id="{651FF0AD-8BD4-403A-984E-83F5E35492E4}"/>
              </a:ext>
            </a:extLst>
          </p:cNvPr>
          <p:cNvGrpSpPr/>
          <p:nvPr/>
        </p:nvGrpSpPr>
        <p:grpSpPr>
          <a:xfrm>
            <a:off x="3035627" y="-3"/>
            <a:ext cx="3044860" cy="6504791"/>
            <a:chOff x="3045566" y="0"/>
            <a:chExt cx="3044860" cy="6494740"/>
          </a:xfrm>
        </p:grpSpPr>
        <p:pic>
          <p:nvPicPr>
            <p:cNvPr id="27" name="Picture 26" descr="A picture containing person, person, indoor&#10;&#10;Description automatically generated">
              <a:extLst>
                <a:ext uri="{FF2B5EF4-FFF2-40B4-BE49-F238E27FC236}">
                  <a16:creationId xmlns:a16="http://schemas.microsoft.com/office/drawing/2014/main" id="{1711F730-17B4-4082-BECB-E11F48678973}"/>
                </a:ext>
              </a:extLst>
            </p:cNvPr>
            <p:cNvPicPr>
              <a:picLocks noChangeAspect="1"/>
            </p:cNvPicPr>
            <p:nvPr/>
          </p:nvPicPr>
          <p:blipFill rotWithShape="1">
            <a:blip r:embed="rId8" cstate="print">
              <a:extLst>
                <a:ext uri="{28A0092B-C50C-407E-A947-70E740481C1C}">
                  <a14:useLocalDpi xmlns:a14="http://schemas.microsoft.com/office/drawing/2010/main"/>
                </a:ext>
              </a:extLst>
            </a:blip>
            <a:srcRect/>
            <a:stretch/>
          </p:blipFill>
          <p:spPr>
            <a:xfrm>
              <a:off x="3045566" y="693336"/>
              <a:ext cx="3044860" cy="5801404"/>
            </a:xfrm>
            <a:prstGeom prst="rect">
              <a:avLst/>
            </a:prstGeom>
          </p:spPr>
        </p:pic>
        <p:pic>
          <p:nvPicPr>
            <p:cNvPr id="28" name="Picture 27" descr="A picture containing person, person, indoor&#10;&#10;Description automatically generated">
              <a:extLst>
                <a:ext uri="{FF2B5EF4-FFF2-40B4-BE49-F238E27FC236}">
                  <a16:creationId xmlns:a16="http://schemas.microsoft.com/office/drawing/2014/main" id="{E1E48C38-E328-42FD-A066-A5CF194DECCB}"/>
                </a:ext>
              </a:extLst>
            </p:cNvPr>
            <p:cNvPicPr>
              <a:picLocks noChangeAspect="1"/>
            </p:cNvPicPr>
            <p:nvPr/>
          </p:nvPicPr>
          <p:blipFill rotWithShape="1">
            <a:blip r:embed="rId9" cstate="print">
              <a:extLst>
                <a:ext uri="{28A0092B-C50C-407E-A947-70E740481C1C}">
                  <a14:useLocalDpi xmlns:a14="http://schemas.microsoft.com/office/drawing/2010/main"/>
                </a:ext>
              </a:extLst>
            </a:blip>
            <a:srcRect/>
            <a:stretch/>
          </p:blipFill>
          <p:spPr>
            <a:xfrm>
              <a:off x="3045566" y="0"/>
              <a:ext cx="3044860" cy="986957"/>
            </a:xfrm>
            <a:prstGeom prst="rect">
              <a:avLst/>
            </a:prstGeom>
          </p:spPr>
        </p:pic>
      </p:grpSp>
      <p:sp>
        <p:nvSpPr>
          <p:cNvPr id="25" name="Rectangle 24">
            <a:extLst>
              <a:ext uri="{FF2B5EF4-FFF2-40B4-BE49-F238E27FC236}">
                <a16:creationId xmlns:a16="http://schemas.microsoft.com/office/drawing/2014/main" id="{058C2EDB-3CA4-4DAF-9FBE-5A2FC91EBBBB}"/>
              </a:ext>
            </a:extLst>
          </p:cNvPr>
          <p:cNvSpPr/>
          <p:nvPr/>
        </p:nvSpPr>
        <p:spPr>
          <a:xfrm flipV="1">
            <a:off x="1792" y="1058"/>
            <a:ext cx="12190207" cy="6497055"/>
          </a:xfrm>
          <a:prstGeom prst="rect">
            <a:avLst/>
          </a:prstGeom>
          <a:gradFill flip="none" rotWithShape="1">
            <a:gsLst>
              <a:gs pos="100000">
                <a:schemeClr val="accent1">
                  <a:lumMod val="5000"/>
                  <a:lumOff val="95000"/>
                </a:schemeClr>
              </a:gs>
              <a:gs pos="0">
                <a:srgbClr val="EDE9FB">
                  <a:alpha val="0"/>
                </a:srgbClr>
              </a:gs>
            </a:gsLst>
            <a:lin ang="16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6" name="Google Shape;47;p8">
            <a:extLst>
              <a:ext uri="{FF2B5EF4-FFF2-40B4-BE49-F238E27FC236}">
                <a16:creationId xmlns:a16="http://schemas.microsoft.com/office/drawing/2014/main" id="{B2F4ABA2-FB8E-4677-9E98-63BE9A9EC5F4}"/>
              </a:ext>
            </a:extLst>
          </p:cNvPr>
          <p:cNvPicPr preferRelativeResize="0"/>
          <p:nvPr/>
        </p:nvPicPr>
        <p:blipFill rotWithShape="1">
          <a:blip r:embed="rId10" cstate="screen">
            <a:alphaModFix/>
            <a:duotone>
              <a:prstClr val="black"/>
              <a:schemeClr val="accent5">
                <a:tint val="45000"/>
                <a:satMod val="400000"/>
              </a:schemeClr>
            </a:duotone>
            <a:extLst>
              <a:ext uri="{28A0092B-C50C-407E-A947-70E740481C1C}">
                <a14:useLocalDpi xmlns:a14="http://schemas.microsoft.com/office/drawing/2010/main"/>
              </a:ext>
            </a:extLst>
          </a:blip>
          <a:srcRect l="5320"/>
          <a:stretch/>
        </p:blipFill>
        <p:spPr>
          <a:xfrm>
            <a:off x="0" y="477168"/>
            <a:ext cx="7467600" cy="1300133"/>
          </a:xfrm>
          <a:prstGeom prst="rect">
            <a:avLst/>
          </a:prstGeom>
          <a:noFill/>
          <a:ln>
            <a:noFill/>
          </a:ln>
          <a:effectLst>
            <a:outerShdw blurRad="50800" dist="38100" dir="2700000" algn="tl" rotWithShape="0">
              <a:prstClr val="black">
                <a:alpha val="40000"/>
              </a:prstClr>
            </a:outerShdw>
          </a:effectLst>
        </p:spPr>
      </p:pic>
      <p:sp>
        <p:nvSpPr>
          <p:cNvPr id="2" name="Title 1">
            <a:extLst>
              <a:ext uri="{FF2B5EF4-FFF2-40B4-BE49-F238E27FC236}">
                <a16:creationId xmlns:a16="http://schemas.microsoft.com/office/drawing/2014/main" id="{0FE5A95C-D3A6-4D18-B4BD-025DBC8BD650}"/>
              </a:ext>
            </a:extLst>
          </p:cNvPr>
          <p:cNvSpPr>
            <a:spLocks noGrp="1"/>
          </p:cNvSpPr>
          <p:nvPr>
            <p:ph type="title"/>
          </p:nvPr>
        </p:nvSpPr>
        <p:spPr/>
        <p:txBody>
          <a:bodyPr/>
          <a:lstStyle/>
          <a:p>
            <a:r>
              <a:rPr lang="en-US" dirty="0">
                <a:latin typeface="Georgia"/>
              </a:rPr>
              <a:t>Fear of…</a:t>
            </a:r>
          </a:p>
        </p:txBody>
      </p:sp>
      <p:sp>
        <p:nvSpPr>
          <p:cNvPr id="3" name="Text Placeholder 2">
            <a:extLst>
              <a:ext uri="{FF2B5EF4-FFF2-40B4-BE49-F238E27FC236}">
                <a16:creationId xmlns:a16="http://schemas.microsoft.com/office/drawing/2014/main" id="{9A6C8307-D78E-4728-BBA5-71E340DB6E6F}"/>
              </a:ext>
            </a:extLst>
          </p:cNvPr>
          <p:cNvSpPr>
            <a:spLocks noGrp="1"/>
          </p:cNvSpPr>
          <p:nvPr>
            <p:ph type="body" idx="1"/>
          </p:nvPr>
        </p:nvSpPr>
        <p:spPr>
          <a:xfrm>
            <a:off x="-12327" y="5260949"/>
            <a:ext cx="3038317" cy="1227924"/>
          </a:xfrm>
        </p:spPr>
        <p:txBody>
          <a:bodyPr/>
          <a:lstStyle/>
          <a:p>
            <a:pPr marL="118110" indent="0">
              <a:buNone/>
            </a:pPr>
            <a:r>
              <a:rPr lang="en-US" sz="2800" dirty="0">
                <a:latin typeface="Georgia"/>
              </a:rPr>
              <a:t>People they ____ and ____.</a:t>
            </a:r>
            <a:endParaRPr lang="en-US" sz="2900" dirty="0"/>
          </a:p>
        </p:txBody>
      </p:sp>
      <p:sp>
        <p:nvSpPr>
          <p:cNvPr id="32" name="Text Placeholder 2">
            <a:extLst>
              <a:ext uri="{FF2B5EF4-FFF2-40B4-BE49-F238E27FC236}">
                <a16:creationId xmlns:a16="http://schemas.microsoft.com/office/drawing/2014/main" id="{21CE7AE2-A7D1-4F2D-909F-ABB41D9A7047}"/>
              </a:ext>
            </a:extLst>
          </p:cNvPr>
          <p:cNvSpPr txBox="1">
            <a:spLocks/>
          </p:cNvSpPr>
          <p:nvPr/>
        </p:nvSpPr>
        <p:spPr>
          <a:xfrm>
            <a:off x="6069764" y="5263577"/>
            <a:ext cx="3035808" cy="1225296"/>
          </a:xfrm>
          <a:prstGeom prst="rect">
            <a:avLst/>
          </a:prstGeom>
          <a:noFill/>
          <a:ln>
            <a:noFill/>
          </a:ln>
          <a:effectLst>
            <a:outerShdw blurRad="42863" dist="9525" dir="5400000" algn="bl" rotWithShape="0">
              <a:schemeClr val="dk1">
                <a:alpha val="20000"/>
              </a:schemeClr>
            </a:outerShdw>
          </a:effectLst>
        </p:spPr>
        <p:txBody>
          <a:bodyPr spcFirstLastPara="1" wrap="square" lIns="0" tIns="0" rIns="0" bIns="0" anchor="t" anchorCtr="0">
            <a:noAutofit/>
          </a:bodyPr>
          <a:lstStyle>
            <a:defPPr marR="0" lvl="0" algn="l" rtl="0">
              <a:lnSpc>
                <a:spcPct val="100000"/>
              </a:lnSpc>
              <a:spcBef>
                <a:spcPts val="0"/>
              </a:spcBef>
              <a:spcAft>
                <a:spcPts val="0"/>
              </a:spcAft>
            </a:defPPr>
            <a:lvl1pPr marL="609585" marR="0" lvl="0" indent="-491054" algn="l" rtl="0" eaLnBrk="1" hangingPunct="1">
              <a:lnSpc>
                <a:spcPct val="115000"/>
              </a:lnSpc>
              <a:spcBef>
                <a:spcPts val="800"/>
              </a:spcBef>
              <a:spcAft>
                <a:spcPts val="0"/>
              </a:spcAft>
              <a:buClr>
                <a:schemeClr val="dk1"/>
              </a:buClr>
              <a:buSzPts val="2200"/>
              <a:buFont typeface="Patrick Hand"/>
              <a:buChar char="✔"/>
              <a:defRPr sz="2933" b="0" i="0" u="none" strike="noStrike" cap="none">
                <a:solidFill>
                  <a:schemeClr val="tx1"/>
                </a:solidFill>
                <a:latin typeface="Georgia" panose="02040502050405020303" pitchFamily="18" charset="0"/>
                <a:ea typeface="Patrick Hand"/>
                <a:cs typeface="Patrick Hand"/>
                <a:sym typeface="Patrick Hand"/>
              </a:defRPr>
            </a:lvl1pPr>
            <a:lvl2pPr marL="1219170" marR="0" lvl="1" indent="-491054" algn="l" rtl="0" eaLnBrk="1" hangingPunct="1">
              <a:lnSpc>
                <a:spcPct val="115000"/>
              </a:lnSpc>
              <a:spcBef>
                <a:spcPts val="0"/>
              </a:spcBef>
              <a:spcAft>
                <a:spcPts val="0"/>
              </a:spcAft>
              <a:buClr>
                <a:schemeClr val="lt1"/>
              </a:buClr>
              <a:buSzPts val="2200"/>
              <a:buFont typeface="Patrick Hand"/>
              <a:buChar char="○"/>
              <a:defRPr sz="2933" b="0" i="0" u="none" strike="noStrike" cap="none">
                <a:solidFill>
                  <a:schemeClr val="lt1"/>
                </a:solidFill>
                <a:latin typeface="Patrick Hand"/>
                <a:ea typeface="Patrick Hand"/>
                <a:cs typeface="Patrick Hand"/>
                <a:sym typeface="Patrick Hand"/>
              </a:defRPr>
            </a:lvl2pPr>
            <a:lvl3pPr marL="1828754" marR="0" lvl="2" indent="-491054" algn="l" rtl="0" eaLnBrk="1" hangingPunct="1">
              <a:lnSpc>
                <a:spcPct val="115000"/>
              </a:lnSpc>
              <a:spcBef>
                <a:spcPts val="0"/>
              </a:spcBef>
              <a:spcAft>
                <a:spcPts val="0"/>
              </a:spcAft>
              <a:buClr>
                <a:schemeClr val="lt1"/>
              </a:buClr>
              <a:buSzPts val="2200"/>
              <a:buFont typeface="Patrick Hand"/>
              <a:buChar char="■"/>
              <a:defRPr sz="2933" b="0" i="0" u="none" strike="noStrike" cap="none">
                <a:solidFill>
                  <a:schemeClr val="lt1"/>
                </a:solidFill>
                <a:latin typeface="Patrick Hand"/>
                <a:ea typeface="Patrick Hand"/>
                <a:cs typeface="Patrick Hand"/>
                <a:sym typeface="Patrick Hand"/>
              </a:defRPr>
            </a:lvl3pPr>
            <a:lvl4pPr marL="2438339" marR="0" lvl="3" indent="-491054" algn="l" rtl="0" eaLnBrk="1" hangingPunct="1">
              <a:lnSpc>
                <a:spcPct val="115000"/>
              </a:lnSpc>
              <a:spcBef>
                <a:spcPts val="0"/>
              </a:spcBef>
              <a:spcAft>
                <a:spcPts val="0"/>
              </a:spcAft>
              <a:buClr>
                <a:schemeClr val="lt1"/>
              </a:buClr>
              <a:buSzPts val="2200"/>
              <a:buFont typeface="Patrick Hand"/>
              <a:buChar char="●"/>
              <a:defRPr sz="2933" b="0" i="0" u="none" strike="noStrike" cap="none">
                <a:solidFill>
                  <a:schemeClr val="lt1"/>
                </a:solidFill>
                <a:latin typeface="Patrick Hand"/>
                <a:ea typeface="Patrick Hand"/>
                <a:cs typeface="Patrick Hand"/>
                <a:sym typeface="Patrick Hand"/>
              </a:defRPr>
            </a:lvl4pPr>
            <a:lvl5pPr marL="3047924" marR="0" lvl="4" indent="-491054" algn="l" rtl="0" eaLnBrk="1" hangingPunct="1">
              <a:lnSpc>
                <a:spcPct val="115000"/>
              </a:lnSpc>
              <a:spcBef>
                <a:spcPts val="0"/>
              </a:spcBef>
              <a:spcAft>
                <a:spcPts val="0"/>
              </a:spcAft>
              <a:buClr>
                <a:schemeClr val="lt1"/>
              </a:buClr>
              <a:buSzPts val="2200"/>
              <a:buFont typeface="Patrick Hand"/>
              <a:buChar char="○"/>
              <a:defRPr sz="2933" b="0" i="0" u="none" strike="noStrike" cap="none">
                <a:solidFill>
                  <a:schemeClr val="lt1"/>
                </a:solidFill>
                <a:latin typeface="Patrick Hand"/>
                <a:ea typeface="Patrick Hand"/>
                <a:cs typeface="Patrick Hand"/>
                <a:sym typeface="Patrick Hand"/>
              </a:defRPr>
            </a:lvl5pPr>
            <a:lvl6pPr marL="3657509" marR="0" lvl="5" indent="-491054" algn="l" rtl="0" eaLnBrk="1" hangingPunct="1">
              <a:lnSpc>
                <a:spcPct val="115000"/>
              </a:lnSpc>
              <a:spcBef>
                <a:spcPts val="0"/>
              </a:spcBef>
              <a:spcAft>
                <a:spcPts val="0"/>
              </a:spcAft>
              <a:buClr>
                <a:schemeClr val="lt1"/>
              </a:buClr>
              <a:buSzPts val="2200"/>
              <a:buFont typeface="Patrick Hand"/>
              <a:buChar char="■"/>
              <a:defRPr sz="2933" b="0" i="0" u="none" strike="noStrike" cap="none">
                <a:solidFill>
                  <a:schemeClr val="lt1"/>
                </a:solidFill>
                <a:latin typeface="Patrick Hand"/>
                <a:ea typeface="Patrick Hand"/>
                <a:cs typeface="Patrick Hand"/>
                <a:sym typeface="Patrick Hand"/>
              </a:defRPr>
            </a:lvl6pPr>
            <a:lvl7pPr marL="4267093" marR="0" lvl="6" indent="-491054" algn="l" rtl="0" eaLnBrk="1" hangingPunct="1">
              <a:lnSpc>
                <a:spcPct val="115000"/>
              </a:lnSpc>
              <a:spcBef>
                <a:spcPts val="0"/>
              </a:spcBef>
              <a:spcAft>
                <a:spcPts val="0"/>
              </a:spcAft>
              <a:buClr>
                <a:schemeClr val="lt1"/>
              </a:buClr>
              <a:buSzPts val="2200"/>
              <a:buFont typeface="Patrick Hand"/>
              <a:buChar char="●"/>
              <a:defRPr sz="2933" b="0" i="0" u="none" strike="noStrike" cap="none">
                <a:solidFill>
                  <a:schemeClr val="lt1"/>
                </a:solidFill>
                <a:latin typeface="Patrick Hand"/>
                <a:ea typeface="Patrick Hand"/>
                <a:cs typeface="Patrick Hand"/>
                <a:sym typeface="Patrick Hand"/>
              </a:defRPr>
            </a:lvl7pPr>
            <a:lvl8pPr marL="4876678" marR="0" lvl="7" indent="-491054" algn="l" rtl="0" eaLnBrk="1" hangingPunct="1">
              <a:lnSpc>
                <a:spcPct val="115000"/>
              </a:lnSpc>
              <a:spcBef>
                <a:spcPts val="0"/>
              </a:spcBef>
              <a:spcAft>
                <a:spcPts val="0"/>
              </a:spcAft>
              <a:buClr>
                <a:schemeClr val="lt1"/>
              </a:buClr>
              <a:buSzPts val="2200"/>
              <a:buFont typeface="Patrick Hand"/>
              <a:buChar char="○"/>
              <a:defRPr sz="2933" b="0" i="0" u="none" strike="noStrike" cap="none">
                <a:solidFill>
                  <a:schemeClr val="lt1"/>
                </a:solidFill>
                <a:latin typeface="Patrick Hand"/>
                <a:ea typeface="Patrick Hand"/>
                <a:cs typeface="Patrick Hand"/>
                <a:sym typeface="Patrick Hand"/>
              </a:defRPr>
            </a:lvl8pPr>
            <a:lvl9pPr marL="5486263" marR="0" lvl="8" indent="-491054" algn="l" rtl="0" eaLnBrk="1" hangingPunct="1">
              <a:lnSpc>
                <a:spcPct val="115000"/>
              </a:lnSpc>
              <a:spcBef>
                <a:spcPts val="0"/>
              </a:spcBef>
              <a:spcAft>
                <a:spcPts val="0"/>
              </a:spcAft>
              <a:buClr>
                <a:schemeClr val="lt1"/>
              </a:buClr>
              <a:buSzPts val="2200"/>
              <a:buFont typeface="Patrick Hand"/>
              <a:buChar char="■"/>
              <a:defRPr sz="2933" b="0" i="0" u="none" strike="noStrike" cap="none">
                <a:solidFill>
                  <a:schemeClr val="lt1"/>
                </a:solidFill>
                <a:latin typeface="Patrick Hand"/>
                <a:ea typeface="Patrick Hand"/>
                <a:cs typeface="Patrick Hand"/>
                <a:sym typeface="Patrick Hand"/>
              </a:defRPr>
            </a:lvl9pPr>
          </a:lstStyle>
          <a:p>
            <a:pPr marL="118110" indent="0">
              <a:lnSpc>
                <a:spcPct val="114999"/>
              </a:lnSpc>
              <a:buFont typeface="Patrick Hand"/>
              <a:buNone/>
            </a:pPr>
            <a:r>
              <a:rPr lang="en-US" sz="2800" dirty="0">
                <a:latin typeface="Georgia"/>
              </a:rPr>
              <a:t>_________ or other legal action.</a:t>
            </a:r>
          </a:p>
        </p:txBody>
      </p:sp>
      <p:sp>
        <p:nvSpPr>
          <p:cNvPr id="31" name="Text Placeholder 2">
            <a:extLst>
              <a:ext uri="{FF2B5EF4-FFF2-40B4-BE49-F238E27FC236}">
                <a16:creationId xmlns:a16="http://schemas.microsoft.com/office/drawing/2014/main" id="{7A7ACF23-8B8C-4634-A12B-70279FDF000D}"/>
              </a:ext>
            </a:extLst>
          </p:cNvPr>
          <p:cNvSpPr txBox="1">
            <a:spLocks/>
          </p:cNvSpPr>
          <p:nvPr/>
        </p:nvSpPr>
        <p:spPr>
          <a:xfrm>
            <a:off x="3043267" y="5772533"/>
            <a:ext cx="3038318" cy="716340"/>
          </a:xfrm>
          <a:prstGeom prst="rect">
            <a:avLst/>
          </a:prstGeom>
          <a:noFill/>
          <a:ln>
            <a:noFill/>
          </a:ln>
          <a:effectLst>
            <a:outerShdw blurRad="42863" dist="9525" dir="5400000" algn="bl" rotWithShape="0">
              <a:schemeClr val="dk1">
                <a:alpha val="20000"/>
              </a:schemeClr>
            </a:outerShdw>
          </a:effectLst>
        </p:spPr>
        <p:txBody>
          <a:bodyPr spcFirstLastPara="1" wrap="square" lIns="0" tIns="0" rIns="0" bIns="0" anchor="t" anchorCtr="0">
            <a:noAutofit/>
          </a:bodyPr>
          <a:lstStyle>
            <a:defPPr marR="0" lvl="0" algn="l" rtl="0">
              <a:lnSpc>
                <a:spcPct val="100000"/>
              </a:lnSpc>
              <a:spcBef>
                <a:spcPts val="0"/>
              </a:spcBef>
              <a:spcAft>
                <a:spcPts val="0"/>
              </a:spcAft>
            </a:defPPr>
            <a:lvl1pPr marL="609585" marR="0" lvl="0" indent="-491054" algn="l" rtl="0" eaLnBrk="1" hangingPunct="1">
              <a:lnSpc>
                <a:spcPct val="115000"/>
              </a:lnSpc>
              <a:spcBef>
                <a:spcPts val="800"/>
              </a:spcBef>
              <a:spcAft>
                <a:spcPts val="0"/>
              </a:spcAft>
              <a:buClr>
                <a:schemeClr val="dk1"/>
              </a:buClr>
              <a:buSzPts val="2200"/>
              <a:buFont typeface="Patrick Hand"/>
              <a:buChar char="✔"/>
              <a:defRPr sz="2933" b="0" i="0" u="none" strike="noStrike" cap="none">
                <a:solidFill>
                  <a:schemeClr val="tx1"/>
                </a:solidFill>
                <a:latin typeface="Georgia" panose="02040502050405020303" pitchFamily="18" charset="0"/>
                <a:ea typeface="Patrick Hand"/>
                <a:cs typeface="Patrick Hand"/>
                <a:sym typeface="Patrick Hand"/>
              </a:defRPr>
            </a:lvl1pPr>
            <a:lvl2pPr marL="1219170" marR="0" lvl="1" indent="-491054" algn="l" rtl="0" eaLnBrk="1" hangingPunct="1">
              <a:lnSpc>
                <a:spcPct val="115000"/>
              </a:lnSpc>
              <a:spcBef>
                <a:spcPts val="0"/>
              </a:spcBef>
              <a:spcAft>
                <a:spcPts val="0"/>
              </a:spcAft>
              <a:buClr>
                <a:schemeClr val="lt1"/>
              </a:buClr>
              <a:buSzPts val="2200"/>
              <a:buFont typeface="Patrick Hand"/>
              <a:buChar char="○"/>
              <a:defRPr sz="2933" b="0" i="0" u="none" strike="noStrike" cap="none">
                <a:solidFill>
                  <a:schemeClr val="lt1"/>
                </a:solidFill>
                <a:latin typeface="Patrick Hand"/>
                <a:ea typeface="Patrick Hand"/>
                <a:cs typeface="Patrick Hand"/>
                <a:sym typeface="Patrick Hand"/>
              </a:defRPr>
            </a:lvl2pPr>
            <a:lvl3pPr marL="1828754" marR="0" lvl="2" indent="-491054" algn="l" rtl="0" eaLnBrk="1" hangingPunct="1">
              <a:lnSpc>
                <a:spcPct val="115000"/>
              </a:lnSpc>
              <a:spcBef>
                <a:spcPts val="0"/>
              </a:spcBef>
              <a:spcAft>
                <a:spcPts val="0"/>
              </a:spcAft>
              <a:buClr>
                <a:schemeClr val="lt1"/>
              </a:buClr>
              <a:buSzPts val="2200"/>
              <a:buFont typeface="Patrick Hand"/>
              <a:buChar char="■"/>
              <a:defRPr sz="2933" b="0" i="0" u="none" strike="noStrike" cap="none">
                <a:solidFill>
                  <a:schemeClr val="lt1"/>
                </a:solidFill>
                <a:latin typeface="Patrick Hand"/>
                <a:ea typeface="Patrick Hand"/>
                <a:cs typeface="Patrick Hand"/>
                <a:sym typeface="Patrick Hand"/>
              </a:defRPr>
            </a:lvl3pPr>
            <a:lvl4pPr marL="2438339" marR="0" lvl="3" indent="-491054" algn="l" rtl="0" eaLnBrk="1" hangingPunct="1">
              <a:lnSpc>
                <a:spcPct val="115000"/>
              </a:lnSpc>
              <a:spcBef>
                <a:spcPts val="0"/>
              </a:spcBef>
              <a:spcAft>
                <a:spcPts val="0"/>
              </a:spcAft>
              <a:buClr>
                <a:schemeClr val="lt1"/>
              </a:buClr>
              <a:buSzPts val="2200"/>
              <a:buFont typeface="Patrick Hand"/>
              <a:buChar char="●"/>
              <a:defRPr sz="2933" b="0" i="0" u="none" strike="noStrike" cap="none">
                <a:solidFill>
                  <a:schemeClr val="lt1"/>
                </a:solidFill>
                <a:latin typeface="Patrick Hand"/>
                <a:ea typeface="Patrick Hand"/>
                <a:cs typeface="Patrick Hand"/>
                <a:sym typeface="Patrick Hand"/>
              </a:defRPr>
            </a:lvl4pPr>
            <a:lvl5pPr marL="3047924" marR="0" lvl="4" indent="-491054" algn="l" rtl="0" eaLnBrk="1" hangingPunct="1">
              <a:lnSpc>
                <a:spcPct val="115000"/>
              </a:lnSpc>
              <a:spcBef>
                <a:spcPts val="0"/>
              </a:spcBef>
              <a:spcAft>
                <a:spcPts val="0"/>
              </a:spcAft>
              <a:buClr>
                <a:schemeClr val="lt1"/>
              </a:buClr>
              <a:buSzPts val="2200"/>
              <a:buFont typeface="Patrick Hand"/>
              <a:buChar char="○"/>
              <a:defRPr sz="2933" b="0" i="0" u="none" strike="noStrike" cap="none">
                <a:solidFill>
                  <a:schemeClr val="lt1"/>
                </a:solidFill>
                <a:latin typeface="Patrick Hand"/>
                <a:ea typeface="Patrick Hand"/>
                <a:cs typeface="Patrick Hand"/>
                <a:sym typeface="Patrick Hand"/>
              </a:defRPr>
            </a:lvl5pPr>
            <a:lvl6pPr marL="3657509" marR="0" lvl="5" indent="-491054" algn="l" rtl="0" eaLnBrk="1" hangingPunct="1">
              <a:lnSpc>
                <a:spcPct val="115000"/>
              </a:lnSpc>
              <a:spcBef>
                <a:spcPts val="0"/>
              </a:spcBef>
              <a:spcAft>
                <a:spcPts val="0"/>
              </a:spcAft>
              <a:buClr>
                <a:schemeClr val="lt1"/>
              </a:buClr>
              <a:buSzPts val="2200"/>
              <a:buFont typeface="Patrick Hand"/>
              <a:buChar char="■"/>
              <a:defRPr sz="2933" b="0" i="0" u="none" strike="noStrike" cap="none">
                <a:solidFill>
                  <a:schemeClr val="lt1"/>
                </a:solidFill>
                <a:latin typeface="Patrick Hand"/>
                <a:ea typeface="Patrick Hand"/>
                <a:cs typeface="Patrick Hand"/>
                <a:sym typeface="Patrick Hand"/>
              </a:defRPr>
            </a:lvl6pPr>
            <a:lvl7pPr marL="4267093" marR="0" lvl="6" indent="-491054" algn="l" rtl="0" eaLnBrk="1" hangingPunct="1">
              <a:lnSpc>
                <a:spcPct val="115000"/>
              </a:lnSpc>
              <a:spcBef>
                <a:spcPts val="0"/>
              </a:spcBef>
              <a:spcAft>
                <a:spcPts val="0"/>
              </a:spcAft>
              <a:buClr>
                <a:schemeClr val="lt1"/>
              </a:buClr>
              <a:buSzPts val="2200"/>
              <a:buFont typeface="Patrick Hand"/>
              <a:buChar char="●"/>
              <a:defRPr sz="2933" b="0" i="0" u="none" strike="noStrike" cap="none">
                <a:solidFill>
                  <a:schemeClr val="lt1"/>
                </a:solidFill>
                <a:latin typeface="Patrick Hand"/>
                <a:ea typeface="Patrick Hand"/>
                <a:cs typeface="Patrick Hand"/>
                <a:sym typeface="Patrick Hand"/>
              </a:defRPr>
            </a:lvl7pPr>
            <a:lvl8pPr marL="4876678" marR="0" lvl="7" indent="-491054" algn="l" rtl="0" eaLnBrk="1" hangingPunct="1">
              <a:lnSpc>
                <a:spcPct val="115000"/>
              </a:lnSpc>
              <a:spcBef>
                <a:spcPts val="0"/>
              </a:spcBef>
              <a:spcAft>
                <a:spcPts val="0"/>
              </a:spcAft>
              <a:buClr>
                <a:schemeClr val="lt1"/>
              </a:buClr>
              <a:buSzPts val="2200"/>
              <a:buFont typeface="Patrick Hand"/>
              <a:buChar char="○"/>
              <a:defRPr sz="2933" b="0" i="0" u="none" strike="noStrike" cap="none">
                <a:solidFill>
                  <a:schemeClr val="lt1"/>
                </a:solidFill>
                <a:latin typeface="Patrick Hand"/>
                <a:ea typeface="Patrick Hand"/>
                <a:cs typeface="Patrick Hand"/>
                <a:sym typeface="Patrick Hand"/>
              </a:defRPr>
            </a:lvl8pPr>
            <a:lvl9pPr marL="5486263" marR="0" lvl="8" indent="-491054" algn="l" rtl="0" eaLnBrk="1" hangingPunct="1">
              <a:lnSpc>
                <a:spcPct val="115000"/>
              </a:lnSpc>
              <a:spcBef>
                <a:spcPts val="0"/>
              </a:spcBef>
              <a:spcAft>
                <a:spcPts val="0"/>
              </a:spcAft>
              <a:buClr>
                <a:schemeClr val="lt1"/>
              </a:buClr>
              <a:buSzPts val="2200"/>
              <a:buFont typeface="Patrick Hand"/>
              <a:buChar char="■"/>
              <a:defRPr sz="2933" b="0" i="0" u="none" strike="noStrike" cap="none">
                <a:solidFill>
                  <a:schemeClr val="lt1"/>
                </a:solidFill>
                <a:latin typeface="Patrick Hand"/>
                <a:ea typeface="Patrick Hand"/>
                <a:cs typeface="Patrick Hand"/>
                <a:sym typeface="Patrick Hand"/>
              </a:defRPr>
            </a:lvl9pPr>
          </a:lstStyle>
          <a:p>
            <a:pPr marL="118110" indent="0">
              <a:buFont typeface="Patrick Hand"/>
              <a:buNone/>
            </a:pPr>
            <a:r>
              <a:rPr lang="en-US" sz="2800" dirty="0">
                <a:latin typeface="Georgia"/>
              </a:rPr>
              <a:t>The ________.</a:t>
            </a:r>
          </a:p>
        </p:txBody>
      </p:sp>
      <p:sp>
        <p:nvSpPr>
          <p:cNvPr id="33" name="Text Placeholder 2">
            <a:extLst>
              <a:ext uri="{FF2B5EF4-FFF2-40B4-BE49-F238E27FC236}">
                <a16:creationId xmlns:a16="http://schemas.microsoft.com/office/drawing/2014/main" id="{CB3F14F8-9822-40ED-A132-FE3272CCF914}"/>
              </a:ext>
            </a:extLst>
          </p:cNvPr>
          <p:cNvSpPr txBox="1">
            <a:spLocks/>
          </p:cNvSpPr>
          <p:nvPr/>
        </p:nvSpPr>
        <p:spPr>
          <a:xfrm>
            <a:off x="9160612" y="5775641"/>
            <a:ext cx="3029596" cy="713232"/>
          </a:xfrm>
          <a:prstGeom prst="rect">
            <a:avLst/>
          </a:prstGeom>
          <a:noFill/>
          <a:ln>
            <a:noFill/>
          </a:ln>
          <a:effectLst>
            <a:outerShdw blurRad="42863" dist="9525" dir="5400000" algn="bl" rotWithShape="0">
              <a:schemeClr val="dk1">
                <a:alpha val="20000"/>
              </a:schemeClr>
            </a:outerShdw>
          </a:effectLst>
        </p:spPr>
        <p:txBody>
          <a:bodyPr spcFirstLastPara="1" wrap="square" lIns="0" tIns="0" rIns="0" bIns="0" anchor="t" anchorCtr="0">
            <a:noAutofit/>
          </a:bodyPr>
          <a:lstStyle>
            <a:defPPr marR="0" lvl="0" algn="l" rtl="0">
              <a:lnSpc>
                <a:spcPct val="100000"/>
              </a:lnSpc>
              <a:spcBef>
                <a:spcPts val="0"/>
              </a:spcBef>
              <a:spcAft>
                <a:spcPts val="0"/>
              </a:spcAft>
            </a:defPPr>
            <a:lvl1pPr marL="609585" marR="0" lvl="0" indent="-491054" algn="l" rtl="0" eaLnBrk="1" hangingPunct="1">
              <a:lnSpc>
                <a:spcPct val="115000"/>
              </a:lnSpc>
              <a:spcBef>
                <a:spcPts val="800"/>
              </a:spcBef>
              <a:spcAft>
                <a:spcPts val="0"/>
              </a:spcAft>
              <a:buClr>
                <a:schemeClr val="dk1"/>
              </a:buClr>
              <a:buSzPts val="2200"/>
              <a:buFont typeface="Patrick Hand"/>
              <a:buChar char="✔"/>
              <a:defRPr sz="2933" b="0" i="0" u="none" strike="noStrike" cap="none">
                <a:solidFill>
                  <a:schemeClr val="tx1"/>
                </a:solidFill>
                <a:latin typeface="Georgia" panose="02040502050405020303" pitchFamily="18" charset="0"/>
                <a:ea typeface="Patrick Hand"/>
                <a:cs typeface="Patrick Hand"/>
                <a:sym typeface="Patrick Hand"/>
              </a:defRPr>
            </a:lvl1pPr>
            <a:lvl2pPr marL="1219170" marR="0" lvl="1" indent="-491054" algn="l" rtl="0" eaLnBrk="1" hangingPunct="1">
              <a:lnSpc>
                <a:spcPct val="115000"/>
              </a:lnSpc>
              <a:spcBef>
                <a:spcPts val="0"/>
              </a:spcBef>
              <a:spcAft>
                <a:spcPts val="0"/>
              </a:spcAft>
              <a:buClr>
                <a:schemeClr val="lt1"/>
              </a:buClr>
              <a:buSzPts val="2200"/>
              <a:buFont typeface="Patrick Hand"/>
              <a:buChar char="○"/>
              <a:defRPr sz="2933" b="0" i="0" u="none" strike="noStrike" cap="none">
                <a:solidFill>
                  <a:schemeClr val="lt1"/>
                </a:solidFill>
                <a:latin typeface="Patrick Hand"/>
                <a:ea typeface="Patrick Hand"/>
                <a:cs typeface="Patrick Hand"/>
                <a:sym typeface="Patrick Hand"/>
              </a:defRPr>
            </a:lvl2pPr>
            <a:lvl3pPr marL="1828754" marR="0" lvl="2" indent="-491054" algn="l" rtl="0" eaLnBrk="1" hangingPunct="1">
              <a:lnSpc>
                <a:spcPct val="115000"/>
              </a:lnSpc>
              <a:spcBef>
                <a:spcPts val="0"/>
              </a:spcBef>
              <a:spcAft>
                <a:spcPts val="0"/>
              </a:spcAft>
              <a:buClr>
                <a:schemeClr val="lt1"/>
              </a:buClr>
              <a:buSzPts val="2200"/>
              <a:buFont typeface="Patrick Hand"/>
              <a:buChar char="■"/>
              <a:defRPr sz="2933" b="0" i="0" u="none" strike="noStrike" cap="none">
                <a:solidFill>
                  <a:schemeClr val="lt1"/>
                </a:solidFill>
                <a:latin typeface="Patrick Hand"/>
                <a:ea typeface="Patrick Hand"/>
                <a:cs typeface="Patrick Hand"/>
                <a:sym typeface="Patrick Hand"/>
              </a:defRPr>
            </a:lvl3pPr>
            <a:lvl4pPr marL="2438339" marR="0" lvl="3" indent="-491054" algn="l" rtl="0" eaLnBrk="1" hangingPunct="1">
              <a:lnSpc>
                <a:spcPct val="115000"/>
              </a:lnSpc>
              <a:spcBef>
                <a:spcPts val="0"/>
              </a:spcBef>
              <a:spcAft>
                <a:spcPts val="0"/>
              </a:spcAft>
              <a:buClr>
                <a:schemeClr val="lt1"/>
              </a:buClr>
              <a:buSzPts val="2200"/>
              <a:buFont typeface="Patrick Hand"/>
              <a:buChar char="●"/>
              <a:defRPr sz="2933" b="0" i="0" u="none" strike="noStrike" cap="none">
                <a:solidFill>
                  <a:schemeClr val="lt1"/>
                </a:solidFill>
                <a:latin typeface="Patrick Hand"/>
                <a:ea typeface="Patrick Hand"/>
                <a:cs typeface="Patrick Hand"/>
                <a:sym typeface="Patrick Hand"/>
              </a:defRPr>
            </a:lvl4pPr>
            <a:lvl5pPr marL="3047924" marR="0" lvl="4" indent="-491054" algn="l" rtl="0" eaLnBrk="1" hangingPunct="1">
              <a:lnSpc>
                <a:spcPct val="115000"/>
              </a:lnSpc>
              <a:spcBef>
                <a:spcPts val="0"/>
              </a:spcBef>
              <a:spcAft>
                <a:spcPts val="0"/>
              </a:spcAft>
              <a:buClr>
                <a:schemeClr val="lt1"/>
              </a:buClr>
              <a:buSzPts val="2200"/>
              <a:buFont typeface="Patrick Hand"/>
              <a:buChar char="○"/>
              <a:defRPr sz="2933" b="0" i="0" u="none" strike="noStrike" cap="none">
                <a:solidFill>
                  <a:schemeClr val="lt1"/>
                </a:solidFill>
                <a:latin typeface="Patrick Hand"/>
                <a:ea typeface="Patrick Hand"/>
                <a:cs typeface="Patrick Hand"/>
                <a:sym typeface="Patrick Hand"/>
              </a:defRPr>
            </a:lvl5pPr>
            <a:lvl6pPr marL="3657509" marR="0" lvl="5" indent="-491054" algn="l" rtl="0" eaLnBrk="1" hangingPunct="1">
              <a:lnSpc>
                <a:spcPct val="115000"/>
              </a:lnSpc>
              <a:spcBef>
                <a:spcPts val="0"/>
              </a:spcBef>
              <a:spcAft>
                <a:spcPts val="0"/>
              </a:spcAft>
              <a:buClr>
                <a:schemeClr val="lt1"/>
              </a:buClr>
              <a:buSzPts val="2200"/>
              <a:buFont typeface="Patrick Hand"/>
              <a:buChar char="■"/>
              <a:defRPr sz="2933" b="0" i="0" u="none" strike="noStrike" cap="none">
                <a:solidFill>
                  <a:schemeClr val="lt1"/>
                </a:solidFill>
                <a:latin typeface="Patrick Hand"/>
                <a:ea typeface="Patrick Hand"/>
                <a:cs typeface="Patrick Hand"/>
                <a:sym typeface="Patrick Hand"/>
              </a:defRPr>
            </a:lvl6pPr>
            <a:lvl7pPr marL="4267093" marR="0" lvl="6" indent="-491054" algn="l" rtl="0" eaLnBrk="1" hangingPunct="1">
              <a:lnSpc>
                <a:spcPct val="115000"/>
              </a:lnSpc>
              <a:spcBef>
                <a:spcPts val="0"/>
              </a:spcBef>
              <a:spcAft>
                <a:spcPts val="0"/>
              </a:spcAft>
              <a:buClr>
                <a:schemeClr val="lt1"/>
              </a:buClr>
              <a:buSzPts val="2200"/>
              <a:buFont typeface="Patrick Hand"/>
              <a:buChar char="●"/>
              <a:defRPr sz="2933" b="0" i="0" u="none" strike="noStrike" cap="none">
                <a:solidFill>
                  <a:schemeClr val="lt1"/>
                </a:solidFill>
                <a:latin typeface="Patrick Hand"/>
                <a:ea typeface="Patrick Hand"/>
                <a:cs typeface="Patrick Hand"/>
                <a:sym typeface="Patrick Hand"/>
              </a:defRPr>
            </a:lvl7pPr>
            <a:lvl8pPr marL="4876678" marR="0" lvl="7" indent="-491054" algn="l" rtl="0" eaLnBrk="1" hangingPunct="1">
              <a:lnSpc>
                <a:spcPct val="115000"/>
              </a:lnSpc>
              <a:spcBef>
                <a:spcPts val="0"/>
              </a:spcBef>
              <a:spcAft>
                <a:spcPts val="0"/>
              </a:spcAft>
              <a:buClr>
                <a:schemeClr val="lt1"/>
              </a:buClr>
              <a:buSzPts val="2200"/>
              <a:buFont typeface="Patrick Hand"/>
              <a:buChar char="○"/>
              <a:defRPr sz="2933" b="0" i="0" u="none" strike="noStrike" cap="none">
                <a:solidFill>
                  <a:schemeClr val="lt1"/>
                </a:solidFill>
                <a:latin typeface="Patrick Hand"/>
                <a:ea typeface="Patrick Hand"/>
                <a:cs typeface="Patrick Hand"/>
                <a:sym typeface="Patrick Hand"/>
              </a:defRPr>
            </a:lvl8pPr>
            <a:lvl9pPr marL="5486263" marR="0" lvl="8" indent="-491054" algn="l" rtl="0" eaLnBrk="1" hangingPunct="1">
              <a:lnSpc>
                <a:spcPct val="115000"/>
              </a:lnSpc>
              <a:spcBef>
                <a:spcPts val="0"/>
              </a:spcBef>
              <a:spcAft>
                <a:spcPts val="0"/>
              </a:spcAft>
              <a:buClr>
                <a:schemeClr val="lt1"/>
              </a:buClr>
              <a:buSzPts val="2200"/>
              <a:buFont typeface="Patrick Hand"/>
              <a:buChar char="■"/>
              <a:defRPr sz="2933" b="0" i="0" u="none" strike="noStrike" cap="none">
                <a:solidFill>
                  <a:schemeClr val="lt1"/>
                </a:solidFill>
                <a:latin typeface="Patrick Hand"/>
                <a:ea typeface="Patrick Hand"/>
                <a:cs typeface="Patrick Hand"/>
                <a:sym typeface="Patrick Hand"/>
              </a:defRPr>
            </a:lvl9pPr>
          </a:lstStyle>
          <a:p>
            <a:pPr marL="118110" indent="0">
              <a:lnSpc>
                <a:spcPct val="114999"/>
              </a:lnSpc>
              <a:buFont typeface="Patrick Hand"/>
              <a:buNone/>
            </a:pPr>
            <a:r>
              <a:rPr lang="en-US" sz="2800" dirty="0">
                <a:latin typeface="Georgia"/>
              </a:rPr>
              <a:t>Losing _______.</a:t>
            </a:r>
            <a:endParaRPr lang="en-US" sz="2800" dirty="0"/>
          </a:p>
          <a:p>
            <a:pPr marL="118110" indent="0">
              <a:lnSpc>
                <a:spcPct val="114999"/>
              </a:lnSpc>
              <a:buFont typeface="Patrick Hand"/>
              <a:buNone/>
            </a:pPr>
            <a:endParaRPr lang="en-US" sz="2900" dirty="0"/>
          </a:p>
        </p:txBody>
      </p:sp>
      <p:sp>
        <p:nvSpPr>
          <p:cNvPr id="9" name="TextBox 8">
            <a:extLst>
              <a:ext uri="{FF2B5EF4-FFF2-40B4-BE49-F238E27FC236}">
                <a16:creationId xmlns:a16="http://schemas.microsoft.com/office/drawing/2014/main" id="{729A4C6C-BA4C-4708-900F-53A8415E0351}"/>
              </a:ext>
            </a:extLst>
          </p:cNvPr>
          <p:cNvSpPr txBox="1"/>
          <p:nvPr/>
        </p:nvSpPr>
        <p:spPr>
          <a:xfrm>
            <a:off x="5958347" y="5309320"/>
            <a:ext cx="2519235" cy="541687"/>
          </a:xfrm>
          <a:prstGeom prst="rect">
            <a:avLst/>
          </a:prstGeom>
          <a:noFill/>
        </p:spPr>
        <p:txBody>
          <a:bodyPr wrap="square" lIns="91440" tIns="45720" rIns="91440" bIns="45720" rtlCol="0" anchor="t">
            <a:spAutoFit/>
          </a:bodyPr>
          <a:lstStyle/>
          <a:p>
            <a:pPr algn="ctr"/>
            <a:r>
              <a:rPr lang="en-US" sz="2800" dirty="0">
                <a:solidFill>
                  <a:schemeClr val="tx2">
                    <a:lumMod val="50000"/>
                  </a:schemeClr>
                </a:solidFill>
                <a:latin typeface="Georgia"/>
              </a:rPr>
              <a:t>Deportation</a:t>
            </a:r>
            <a:endParaRPr lang="en-US" sz="2800" dirty="0">
              <a:solidFill>
                <a:schemeClr val="tx2">
                  <a:lumMod val="50000"/>
                </a:schemeClr>
              </a:solidFill>
              <a:latin typeface="Georgia" panose="02040502050405020303" pitchFamily="18" charset="0"/>
            </a:endParaRPr>
          </a:p>
        </p:txBody>
      </p:sp>
      <p:sp>
        <p:nvSpPr>
          <p:cNvPr id="5" name="TextBox 4">
            <a:extLst>
              <a:ext uri="{FF2B5EF4-FFF2-40B4-BE49-F238E27FC236}">
                <a16:creationId xmlns:a16="http://schemas.microsoft.com/office/drawing/2014/main" id="{228DD4EF-E407-40D5-8DBE-B9A3AEB81A7D}"/>
              </a:ext>
            </a:extLst>
          </p:cNvPr>
          <p:cNvSpPr txBox="1"/>
          <p:nvPr/>
        </p:nvSpPr>
        <p:spPr>
          <a:xfrm>
            <a:off x="3281165" y="5821908"/>
            <a:ext cx="2926537" cy="541687"/>
          </a:xfrm>
          <a:prstGeom prst="rect">
            <a:avLst/>
          </a:prstGeom>
          <a:noFill/>
        </p:spPr>
        <p:txBody>
          <a:bodyPr wrap="square" lIns="91440" tIns="45720" rIns="91440" bIns="45720" rtlCol="0" anchor="t">
            <a:spAutoFit/>
          </a:bodyPr>
          <a:lstStyle/>
          <a:p>
            <a:pPr algn="ctr"/>
            <a:r>
              <a:rPr lang="en-US" sz="2800" dirty="0">
                <a:solidFill>
                  <a:schemeClr val="tx2">
                    <a:lumMod val="50000"/>
                  </a:schemeClr>
                </a:solidFill>
                <a:latin typeface="Georgia"/>
              </a:rPr>
              <a:t>traffickers</a:t>
            </a:r>
            <a:endParaRPr lang="en-US" sz="2800" dirty="0"/>
          </a:p>
        </p:txBody>
      </p:sp>
      <p:sp>
        <p:nvSpPr>
          <p:cNvPr id="7" name="TextBox 6">
            <a:extLst>
              <a:ext uri="{FF2B5EF4-FFF2-40B4-BE49-F238E27FC236}">
                <a16:creationId xmlns:a16="http://schemas.microsoft.com/office/drawing/2014/main" id="{EFE44AB1-BBE7-492B-B519-2DB1E71DA875}"/>
              </a:ext>
            </a:extLst>
          </p:cNvPr>
          <p:cNvSpPr txBox="1"/>
          <p:nvPr/>
        </p:nvSpPr>
        <p:spPr>
          <a:xfrm>
            <a:off x="1904416" y="5309320"/>
            <a:ext cx="1221690" cy="538609"/>
          </a:xfrm>
          <a:prstGeom prst="rect">
            <a:avLst/>
          </a:prstGeom>
          <a:noFill/>
        </p:spPr>
        <p:txBody>
          <a:bodyPr wrap="square" lIns="91440" tIns="45720" rIns="91440" bIns="45720" rtlCol="0" anchor="t">
            <a:spAutoFit/>
          </a:bodyPr>
          <a:lstStyle/>
          <a:p>
            <a:pPr algn="ctr"/>
            <a:r>
              <a:rPr lang="en-US" sz="2800" dirty="0">
                <a:solidFill>
                  <a:schemeClr val="tx2">
                    <a:lumMod val="50000"/>
                  </a:schemeClr>
                </a:solidFill>
                <a:latin typeface="Georgia"/>
              </a:rPr>
              <a:t>know</a:t>
            </a:r>
            <a:endParaRPr lang="en-US" sz="2800" dirty="0"/>
          </a:p>
        </p:txBody>
      </p:sp>
      <p:sp>
        <p:nvSpPr>
          <p:cNvPr id="8" name="TextBox 7">
            <a:extLst>
              <a:ext uri="{FF2B5EF4-FFF2-40B4-BE49-F238E27FC236}">
                <a16:creationId xmlns:a16="http://schemas.microsoft.com/office/drawing/2014/main" id="{E7A76251-1DE2-412D-805B-EFCA5194DA6D}"/>
              </a:ext>
            </a:extLst>
          </p:cNvPr>
          <p:cNvSpPr txBox="1"/>
          <p:nvPr/>
        </p:nvSpPr>
        <p:spPr>
          <a:xfrm>
            <a:off x="748666" y="5821908"/>
            <a:ext cx="969381" cy="541687"/>
          </a:xfrm>
          <a:prstGeom prst="rect">
            <a:avLst/>
          </a:prstGeom>
          <a:noFill/>
        </p:spPr>
        <p:txBody>
          <a:bodyPr wrap="square" lIns="91440" tIns="45720" rIns="91440" bIns="45720" rtlCol="0" anchor="t">
            <a:spAutoFit/>
          </a:bodyPr>
          <a:lstStyle/>
          <a:p>
            <a:pPr algn="ctr"/>
            <a:r>
              <a:rPr lang="en-US" sz="2800" dirty="0">
                <a:solidFill>
                  <a:schemeClr val="tx2">
                    <a:lumMod val="50000"/>
                  </a:schemeClr>
                </a:solidFill>
                <a:latin typeface="Georgia"/>
              </a:rPr>
              <a:t>love</a:t>
            </a:r>
            <a:endParaRPr lang="en-US" sz="2800" dirty="0">
              <a:solidFill>
                <a:schemeClr val="tx2">
                  <a:lumMod val="50000"/>
                </a:schemeClr>
              </a:solidFill>
              <a:latin typeface="Georgia" panose="02040502050405020303" pitchFamily="18" charset="0"/>
            </a:endParaRPr>
          </a:p>
        </p:txBody>
      </p:sp>
      <p:sp>
        <p:nvSpPr>
          <p:cNvPr id="6" name="TextBox 5">
            <a:extLst>
              <a:ext uri="{FF2B5EF4-FFF2-40B4-BE49-F238E27FC236}">
                <a16:creationId xmlns:a16="http://schemas.microsoft.com/office/drawing/2014/main" id="{FAAFA727-3434-4487-8ED6-31D08AE2D3A0}"/>
              </a:ext>
            </a:extLst>
          </p:cNvPr>
          <p:cNvSpPr txBox="1"/>
          <p:nvPr/>
        </p:nvSpPr>
        <p:spPr>
          <a:xfrm>
            <a:off x="10334994" y="5821908"/>
            <a:ext cx="1661981" cy="541687"/>
          </a:xfrm>
          <a:prstGeom prst="rect">
            <a:avLst/>
          </a:prstGeom>
          <a:noFill/>
        </p:spPr>
        <p:txBody>
          <a:bodyPr wrap="square" lIns="91440" tIns="45720" rIns="91440" bIns="45720" rtlCol="0" anchor="t">
            <a:spAutoFit/>
          </a:bodyPr>
          <a:lstStyle/>
          <a:p>
            <a:pPr algn="ctr"/>
            <a:r>
              <a:rPr lang="en-US" sz="2800" dirty="0">
                <a:solidFill>
                  <a:schemeClr val="tx2">
                    <a:lumMod val="50000"/>
                  </a:schemeClr>
                </a:solidFill>
                <a:latin typeface="Georgia"/>
              </a:rPr>
              <a:t> children</a:t>
            </a:r>
            <a:endParaRPr lang="en-US" sz="2800" dirty="0">
              <a:solidFill>
                <a:schemeClr val="tx2">
                  <a:lumMod val="50000"/>
                </a:schemeClr>
              </a:solidFill>
              <a:latin typeface="Georgia" panose="02040502050405020303" pitchFamily="18" charset="0"/>
            </a:endParaRPr>
          </a:p>
        </p:txBody>
      </p:sp>
    </p:spTree>
    <p:extLst>
      <p:ext uri="{BB962C8B-B14F-4D97-AF65-F5344CB8AC3E}">
        <p14:creationId xmlns:p14="http://schemas.microsoft.com/office/powerpoint/2010/main" val="14720033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5" grpId="0"/>
      <p:bldP spid="7" grpId="0"/>
      <p:bldP spid="8" grpId="0"/>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0AA2E777-C02E-409D-BEF9-39BDF7E62F70}"/>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flipH="1">
            <a:off x="691532" y="0"/>
            <a:ext cx="11500468" cy="6496747"/>
          </a:xfrm>
          <a:prstGeom prst="rect">
            <a:avLst/>
          </a:prstGeom>
        </p:spPr>
      </p:pic>
      <p:sp>
        <p:nvSpPr>
          <p:cNvPr id="15" name="Rectangle 14">
            <a:extLst>
              <a:ext uri="{FF2B5EF4-FFF2-40B4-BE49-F238E27FC236}">
                <a16:creationId xmlns:a16="http://schemas.microsoft.com/office/drawing/2014/main" id="{42409C79-8F91-4DC5-8DAD-ABC01E3CBFC6}"/>
              </a:ext>
            </a:extLst>
          </p:cNvPr>
          <p:cNvSpPr/>
          <p:nvPr/>
        </p:nvSpPr>
        <p:spPr>
          <a:xfrm>
            <a:off x="0" y="0"/>
            <a:ext cx="12192000" cy="6497053"/>
          </a:xfrm>
          <a:prstGeom prst="rect">
            <a:avLst/>
          </a:prstGeom>
          <a:gradFill flip="none" rotWithShape="1">
            <a:gsLst>
              <a:gs pos="57000">
                <a:schemeClr val="accent1">
                  <a:lumMod val="5000"/>
                  <a:lumOff val="95000"/>
                </a:schemeClr>
              </a:gs>
              <a:gs pos="0">
                <a:srgbClr val="EDE9FB">
                  <a:alpha val="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6" name="Google Shape;47;p8">
            <a:extLst>
              <a:ext uri="{FF2B5EF4-FFF2-40B4-BE49-F238E27FC236}">
                <a16:creationId xmlns:a16="http://schemas.microsoft.com/office/drawing/2014/main" id="{792C07F1-D624-4EA9-9CF0-7492D33C02D1}"/>
              </a:ext>
            </a:extLst>
          </p:cNvPr>
          <p:cNvPicPr preferRelativeResize="0"/>
          <p:nvPr/>
        </p:nvPicPr>
        <p:blipFill rotWithShape="1">
          <a:blip r:embed="rId3" cstate="screen">
            <a:alphaModFix/>
            <a:duotone>
              <a:prstClr val="black"/>
              <a:schemeClr val="accent5">
                <a:tint val="45000"/>
                <a:satMod val="400000"/>
              </a:schemeClr>
            </a:duotone>
            <a:extLst>
              <a:ext uri="{28A0092B-C50C-407E-A947-70E740481C1C}">
                <a14:useLocalDpi xmlns:a14="http://schemas.microsoft.com/office/drawing/2010/main"/>
              </a:ext>
            </a:extLst>
          </a:blip>
          <a:srcRect l="5320"/>
          <a:stretch/>
        </p:blipFill>
        <p:spPr>
          <a:xfrm>
            <a:off x="0" y="477168"/>
            <a:ext cx="7467600" cy="1300133"/>
          </a:xfrm>
          <a:prstGeom prst="rect">
            <a:avLst/>
          </a:prstGeom>
          <a:noFill/>
          <a:ln>
            <a:noFill/>
          </a:ln>
          <a:effectLst>
            <a:outerShdw blurRad="50800" dist="38100" dir="2700000" algn="tl" rotWithShape="0">
              <a:prstClr val="black">
                <a:alpha val="40000"/>
              </a:prstClr>
            </a:outerShdw>
          </a:effectLst>
        </p:spPr>
      </p:pic>
      <p:sp>
        <p:nvSpPr>
          <p:cNvPr id="2" name="Title 1">
            <a:extLst>
              <a:ext uri="{FF2B5EF4-FFF2-40B4-BE49-F238E27FC236}">
                <a16:creationId xmlns:a16="http://schemas.microsoft.com/office/drawing/2014/main" id="{0FE5A95C-D3A6-4D18-B4BD-025DBC8BD650}"/>
              </a:ext>
            </a:extLst>
          </p:cNvPr>
          <p:cNvSpPr>
            <a:spLocks noGrp="1"/>
          </p:cNvSpPr>
          <p:nvPr>
            <p:ph type="title"/>
          </p:nvPr>
        </p:nvSpPr>
        <p:spPr/>
        <p:txBody>
          <a:bodyPr/>
          <a:lstStyle/>
          <a:p>
            <a:r>
              <a:rPr lang="en-US" dirty="0">
                <a:latin typeface="Georgia"/>
              </a:rPr>
              <a:t>Psychological Manipulation</a:t>
            </a:r>
          </a:p>
        </p:txBody>
      </p:sp>
      <p:sp>
        <p:nvSpPr>
          <p:cNvPr id="14" name="Text Placeholder 2">
            <a:extLst>
              <a:ext uri="{FF2B5EF4-FFF2-40B4-BE49-F238E27FC236}">
                <a16:creationId xmlns:a16="http://schemas.microsoft.com/office/drawing/2014/main" id="{286245B6-0EFF-41AC-BCC8-B37B1137E08A}"/>
              </a:ext>
            </a:extLst>
          </p:cNvPr>
          <p:cNvSpPr txBox="1">
            <a:spLocks/>
          </p:cNvSpPr>
          <p:nvPr/>
        </p:nvSpPr>
        <p:spPr>
          <a:xfrm>
            <a:off x="609599" y="4026497"/>
            <a:ext cx="6664520" cy="1763198"/>
          </a:xfrm>
          <a:prstGeom prst="rect">
            <a:avLst/>
          </a:prstGeom>
          <a:noFill/>
          <a:ln>
            <a:noFill/>
          </a:ln>
          <a:effectLst>
            <a:outerShdw blurRad="42863" dist="9525" dir="5400000" algn="bl" rotWithShape="0">
              <a:schemeClr val="dk1">
                <a:alpha val="20000"/>
              </a:schemeClr>
            </a:outerShdw>
          </a:effectLst>
        </p:spPr>
        <p:txBody>
          <a:bodyPr spcFirstLastPara="1" wrap="none" lIns="0" tIns="0" rIns="0" bIns="0" anchor="ctr" anchorCtr="0">
            <a:noAutofit/>
          </a:bodyPr>
          <a:lstStyle>
            <a:defPPr marR="0" lvl="0" algn="l" rtl="0">
              <a:lnSpc>
                <a:spcPct val="100000"/>
              </a:lnSpc>
              <a:spcBef>
                <a:spcPts val="0"/>
              </a:spcBef>
              <a:spcAft>
                <a:spcPts val="0"/>
              </a:spcAft>
            </a:defPPr>
            <a:lvl1pPr marL="609585" marR="0" lvl="0" indent="-491054" algn="l" rtl="0" eaLnBrk="1" hangingPunct="1">
              <a:lnSpc>
                <a:spcPct val="115000"/>
              </a:lnSpc>
              <a:spcBef>
                <a:spcPts val="800"/>
              </a:spcBef>
              <a:spcAft>
                <a:spcPts val="0"/>
              </a:spcAft>
              <a:buClr>
                <a:schemeClr val="dk1"/>
              </a:buClr>
              <a:buSzPts val="2200"/>
              <a:buFont typeface="Patrick Hand"/>
              <a:buChar char="✔"/>
              <a:defRPr sz="2933" b="0" i="0" u="none" strike="noStrike" cap="none">
                <a:solidFill>
                  <a:schemeClr val="tx1"/>
                </a:solidFill>
                <a:latin typeface="Georgia" panose="02040502050405020303" pitchFamily="18" charset="0"/>
                <a:ea typeface="Patrick Hand"/>
                <a:cs typeface="Patrick Hand"/>
                <a:sym typeface="Patrick Hand"/>
              </a:defRPr>
            </a:lvl1pPr>
            <a:lvl2pPr marL="1219170" marR="0" lvl="1" indent="-491054" algn="l" rtl="0" eaLnBrk="1" hangingPunct="1">
              <a:lnSpc>
                <a:spcPct val="115000"/>
              </a:lnSpc>
              <a:spcBef>
                <a:spcPts val="0"/>
              </a:spcBef>
              <a:spcAft>
                <a:spcPts val="0"/>
              </a:spcAft>
              <a:buClr>
                <a:schemeClr val="lt1"/>
              </a:buClr>
              <a:buSzPts val="2200"/>
              <a:buFont typeface="Patrick Hand"/>
              <a:buChar char="○"/>
              <a:defRPr sz="2933" b="0" i="0" u="none" strike="noStrike" cap="none">
                <a:solidFill>
                  <a:schemeClr val="lt1"/>
                </a:solidFill>
                <a:latin typeface="Patrick Hand"/>
                <a:ea typeface="Patrick Hand"/>
                <a:cs typeface="Patrick Hand"/>
                <a:sym typeface="Patrick Hand"/>
              </a:defRPr>
            </a:lvl2pPr>
            <a:lvl3pPr marL="1828754" marR="0" lvl="2" indent="-491054" algn="l" rtl="0" eaLnBrk="1" hangingPunct="1">
              <a:lnSpc>
                <a:spcPct val="115000"/>
              </a:lnSpc>
              <a:spcBef>
                <a:spcPts val="0"/>
              </a:spcBef>
              <a:spcAft>
                <a:spcPts val="0"/>
              </a:spcAft>
              <a:buClr>
                <a:schemeClr val="lt1"/>
              </a:buClr>
              <a:buSzPts val="2200"/>
              <a:buFont typeface="Patrick Hand"/>
              <a:buChar char="■"/>
              <a:defRPr sz="2933" b="0" i="0" u="none" strike="noStrike" cap="none">
                <a:solidFill>
                  <a:schemeClr val="lt1"/>
                </a:solidFill>
                <a:latin typeface="Patrick Hand"/>
                <a:ea typeface="Patrick Hand"/>
                <a:cs typeface="Patrick Hand"/>
                <a:sym typeface="Patrick Hand"/>
              </a:defRPr>
            </a:lvl3pPr>
            <a:lvl4pPr marL="2438339" marR="0" lvl="3" indent="-491054" algn="l" rtl="0" eaLnBrk="1" hangingPunct="1">
              <a:lnSpc>
                <a:spcPct val="115000"/>
              </a:lnSpc>
              <a:spcBef>
                <a:spcPts val="0"/>
              </a:spcBef>
              <a:spcAft>
                <a:spcPts val="0"/>
              </a:spcAft>
              <a:buClr>
                <a:schemeClr val="lt1"/>
              </a:buClr>
              <a:buSzPts val="2200"/>
              <a:buFont typeface="Patrick Hand"/>
              <a:buChar char="●"/>
              <a:defRPr sz="2933" b="0" i="0" u="none" strike="noStrike" cap="none">
                <a:solidFill>
                  <a:schemeClr val="lt1"/>
                </a:solidFill>
                <a:latin typeface="Patrick Hand"/>
                <a:ea typeface="Patrick Hand"/>
                <a:cs typeface="Patrick Hand"/>
                <a:sym typeface="Patrick Hand"/>
              </a:defRPr>
            </a:lvl4pPr>
            <a:lvl5pPr marL="3047924" marR="0" lvl="4" indent="-491054" algn="l" rtl="0" eaLnBrk="1" hangingPunct="1">
              <a:lnSpc>
                <a:spcPct val="115000"/>
              </a:lnSpc>
              <a:spcBef>
                <a:spcPts val="0"/>
              </a:spcBef>
              <a:spcAft>
                <a:spcPts val="0"/>
              </a:spcAft>
              <a:buClr>
                <a:schemeClr val="lt1"/>
              </a:buClr>
              <a:buSzPts val="2200"/>
              <a:buFont typeface="Patrick Hand"/>
              <a:buChar char="○"/>
              <a:defRPr sz="2933" b="0" i="0" u="none" strike="noStrike" cap="none">
                <a:solidFill>
                  <a:schemeClr val="lt1"/>
                </a:solidFill>
                <a:latin typeface="Patrick Hand"/>
                <a:ea typeface="Patrick Hand"/>
                <a:cs typeface="Patrick Hand"/>
                <a:sym typeface="Patrick Hand"/>
              </a:defRPr>
            </a:lvl5pPr>
            <a:lvl6pPr marL="3657509" marR="0" lvl="5" indent="-491054" algn="l" rtl="0" eaLnBrk="1" hangingPunct="1">
              <a:lnSpc>
                <a:spcPct val="115000"/>
              </a:lnSpc>
              <a:spcBef>
                <a:spcPts val="0"/>
              </a:spcBef>
              <a:spcAft>
                <a:spcPts val="0"/>
              </a:spcAft>
              <a:buClr>
                <a:schemeClr val="lt1"/>
              </a:buClr>
              <a:buSzPts val="2200"/>
              <a:buFont typeface="Patrick Hand"/>
              <a:buChar char="■"/>
              <a:defRPr sz="2933" b="0" i="0" u="none" strike="noStrike" cap="none">
                <a:solidFill>
                  <a:schemeClr val="lt1"/>
                </a:solidFill>
                <a:latin typeface="Patrick Hand"/>
                <a:ea typeface="Patrick Hand"/>
                <a:cs typeface="Patrick Hand"/>
                <a:sym typeface="Patrick Hand"/>
              </a:defRPr>
            </a:lvl6pPr>
            <a:lvl7pPr marL="4267093" marR="0" lvl="6" indent="-491054" algn="l" rtl="0" eaLnBrk="1" hangingPunct="1">
              <a:lnSpc>
                <a:spcPct val="115000"/>
              </a:lnSpc>
              <a:spcBef>
                <a:spcPts val="0"/>
              </a:spcBef>
              <a:spcAft>
                <a:spcPts val="0"/>
              </a:spcAft>
              <a:buClr>
                <a:schemeClr val="lt1"/>
              </a:buClr>
              <a:buSzPts val="2200"/>
              <a:buFont typeface="Patrick Hand"/>
              <a:buChar char="●"/>
              <a:defRPr sz="2933" b="0" i="0" u="none" strike="noStrike" cap="none">
                <a:solidFill>
                  <a:schemeClr val="lt1"/>
                </a:solidFill>
                <a:latin typeface="Patrick Hand"/>
                <a:ea typeface="Patrick Hand"/>
                <a:cs typeface="Patrick Hand"/>
                <a:sym typeface="Patrick Hand"/>
              </a:defRPr>
            </a:lvl7pPr>
            <a:lvl8pPr marL="4876678" marR="0" lvl="7" indent="-491054" algn="l" rtl="0" eaLnBrk="1" hangingPunct="1">
              <a:lnSpc>
                <a:spcPct val="115000"/>
              </a:lnSpc>
              <a:spcBef>
                <a:spcPts val="0"/>
              </a:spcBef>
              <a:spcAft>
                <a:spcPts val="0"/>
              </a:spcAft>
              <a:buClr>
                <a:schemeClr val="lt1"/>
              </a:buClr>
              <a:buSzPts val="2200"/>
              <a:buFont typeface="Patrick Hand"/>
              <a:buChar char="○"/>
              <a:defRPr sz="2933" b="0" i="0" u="none" strike="noStrike" cap="none">
                <a:solidFill>
                  <a:schemeClr val="lt1"/>
                </a:solidFill>
                <a:latin typeface="Patrick Hand"/>
                <a:ea typeface="Patrick Hand"/>
                <a:cs typeface="Patrick Hand"/>
                <a:sym typeface="Patrick Hand"/>
              </a:defRPr>
            </a:lvl8pPr>
            <a:lvl9pPr marL="5486263" marR="0" lvl="8" indent="-491054" algn="l" rtl="0" eaLnBrk="1" hangingPunct="1">
              <a:lnSpc>
                <a:spcPct val="115000"/>
              </a:lnSpc>
              <a:spcBef>
                <a:spcPts val="0"/>
              </a:spcBef>
              <a:spcAft>
                <a:spcPts val="0"/>
              </a:spcAft>
              <a:buClr>
                <a:schemeClr val="lt1"/>
              </a:buClr>
              <a:buSzPts val="2200"/>
              <a:buFont typeface="Patrick Hand"/>
              <a:buChar char="■"/>
              <a:defRPr sz="2933" b="0" i="0" u="none" strike="noStrike" cap="none">
                <a:solidFill>
                  <a:schemeClr val="lt1"/>
                </a:solidFill>
                <a:latin typeface="Patrick Hand"/>
                <a:ea typeface="Patrick Hand"/>
                <a:cs typeface="Patrick Hand"/>
                <a:sym typeface="Patrick Hand"/>
              </a:defRPr>
            </a:lvl9pPr>
          </a:lstStyle>
          <a:p>
            <a:pPr marL="107950" indent="9525">
              <a:lnSpc>
                <a:spcPct val="114999"/>
              </a:lnSpc>
              <a:buNone/>
            </a:pPr>
            <a:r>
              <a:rPr lang="en-US" sz="2800" dirty="0">
                <a:latin typeface="Georgia"/>
              </a:rPr>
              <a:t>Develop an ________</a:t>
            </a:r>
            <a:br>
              <a:rPr lang="en-US" sz="2800" dirty="0">
                <a:latin typeface="Georgia"/>
              </a:rPr>
            </a:br>
            <a:r>
              <a:rPr lang="en-US" sz="2800" dirty="0">
                <a:latin typeface="Georgia"/>
              </a:rPr>
              <a:t>_________  to the traffickers.</a:t>
            </a:r>
          </a:p>
          <a:p>
            <a:pPr marL="118110" indent="0">
              <a:lnSpc>
                <a:spcPct val="114999"/>
              </a:lnSpc>
              <a:buFont typeface="Patrick Hand"/>
              <a:buNone/>
            </a:pPr>
            <a:endParaRPr lang="en-US" sz="2900" dirty="0"/>
          </a:p>
        </p:txBody>
      </p:sp>
      <p:sp>
        <p:nvSpPr>
          <p:cNvPr id="3" name="Text Placeholder 2">
            <a:extLst>
              <a:ext uri="{FF2B5EF4-FFF2-40B4-BE49-F238E27FC236}">
                <a16:creationId xmlns:a16="http://schemas.microsoft.com/office/drawing/2014/main" id="{9A6C8307-D78E-4728-BBA5-71E340DB6E6F}"/>
              </a:ext>
            </a:extLst>
          </p:cNvPr>
          <p:cNvSpPr>
            <a:spLocks noGrp="1"/>
          </p:cNvSpPr>
          <p:nvPr>
            <p:ph type="body" idx="1"/>
          </p:nvPr>
        </p:nvSpPr>
        <p:spPr>
          <a:xfrm>
            <a:off x="609600" y="1999333"/>
            <a:ext cx="6664519" cy="1763198"/>
          </a:xfrm>
        </p:spPr>
        <p:txBody>
          <a:bodyPr/>
          <a:lstStyle/>
          <a:p>
            <a:pPr marL="118110" indent="0">
              <a:lnSpc>
                <a:spcPct val="114999"/>
              </a:lnSpc>
              <a:buNone/>
            </a:pPr>
            <a:r>
              <a:rPr lang="en-US" sz="2800" dirty="0">
                <a:latin typeface="Georgia"/>
              </a:rPr>
              <a:t>Your body’s _____________  </a:t>
            </a:r>
            <a:br>
              <a:rPr lang="en-US" sz="2800" dirty="0">
                <a:latin typeface="Georgia"/>
              </a:rPr>
            </a:br>
            <a:r>
              <a:rPr lang="en-US" sz="2800" dirty="0">
                <a:latin typeface="Georgia"/>
              </a:rPr>
              <a:t>response is triggered by  </a:t>
            </a:r>
            <a:br>
              <a:rPr lang="en-US" sz="2800" dirty="0">
                <a:latin typeface="Georgia"/>
              </a:rPr>
            </a:br>
            <a:r>
              <a:rPr lang="en-US" sz="2800" dirty="0">
                <a:latin typeface="Georgia"/>
              </a:rPr>
              <a:t>__________ fears.</a:t>
            </a:r>
          </a:p>
        </p:txBody>
      </p:sp>
      <p:sp>
        <p:nvSpPr>
          <p:cNvPr id="6" name="TextBox 5">
            <a:extLst>
              <a:ext uri="{FF2B5EF4-FFF2-40B4-BE49-F238E27FC236}">
                <a16:creationId xmlns:a16="http://schemas.microsoft.com/office/drawing/2014/main" id="{FAAFA727-3434-4487-8ED6-31D08AE2D3A0}"/>
              </a:ext>
            </a:extLst>
          </p:cNvPr>
          <p:cNvSpPr txBox="1"/>
          <p:nvPr/>
        </p:nvSpPr>
        <p:spPr>
          <a:xfrm>
            <a:off x="2371778" y="1997132"/>
            <a:ext cx="3443608" cy="538609"/>
          </a:xfrm>
          <a:prstGeom prst="rect">
            <a:avLst/>
          </a:prstGeom>
          <a:noFill/>
        </p:spPr>
        <p:txBody>
          <a:bodyPr wrap="square" lIns="91440" tIns="45720" rIns="91440" bIns="45720" rtlCol="0" anchor="t">
            <a:spAutoFit/>
          </a:bodyPr>
          <a:lstStyle/>
          <a:p>
            <a:pPr algn="ctr"/>
            <a:r>
              <a:rPr lang="en-US" sz="2900" dirty="0">
                <a:solidFill>
                  <a:schemeClr val="tx2">
                    <a:lumMod val="50000"/>
                  </a:schemeClr>
                </a:solidFill>
                <a:latin typeface="Georgia"/>
              </a:rPr>
              <a:t> </a:t>
            </a:r>
            <a:r>
              <a:rPr lang="en-US" sz="2800" dirty="0">
                <a:solidFill>
                  <a:schemeClr val="tx2">
                    <a:lumMod val="50000"/>
                  </a:schemeClr>
                </a:solidFill>
                <a:latin typeface="Georgia"/>
              </a:rPr>
              <a:t>fight-flight-freeze</a:t>
            </a:r>
            <a:endParaRPr lang="en-US" sz="2800" dirty="0">
              <a:solidFill>
                <a:schemeClr val="tx2">
                  <a:lumMod val="50000"/>
                </a:schemeClr>
              </a:solidFill>
              <a:latin typeface="Georgia" panose="02040502050405020303" pitchFamily="18" charset="0"/>
            </a:endParaRPr>
          </a:p>
        </p:txBody>
      </p:sp>
      <p:sp>
        <p:nvSpPr>
          <p:cNvPr id="4" name="Slide Number Placeholder 3">
            <a:extLst>
              <a:ext uri="{FF2B5EF4-FFF2-40B4-BE49-F238E27FC236}">
                <a16:creationId xmlns:a16="http://schemas.microsoft.com/office/drawing/2014/main" id="{4FC2EB7A-86F2-4FEC-BE94-BF4E852AEACD}"/>
              </a:ext>
            </a:extLst>
          </p:cNvPr>
          <p:cNvSpPr>
            <a:spLocks noGrp="1"/>
          </p:cNvSpPr>
          <p:nvPr>
            <p:ph type="sldNum" sz="quarter" idx="10"/>
          </p:nvPr>
        </p:nvSpPr>
        <p:spPr/>
        <p:txBody>
          <a:bodyPr/>
          <a:lstStyle/>
          <a:p>
            <a:fld id="{DC7BBA9F-DE71-443C-8AAE-5AD50151E65F}" type="slidenum">
              <a:rPr lang="en-US" smtClean="0"/>
              <a:pPr/>
              <a:t>11</a:t>
            </a:fld>
            <a:endParaRPr lang="en-US" dirty="0"/>
          </a:p>
        </p:txBody>
      </p:sp>
      <p:sp>
        <p:nvSpPr>
          <p:cNvPr id="5" name="TextBox 4">
            <a:extLst>
              <a:ext uri="{FF2B5EF4-FFF2-40B4-BE49-F238E27FC236}">
                <a16:creationId xmlns:a16="http://schemas.microsoft.com/office/drawing/2014/main" id="{3539CFB2-9C6A-4583-A494-A56E27EC8F34}"/>
              </a:ext>
            </a:extLst>
          </p:cNvPr>
          <p:cNvSpPr txBox="1"/>
          <p:nvPr/>
        </p:nvSpPr>
        <p:spPr>
          <a:xfrm>
            <a:off x="2564955" y="4071618"/>
            <a:ext cx="1932612" cy="538609"/>
          </a:xfrm>
          <a:prstGeom prst="rect">
            <a:avLst/>
          </a:prstGeom>
          <a:noFill/>
        </p:spPr>
        <p:txBody>
          <a:bodyPr wrap="square" lIns="91440" tIns="45720" rIns="91440" bIns="45720" rtlCol="0" anchor="t">
            <a:spAutoFit/>
          </a:bodyPr>
          <a:lstStyle/>
          <a:p>
            <a:pPr algn="ctr"/>
            <a:r>
              <a:rPr lang="en-US" sz="2800" dirty="0">
                <a:solidFill>
                  <a:schemeClr val="tx2">
                    <a:lumMod val="50000"/>
                  </a:schemeClr>
                </a:solidFill>
                <a:latin typeface="Georgia"/>
              </a:rPr>
              <a:t>emotional</a:t>
            </a:r>
            <a:r>
              <a:rPr lang="en-US" sz="2900" dirty="0">
                <a:solidFill>
                  <a:schemeClr val="tx2">
                    <a:lumMod val="50000"/>
                  </a:schemeClr>
                </a:solidFill>
                <a:latin typeface="Georgia"/>
              </a:rPr>
              <a:t> </a:t>
            </a:r>
            <a:endParaRPr lang="en-US" sz="2900" dirty="0">
              <a:solidFill>
                <a:schemeClr val="tx2">
                  <a:lumMod val="50000"/>
                </a:schemeClr>
              </a:solidFill>
              <a:latin typeface="Georgia" panose="02040502050405020303" pitchFamily="18" charset="0"/>
            </a:endParaRPr>
          </a:p>
        </p:txBody>
      </p:sp>
      <p:sp>
        <p:nvSpPr>
          <p:cNvPr id="7" name="TextBox 6">
            <a:extLst>
              <a:ext uri="{FF2B5EF4-FFF2-40B4-BE49-F238E27FC236}">
                <a16:creationId xmlns:a16="http://schemas.microsoft.com/office/drawing/2014/main" id="{16CF5861-F0A1-4EB7-BD20-344E125FA6B2}"/>
              </a:ext>
            </a:extLst>
          </p:cNvPr>
          <p:cNvSpPr txBox="1"/>
          <p:nvPr/>
        </p:nvSpPr>
        <p:spPr>
          <a:xfrm>
            <a:off x="783668" y="4580819"/>
            <a:ext cx="1976257" cy="538609"/>
          </a:xfrm>
          <a:prstGeom prst="rect">
            <a:avLst/>
          </a:prstGeom>
          <a:noFill/>
        </p:spPr>
        <p:txBody>
          <a:bodyPr wrap="square" lIns="91440" tIns="45720" rIns="91440" bIns="45720" rtlCol="0" anchor="t">
            <a:spAutoFit/>
          </a:bodyPr>
          <a:lstStyle/>
          <a:p>
            <a:pPr algn="ctr"/>
            <a:r>
              <a:rPr lang="en-US" sz="2800" dirty="0">
                <a:solidFill>
                  <a:schemeClr val="tx2">
                    <a:lumMod val="50000"/>
                  </a:schemeClr>
                </a:solidFill>
                <a:latin typeface="Georgia"/>
              </a:rPr>
              <a:t>attachment</a:t>
            </a:r>
            <a:endParaRPr lang="en-US" sz="2800" dirty="0">
              <a:solidFill>
                <a:schemeClr val="tx2">
                  <a:lumMod val="50000"/>
                </a:schemeClr>
              </a:solidFill>
              <a:latin typeface="Georgia" panose="02040502050405020303" pitchFamily="18" charset="0"/>
            </a:endParaRPr>
          </a:p>
        </p:txBody>
      </p:sp>
      <p:sp>
        <p:nvSpPr>
          <p:cNvPr id="8" name="TextBox 7">
            <a:extLst>
              <a:ext uri="{FF2B5EF4-FFF2-40B4-BE49-F238E27FC236}">
                <a16:creationId xmlns:a16="http://schemas.microsoft.com/office/drawing/2014/main" id="{31A67AC5-F9B7-422E-8668-F1DF038B1741}"/>
              </a:ext>
            </a:extLst>
          </p:cNvPr>
          <p:cNvSpPr txBox="1"/>
          <p:nvPr/>
        </p:nvSpPr>
        <p:spPr>
          <a:xfrm>
            <a:off x="691532" y="3005901"/>
            <a:ext cx="2320947" cy="538609"/>
          </a:xfrm>
          <a:prstGeom prst="rect">
            <a:avLst/>
          </a:prstGeom>
          <a:noFill/>
        </p:spPr>
        <p:txBody>
          <a:bodyPr wrap="square" lIns="91440" tIns="45720" rIns="91440" bIns="45720" rtlCol="0" anchor="t">
            <a:spAutoFit/>
          </a:bodyPr>
          <a:lstStyle/>
          <a:p>
            <a:pPr algn="ctr"/>
            <a:r>
              <a:rPr lang="en-US" sz="2800" dirty="0">
                <a:solidFill>
                  <a:schemeClr val="tx2">
                    <a:lumMod val="50000"/>
                  </a:schemeClr>
                </a:solidFill>
                <a:latin typeface="Georgia"/>
              </a:rPr>
              <a:t>psychological </a:t>
            </a:r>
            <a:endParaRPr lang="en-US" sz="2800" dirty="0">
              <a:solidFill>
                <a:schemeClr val="tx2">
                  <a:lumMod val="50000"/>
                </a:schemeClr>
              </a:solidFill>
              <a:latin typeface="Georgia" panose="02040502050405020303" pitchFamily="18" charset="0"/>
            </a:endParaRPr>
          </a:p>
        </p:txBody>
      </p:sp>
    </p:spTree>
    <p:extLst>
      <p:ext uri="{BB962C8B-B14F-4D97-AF65-F5344CB8AC3E}">
        <p14:creationId xmlns:p14="http://schemas.microsoft.com/office/powerpoint/2010/main" val="13936330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5" grpId="0"/>
      <p:bldP spid="7" grpId="0"/>
      <p:bldP spid="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erson and person sitting on a couch&#10;&#10;Description automatically generated">
            <a:extLst>
              <a:ext uri="{FF2B5EF4-FFF2-40B4-BE49-F238E27FC236}">
                <a16:creationId xmlns:a16="http://schemas.microsoft.com/office/drawing/2014/main" id="{0698793A-3A50-4ADA-9946-C68687C885FC}"/>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1143000" y="0"/>
            <a:ext cx="11049000" cy="6497053"/>
          </a:xfrm>
          <a:prstGeom prst="rect">
            <a:avLst/>
          </a:prstGeom>
        </p:spPr>
      </p:pic>
      <p:sp>
        <p:nvSpPr>
          <p:cNvPr id="11" name="Rectangle 10">
            <a:extLst>
              <a:ext uri="{FF2B5EF4-FFF2-40B4-BE49-F238E27FC236}">
                <a16:creationId xmlns:a16="http://schemas.microsoft.com/office/drawing/2014/main" id="{C01824C7-8AE3-43A2-87C0-F804BF8F4155}"/>
              </a:ext>
            </a:extLst>
          </p:cNvPr>
          <p:cNvSpPr/>
          <p:nvPr/>
        </p:nvSpPr>
        <p:spPr>
          <a:xfrm>
            <a:off x="0" y="0"/>
            <a:ext cx="12192000" cy="6497053"/>
          </a:xfrm>
          <a:prstGeom prst="rect">
            <a:avLst/>
          </a:prstGeom>
          <a:gradFill flip="none" rotWithShape="1">
            <a:gsLst>
              <a:gs pos="57000">
                <a:schemeClr val="accent1">
                  <a:lumMod val="5000"/>
                  <a:lumOff val="95000"/>
                </a:schemeClr>
              </a:gs>
              <a:gs pos="0">
                <a:srgbClr val="EDE9FB">
                  <a:alpha val="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Google Shape;47;p8">
            <a:extLst>
              <a:ext uri="{FF2B5EF4-FFF2-40B4-BE49-F238E27FC236}">
                <a16:creationId xmlns:a16="http://schemas.microsoft.com/office/drawing/2014/main" id="{A9111F67-FDD0-4C68-BA8B-FA821139ED76}"/>
              </a:ext>
            </a:extLst>
          </p:cNvPr>
          <p:cNvPicPr preferRelativeResize="0"/>
          <p:nvPr/>
        </p:nvPicPr>
        <p:blipFill rotWithShape="1">
          <a:blip r:embed="rId3" cstate="screen">
            <a:alphaModFix/>
            <a:duotone>
              <a:prstClr val="black"/>
              <a:schemeClr val="accent5">
                <a:tint val="45000"/>
                <a:satMod val="400000"/>
              </a:schemeClr>
            </a:duotone>
            <a:extLst>
              <a:ext uri="{28A0092B-C50C-407E-A947-70E740481C1C}">
                <a14:useLocalDpi xmlns:a14="http://schemas.microsoft.com/office/drawing/2010/main"/>
              </a:ext>
            </a:extLst>
          </a:blip>
          <a:srcRect l="5320"/>
          <a:stretch/>
        </p:blipFill>
        <p:spPr>
          <a:xfrm>
            <a:off x="0" y="477168"/>
            <a:ext cx="7467600" cy="1300133"/>
          </a:xfrm>
          <a:prstGeom prst="rect">
            <a:avLst/>
          </a:prstGeom>
          <a:noFill/>
          <a:ln>
            <a:noFill/>
          </a:ln>
          <a:effectLst>
            <a:outerShdw blurRad="50800" dist="38100" dir="2700000" algn="tl" rotWithShape="0">
              <a:prstClr val="black">
                <a:alpha val="40000"/>
              </a:prstClr>
            </a:outerShdw>
          </a:effectLst>
        </p:spPr>
      </p:pic>
      <p:sp>
        <p:nvSpPr>
          <p:cNvPr id="2" name="Title 1">
            <a:extLst>
              <a:ext uri="{FF2B5EF4-FFF2-40B4-BE49-F238E27FC236}">
                <a16:creationId xmlns:a16="http://schemas.microsoft.com/office/drawing/2014/main" id="{0FE5A95C-D3A6-4D18-B4BD-025DBC8BD650}"/>
              </a:ext>
            </a:extLst>
          </p:cNvPr>
          <p:cNvSpPr>
            <a:spLocks noGrp="1"/>
          </p:cNvSpPr>
          <p:nvPr>
            <p:ph type="title"/>
          </p:nvPr>
        </p:nvSpPr>
        <p:spPr/>
        <p:txBody>
          <a:bodyPr/>
          <a:lstStyle/>
          <a:p>
            <a:r>
              <a:rPr lang="en-US">
                <a:latin typeface="Georgia"/>
              </a:rPr>
              <a:t>Psychological Manipulation</a:t>
            </a:r>
            <a:endParaRPr lang="en-US" dirty="0">
              <a:latin typeface="Georgia"/>
            </a:endParaRPr>
          </a:p>
        </p:txBody>
      </p:sp>
      <p:sp>
        <p:nvSpPr>
          <p:cNvPr id="3" name="Text Placeholder 2">
            <a:extLst>
              <a:ext uri="{FF2B5EF4-FFF2-40B4-BE49-F238E27FC236}">
                <a16:creationId xmlns:a16="http://schemas.microsoft.com/office/drawing/2014/main" id="{9A6C8307-D78E-4728-BBA5-71E340DB6E6F}"/>
              </a:ext>
            </a:extLst>
          </p:cNvPr>
          <p:cNvSpPr>
            <a:spLocks noGrp="1"/>
          </p:cNvSpPr>
          <p:nvPr>
            <p:ph type="body" idx="1"/>
          </p:nvPr>
        </p:nvSpPr>
        <p:spPr>
          <a:xfrm>
            <a:off x="609599" y="1999332"/>
            <a:ext cx="6050281" cy="4497721"/>
          </a:xfrm>
        </p:spPr>
        <p:txBody>
          <a:bodyPr/>
          <a:lstStyle/>
          <a:p>
            <a:pPr marL="118110" indent="0">
              <a:lnSpc>
                <a:spcPct val="114999"/>
              </a:lnSpc>
              <a:buNone/>
            </a:pPr>
            <a:r>
              <a:rPr lang="en-US" sz="2800" dirty="0">
                <a:latin typeface="Georgia"/>
              </a:rPr>
              <a:t>_________ is a practice used to manipulate someone by psychological means so they question their own sanity. </a:t>
            </a:r>
          </a:p>
          <a:p>
            <a:pPr marL="118110" indent="0">
              <a:lnSpc>
                <a:spcPct val="114999"/>
              </a:lnSpc>
              <a:buNone/>
            </a:pPr>
            <a:endParaRPr lang="en-US" sz="2900" dirty="0">
              <a:latin typeface="Georgia"/>
            </a:endParaRPr>
          </a:p>
          <a:p>
            <a:pPr marL="118110" indent="0">
              <a:lnSpc>
                <a:spcPct val="114999"/>
              </a:lnSpc>
              <a:buNone/>
            </a:pPr>
            <a:r>
              <a:rPr lang="en-US" sz="2800" dirty="0">
                <a:latin typeface="Georgia"/>
              </a:rPr>
              <a:t>Victims ultimately become _________ on the traffickers.</a:t>
            </a:r>
          </a:p>
        </p:txBody>
      </p:sp>
      <p:sp>
        <p:nvSpPr>
          <p:cNvPr id="4" name="Slide Number Placeholder 3">
            <a:extLst>
              <a:ext uri="{FF2B5EF4-FFF2-40B4-BE49-F238E27FC236}">
                <a16:creationId xmlns:a16="http://schemas.microsoft.com/office/drawing/2014/main" id="{4FC2EB7A-86F2-4FEC-BE94-BF4E852AEACD}"/>
              </a:ext>
            </a:extLst>
          </p:cNvPr>
          <p:cNvSpPr>
            <a:spLocks noGrp="1"/>
          </p:cNvSpPr>
          <p:nvPr>
            <p:ph type="sldNum" sz="quarter" idx="10"/>
          </p:nvPr>
        </p:nvSpPr>
        <p:spPr/>
        <p:txBody>
          <a:bodyPr/>
          <a:lstStyle/>
          <a:p>
            <a:fld id="{DC7BBA9F-DE71-443C-8AAE-5AD50151E65F}" type="slidenum">
              <a:rPr lang="en-US" smtClean="0"/>
              <a:pPr/>
              <a:t>12</a:t>
            </a:fld>
            <a:endParaRPr lang="en-US" dirty="0"/>
          </a:p>
        </p:txBody>
      </p:sp>
      <p:sp>
        <p:nvSpPr>
          <p:cNvPr id="8" name="TextBox 7">
            <a:extLst>
              <a:ext uri="{FF2B5EF4-FFF2-40B4-BE49-F238E27FC236}">
                <a16:creationId xmlns:a16="http://schemas.microsoft.com/office/drawing/2014/main" id="{31A67AC5-F9B7-422E-8668-F1DF038B1741}"/>
              </a:ext>
            </a:extLst>
          </p:cNvPr>
          <p:cNvSpPr txBox="1"/>
          <p:nvPr/>
        </p:nvSpPr>
        <p:spPr>
          <a:xfrm>
            <a:off x="697890" y="2047459"/>
            <a:ext cx="2018779" cy="538609"/>
          </a:xfrm>
          <a:prstGeom prst="rect">
            <a:avLst/>
          </a:prstGeom>
          <a:noFill/>
        </p:spPr>
        <p:txBody>
          <a:bodyPr wrap="square" lIns="91440" tIns="45720" rIns="91440" bIns="45720" rtlCol="0" anchor="t">
            <a:spAutoFit/>
          </a:bodyPr>
          <a:lstStyle/>
          <a:p>
            <a:pPr algn="ctr"/>
            <a:r>
              <a:rPr lang="en-US" sz="2800" dirty="0">
                <a:solidFill>
                  <a:schemeClr val="tx2">
                    <a:lumMod val="50000"/>
                  </a:schemeClr>
                </a:solidFill>
                <a:latin typeface="Georgia"/>
              </a:rPr>
              <a:t>Gaslighting</a:t>
            </a:r>
            <a:endParaRPr lang="en-US" sz="2800" dirty="0"/>
          </a:p>
        </p:txBody>
      </p:sp>
      <p:sp>
        <p:nvSpPr>
          <p:cNvPr id="9" name="TextBox 8">
            <a:extLst>
              <a:ext uri="{FF2B5EF4-FFF2-40B4-BE49-F238E27FC236}">
                <a16:creationId xmlns:a16="http://schemas.microsoft.com/office/drawing/2014/main" id="{79C08535-F16D-4189-998C-005BF1C279D7}"/>
              </a:ext>
            </a:extLst>
          </p:cNvPr>
          <p:cNvSpPr txBox="1"/>
          <p:nvPr/>
        </p:nvSpPr>
        <p:spPr>
          <a:xfrm>
            <a:off x="623891" y="5189846"/>
            <a:ext cx="2166776" cy="538609"/>
          </a:xfrm>
          <a:prstGeom prst="rect">
            <a:avLst/>
          </a:prstGeom>
          <a:noFill/>
        </p:spPr>
        <p:txBody>
          <a:bodyPr wrap="square" lIns="91440" tIns="45720" rIns="91440" bIns="45720" rtlCol="0" anchor="t">
            <a:spAutoFit/>
          </a:bodyPr>
          <a:lstStyle/>
          <a:p>
            <a:pPr algn="ctr"/>
            <a:r>
              <a:rPr lang="en-US" sz="2800" dirty="0">
                <a:solidFill>
                  <a:schemeClr val="tx2">
                    <a:lumMod val="50000"/>
                  </a:schemeClr>
                </a:solidFill>
                <a:latin typeface="Georgia"/>
              </a:rPr>
              <a:t>dependent</a:t>
            </a:r>
            <a:endParaRPr lang="en-US" sz="2800" dirty="0"/>
          </a:p>
        </p:txBody>
      </p:sp>
    </p:spTree>
    <p:extLst>
      <p:ext uri="{BB962C8B-B14F-4D97-AF65-F5344CB8AC3E}">
        <p14:creationId xmlns:p14="http://schemas.microsoft.com/office/powerpoint/2010/main" val="1359484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 name="Group 28">
            <a:extLst>
              <a:ext uri="{FF2B5EF4-FFF2-40B4-BE49-F238E27FC236}">
                <a16:creationId xmlns:a16="http://schemas.microsoft.com/office/drawing/2014/main" id="{20CA754A-B180-4918-ABA1-8F5C44022C28}"/>
              </a:ext>
            </a:extLst>
          </p:cNvPr>
          <p:cNvGrpSpPr/>
          <p:nvPr/>
        </p:nvGrpSpPr>
        <p:grpSpPr>
          <a:xfrm>
            <a:off x="7710279" y="1471612"/>
            <a:ext cx="3788842" cy="4839995"/>
            <a:chOff x="7110204" y="508786"/>
            <a:chExt cx="4572000" cy="5840428"/>
          </a:xfrm>
        </p:grpSpPr>
        <p:grpSp>
          <p:nvGrpSpPr>
            <p:cNvPr id="26" name="Group 25">
              <a:extLst>
                <a:ext uri="{FF2B5EF4-FFF2-40B4-BE49-F238E27FC236}">
                  <a16:creationId xmlns:a16="http://schemas.microsoft.com/office/drawing/2014/main" id="{053C3FF9-0523-4E3D-AE73-966923EAD6A3}"/>
                </a:ext>
              </a:extLst>
            </p:cNvPr>
            <p:cNvGrpSpPr/>
            <p:nvPr/>
          </p:nvGrpSpPr>
          <p:grpSpPr>
            <a:xfrm>
              <a:off x="7110204" y="508786"/>
              <a:ext cx="4572000" cy="5840428"/>
              <a:chOff x="7110204" y="508786"/>
              <a:chExt cx="4572000" cy="5840428"/>
            </a:xfrm>
          </p:grpSpPr>
          <p:grpSp>
            <p:nvGrpSpPr>
              <p:cNvPr id="21" name="Group 20">
                <a:extLst>
                  <a:ext uri="{FF2B5EF4-FFF2-40B4-BE49-F238E27FC236}">
                    <a16:creationId xmlns:a16="http://schemas.microsoft.com/office/drawing/2014/main" id="{A9BA3BF9-622C-4989-85AD-041D3E4FA5E7}"/>
                  </a:ext>
                </a:extLst>
              </p:cNvPr>
              <p:cNvGrpSpPr/>
              <p:nvPr/>
            </p:nvGrpSpPr>
            <p:grpSpPr>
              <a:xfrm>
                <a:off x="7110204" y="508786"/>
                <a:ext cx="4572000" cy="5840428"/>
                <a:chOff x="7110204" y="508786"/>
                <a:chExt cx="4572000" cy="5840428"/>
              </a:xfrm>
            </p:grpSpPr>
            <p:pic>
              <p:nvPicPr>
                <p:cNvPr id="12" name="Picture 11">
                  <a:extLst>
                    <a:ext uri="{FF2B5EF4-FFF2-40B4-BE49-F238E27FC236}">
                      <a16:creationId xmlns:a16="http://schemas.microsoft.com/office/drawing/2014/main" id="{672D05F0-C14C-43BC-8113-8A40153D9130}"/>
                    </a:ext>
                  </a:extLst>
                </p:cNvPr>
                <p:cNvPicPr>
                  <a:picLocks noChangeAspect="1"/>
                </p:cNvPicPr>
                <p:nvPr/>
              </p:nvPicPr>
              <p:blipFill rotWithShape="1">
                <a:blip r:embed="rId2" cstate="screen">
                  <a:extLst>
                    <a:ext uri="{BEBA8EAE-BF5A-486C-A8C5-ECC9F3942E4B}">
                      <a14:imgProps xmlns:a14="http://schemas.microsoft.com/office/drawing/2010/main">
                        <a14:imgLayer r:embed="rId3">
                          <a14:imgEffect>
                            <a14:artisticBlur radius="50"/>
                          </a14:imgEffect>
                          <a14:imgEffect>
                            <a14:brightnessContrast bright="15000"/>
                          </a14:imgEffect>
                        </a14:imgLayer>
                      </a14:imgProps>
                    </a:ext>
                    <a:ext uri="{28A0092B-C50C-407E-A947-70E740481C1C}">
                      <a14:useLocalDpi xmlns:a14="http://schemas.microsoft.com/office/drawing/2010/main"/>
                    </a:ext>
                  </a:extLst>
                </a:blip>
                <a:srcRect/>
                <a:stretch/>
              </p:blipFill>
              <p:spPr>
                <a:xfrm>
                  <a:off x="7110204" y="508786"/>
                  <a:ext cx="4572000" cy="5840428"/>
                </a:xfrm>
                <a:prstGeom prst="rect">
                  <a:avLst/>
                </a:prstGeom>
              </p:spPr>
            </p:pic>
            <p:pic>
              <p:nvPicPr>
                <p:cNvPr id="22" name="Picture 21">
                  <a:extLst>
                    <a:ext uri="{FF2B5EF4-FFF2-40B4-BE49-F238E27FC236}">
                      <a16:creationId xmlns:a16="http://schemas.microsoft.com/office/drawing/2014/main" id="{D306422D-0375-4794-A05E-9EC5814434AF}"/>
                    </a:ext>
                  </a:extLst>
                </p:cNvPr>
                <p:cNvPicPr>
                  <a:picLocks noChangeAspect="1"/>
                </p:cNvPicPr>
                <p:nvPr/>
              </p:nvPicPr>
              <p:blipFill rotWithShape="1">
                <a:blip r:embed="rId4" cstate="screen">
                  <a:extLst>
                    <a:ext uri="{BEBA8EAE-BF5A-486C-A8C5-ECC9F3942E4B}">
                      <a14:imgProps xmlns:a14="http://schemas.microsoft.com/office/drawing/2010/main">
                        <a14:imgLayer r:embed="rId5">
                          <a14:imgEffect>
                            <a14:brightnessContrast bright="15000"/>
                          </a14:imgEffect>
                        </a14:imgLayer>
                      </a14:imgProps>
                    </a:ext>
                    <a:ext uri="{28A0092B-C50C-407E-A947-70E740481C1C}">
                      <a14:useLocalDpi xmlns:a14="http://schemas.microsoft.com/office/drawing/2010/main"/>
                    </a:ext>
                  </a:extLst>
                </a:blip>
                <a:srcRect/>
                <a:stretch/>
              </p:blipFill>
              <p:spPr>
                <a:xfrm>
                  <a:off x="9065886" y="1056845"/>
                  <a:ext cx="1056845" cy="1429037"/>
                </a:xfrm>
                <a:custGeom>
                  <a:avLst/>
                  <a:gdLst>
                    <a:gd name="connsiteX0" fmla="*/ 542207 w 1056845"/>
                    <a:gd name="connsiteY0" fmla="*/ 0 h 1429037"/>
                    <a:gd name="connsiteX1" fmla="*/ 670867 w 1056845"/>
                    <a:gd name="connsiteY1" fmla="*/ 22975 h 1429037"/>
                    <a:gd name="connsiteX2" fmla="*/ 767361 w 1056845"/>
                    <a:gd name="connsiteY2" fmla="*/ 59735 h 1429037"/>
                    <a:gd name="connsiteX3" fmla="*/ 891426 w 1056845"/>
                    <a:gd name="connsiteY3" fmla="*/ 137849 h 1429037"/>
                    <a:gd name="connsiteX4" fmla="*/ 1001705 w 1056845"/>
                    <a:gd name="connsiteY4" fmla="*/ 238939 h 1429037"/>
                    <a:gd name="connsiteX5" fmla="*/ 1010895 w 1056845"/>
                    <a:gd name="connsiteY5" fmla="*/ 408953 h 1429037"/>
                    <a:gd name="connsiteX6" fmla="*/ 1056845 w 1056845"/>
                    <a:gd name="connsiteY6" fmla="*/ 615727 h 1429037"/>
                    <a:gd name="connsiteX7" fmla="*/ 1047655 w 1056845"/>
                    <a:gd name="connsiteY7" fmla="*/ 785741 h 1429037"/>
                    <a:gd name="connsiteX8" fmla="*/ 997110 w 1056845"/>
                    <a:gd name="connsiteY8" fmla="*/ 974135 h 1429037"/>
                    <a:gd name="connsiteX9" fmla="*/ 923590 w 1056845"/>
                    <a:gd name="connsiteY9" fmla="*/ 1148744 h 1429037"/>
                    <a:gd name="connsiteX10" fmla="*/ 822501 w 1056845"/>
                    <a:gd name="connsiteY10" fmla="*/ 1268213 h 1429037"/>
                    <a:gd name="connsiteX11" fmla="*/ 744386 w 1056845"/>
                    <a:gd name="connsiteY11" fmla="*/ 1337138 h 1429037"/>
                    <a:gd name="connsiteX12" fmla="*/ 670867 w 1056845"/>
                    <a:gd name="connsiteY12" fmla="*/ 1392278 h 1429037"/>
                    <a:gd name="connsiteX13" fmla="*/ 551397 w 1056845"/>
                    <a:gd name="connsiteY13" fmla="*/ 1415252 h 1429037"/>
                    <a:gd name="connsiteX14" fmla="*/ 436523 w 1056845"/>
                    <a:gd name="connsiteY14" fmla="*/ 1429037 h 1429037"/>
                    <a:gd name="connsiteX15" fmla="*/ 298674 w 1056845"/>
                    <a:gd name="connsiteY15" fmla="*/ 1355518 h 1429037"/>
                    <a:gd name="connsiteX16" fmla="*/ 192989 w 1056845"/>
                    <a:gd name="connsiteY16" fmla="*/ 1259023 h 1429037"/>
                    <a:gd name="connsiteX17" fmla="*/ 128660 w 1056845"/>
                    <a:gd name="connsiteY17" fmla="*/ 1167124 h 1429037"/>
                    <a:gd name="connsiteX18" fmla="*/ 68925 w 1056845"/>
                    <a:gd name="connsiteY18" fmla="*/ 1038465 h 1429037"/>
                    <a:gd name="connsiteX19" fmla="*/ 41355 w 1056845"/>
                    <a:gd name="connsiteY19" fmla="*/ 891425 h 1429037"/>
                    <a:gd name="connsiteX20" fmla="*/ 18380 w 1056845"/>
                    <a:gd name="connsiteY20" fmla="*/ 753576 h 1429037"/>
                    <a:gd name="connsiteX21" fmla="*/ 0 w 1056845"/>
                    <a:gd name="connsiteY21" fmla="*/ 624917 h 1429037"/>
                    <a:gd name="connsiteX22" fmla="*/ 13785 w 1056845"/>
                    <a:gd name="connsiteY22" fmla="*/ 441118 h 1429037"/>
                    <a:gd name="connsiteX23" fmla="*/ 59735 w 1056845"/>
                    <a:gd name="connsiteY23" fmla="*/ 252724 h 1429037"/>
                    <a:gd name="connsiteX24" fmla="*/ 133255 w 1056845"/>
                    <a:gd name="connsiteY24" fmla="*/ 133254 h 1429037"/>
                    <a:gd name="connsiteX25" fmla="*/ 243534 w 1056845"/>
                    <a:gd name="connsiteY25" fmla="*/ 64330 h 1429037"/>
                    <a:gd name="connsiteX26" fmla="*/ 404358 w 1056845"/>
                    <a:gd name="connsiteY26" fmla="*/ 27570 h 1429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056845" h="1429037">
                      <a:moveTo>
                        <a:pt x="542207" y="0"/>
                      </a:moveTo>
                      <a:lnTo>
                        <a:pt x="670867" y="22975"/>
                      </a:lnTo>
                      <a:lnTo>
                        <a:pt x="767361" y="59735"/>
                      </a:lnTo>
                      <a:lnTo>
                        <a:pt x="891426" y="137849"/>
                      </a:lnTo>
                      <a:lnTo>
                        <a:pt x="1001705" y="238939"/>
                      </a:lnTo>
                      <a:lnTo>
                        <a:pt x="1010895" y="408953"/>
                      </a:lnTo>
                      <a:lnTo>
                        <a:pt x="1056845" y="615727"/>
                      </a:lnTo>
                      <a:lnTo>
                        <a:pt x="1047655" y="785741"/>
                      </a:lnTo>
                      <a:lnTo>
                        <a:pt x="997110" y="974135"/>
                      </a:lnTo>
                      <a:lnTo>
                        <a:pt x="923590" y="1148744"/>
                      </a:lnTo>
                      <a:lnTo>
                        <a:pt x="822501" y="1268213"/>
                      </a:lnTo>
                      <a:lnTo>
                        <a:pt x="744386" y="1337138"/>
                      </a:lnTo>
                      <a:lnTo>
                        <a:pt x="670867" y="1392278"/>
                      </a:lnTo>
                      <a:lnTo>
                        <a:pt x="551397" y="1415252"/>
                      </a:lnTo>
                      <a:lnTo>
                        <a:pt x="436523" y="1429037"/>
                      </a:lnTo>
                      <a:lnTo>
                        <a:pt x="298674" y="1355518"/>
                      </a:lnTo>
                      <a:lnTo>
                        <a:pt x="192989" y="1259023"/>
                      </a:lnTo>
                      <a:lnTo>
                        <a:pt x="128660" y="1167124"/>
                      </a:lnTo>
                      <a:lnTo>
                        <a:pt x="68925" y="1038465"/>
                      </a:lnTo>
                      <a:lnTo>
                        <a:pt x="41355" y="891425"/>
                      </a:lnTo>
                      <a:lnTo>
                        <a:pt x="18380" y="753576"/>
                      </a:lnTo>
                      <a:lnTo>
                        <a:pt x="0" y="624917"/>
                      </a:lnTo>
                      <a:lnTo>
                        <a:pt x="13785" y="441118"/>
                      </a:lnTo>
                      <a:lnTo>
                        <a:pt x="59735" y="252724"/>
                      </a:lnTo>
                      <a:lnTo>
                        <a:pt x="133255" y="133254"/>
                      </a:lnTo>
                      <a:lnTo>
                        <a:pt x="243534" y="64330"/>
                      </a:lnTo>
                      <a:lnTo>
                        <a:pt x="404358" y="27570"/>
                      </a:lnTo>
                      <a:close/>
                    </a:path>
                  </a:pathLst>
                </a:custGeom>
                <a:effectLst>
                  <a:softEdge rad="31750"/>
                </a:effectLst>
              </p:spPr>
            </p:pic>
          </p:grpSp>
          <p:pic>
            <p:nvPicPr>
              <p:cNvPr id="27" name="Picture 26">
                <a:extLst>
                  <a:ext uri="{FF2B5EF4-FFF2-40B4-BE49-F238E27FC236}">
                    <a16:creationId xmlns:a16="http://schemas.microsoft.com/office/drawing/2014/main" id="{25237F59-320A-4E9C-8C06-552FC999E0B5}"/>
                  </a:ext>
                </a:extLst>
              </p:cNvPr>
              <p:cNvPicPr>
                <a:picLocks noChangeAspect="1"/>
              </p:cNvPicPr>
              <p:nvPr/>
            </p:nvPicPr>
            <p:blipFill rotWithShape="1">
              <a:blip r:embed="rId6" cstate="screen">
                <a:extLst>
                  <a:ext uri="{BEBA8EAE-BF5A-486C-A8C5-ECC9F3942E4B}">
                    <a14:imgProps xmlns:a14="http://schemas.microsoft.com/office/drawing/2010/main">
                      <a14:imgLayer r:embed="rId7">
                        <a14:imgEffect>
                          <a14:brightnessContrast bright="15000"/>
                        </a14:imgEffect>
                      </a14:imgLayer>
                    </a14:imgProps>
                  </a:ext>
                  <a:ext uri="{28A0092B-C50C-407E-A947-70E740481C1C}">
                    <a14:useLocalDpi xmlns:a14="http://schemas.microsoft.com/office/drawing/2010/main"/>
                  </a:ext>
                </a:extLst>
              </a:blip>
              <a:srcRect/>
              <a:stretch/>
            </p:blipFill>
            <p:spPr>
              <a:xfrm>
                <a:off x="9637909" y="5286166"/>
                <a:ext cx="1174704" cy="924412"/>
              </a:xfrm>
              <a:custGeom>
                <a:avLst/>
                <a:gdLst>
                  <a:gd name="connsiteX0" fmla="*/ 246955 w 1174704"/>
                  <a:gd name="connsiteY0" fmla="*/ 0 h 924412"/>
                  <a:gd name="connsiteX1" fmla="*/ 340398 w 1174704"/>
                  <a:gd name="connsiteY1" fmla="*/ 30035 h 924412"/>
                  <a:gd name="connsiteX2" fmla="*/ 447189 w 1174704"/>
                  <a:gd name="connsiteY2" fmla="*/ 76757 h 924412"/>
                  <a:gd name="connsiteX3" fmla="*/ 584015 w 1174704"/>
                  <a:gd name="connsiteY3" fmla="*/ 130152 h 924412"/>
                  <a:gd name="connsiteX4" fmla="*/ 734190 w 1174704"/>
                  <a:gd name="connsiteY4" fmla="*/ 233606 h 924412"/>
                  <a:gd name="connsiteX5" fmla="*/ 881028 w 1174704"/>
                  <a:gd name="connsiteY5" fmla="*/ 353746 h 924412"/>
                  <a:gd name="connsiteX6" fmla="*/ 1011180 w 1174704"/>
                  <a:gd name="connsiteY6" fmla="*/ 470549 h 924412"/>
                  <a:gd name="connsiteX7" fmla="*/ 1074587 w 1174704"/>
                  <a:gd name="connsiteY7" fmla="*/ 584015 h 924412"/>
                  <a:gd name="connsiteX8" fmla="*/ 1144669 w 1174704"/>
                  <a:gd name="connsiteY8" fmla="*/ 727516 h 924412"/>
                  <a:gd name="connsiteX9" fmla="*/ 1174704 w 1174704"/>
                  <a:gd name="connsiteY9" fmla="*/ 804272 h 924412"/>
                  <a:gd name="connsiteX10" fmla="*/ 1144669 w 1174704"/>
                  <a:gd name="connsiteY10" fmla="*/ 871016 h 924412"/>
                  <a:gd name="connsiteX11" fmla="*/ 1077925 w 1174704"/>
                  <a:gd name="connsiteY11" fmla="*/ 881028 h 924412"/>
                  <a:gd name="connsiteX12" fmla="*/ 1004506 w 1174704"/>
                  <a:gd name="connsiteY12" fmla="*/ 807609 h 924412"/>
                  <a:gd name="connsiteX13" fmla="*/ 987819 w 1174704"/>
                  <a:gd name="connsiteY13" fmla="*/ 850993 h 924412"/>
                  <a:gd name="connsiteX14" fmla="*/ 947773 w 1174704"/>
                  <a:gd name="connsiteY14" fmla="*/ 871016 h 924412"/>
                  <a:gd name="connsiteX15" fmla="*/ 894377 w 1174704"/>
                  <a:gd name="connsiteY15" fmla="*/ 867679 h 924412"/>
                  <a:gd name="connsiteX16" fmla="*/ 844319 w 1174704"/>
                  <a:gd name="connsiteY16" fmla="*/ 847656 h 924412"/>
                  <a:gd name="connsiteX17" fmla="*/ 824295 w 1174704"/>
                  <a:gd name="connsiteY17" fmla="*/ 857668 h 924412"/>
                  <a:gd name="connsiteX18" fmla="*/ 784249 w 1174704"/>
                  <a:gd name="connsiteY18" fmla="*/ 887703 h 924412"/>
                  <a:gd name="connsiteX19" fmla="*/ 674120 w 1174704"/>
                  <a:gd name="connsiteY19" fmla="*/ 891040 h 924412"/>
                  <a:gd name="connsiteX20" fmla="*/ 610713 w 1174704"/>
                  <a:gd name="connsiteY20" fmla="*/ 881028 h 924412"/>
                  <a:gd name="connsiteX21" fmla="*/ 557317 w 1174704"/>
                  <a:gd name="connsiteY21" fmla="*/ 924412 h 924412"/>
                  <a:gd name="connsiteX22" fmla="*/ 463875 w 1174704"/>
                  <a:gd name="connsiteY22" fmla="*/ 897714 h 924412"/>
                  <a:gd name="connsiteX23" fmla="*/ 390456 w 1174704"/>
                  <a:gd name="connsiteY23" fmla="*/ 830970 h 924412"/>
                  <a:gd name="connsiteX24" fmla="*/ 290339 w 1174704"/>
                  <a:gd name="connsiteY24" fmla="*/ 744202 h 924412"/>
                  <a:gd name="connsiteX25" fmla="*/ 146838 w 1174704"/>
                  <a:gd name="connsiteY25" fmla="*/ 630736 h 924412"/>
                  <a:gd name="connsiteX26" fmla="*/ 0 w 1174704"/>
                  <a:gd name="connsiteY26" fmla="*/ 453863 h 924412"/>
                  <a:gd name="connsiteX27" fmla="*/ 6675 w 1174704"/>
                  <a:gd name="connsiteY27" fmla="*/ 383781 h 924412"/>
                  <a:gd name="connsiteX28" fmla="*/ 66745 w 1174704"/>
                  <a:gd name="connsiteY28" fmla="*/ 243618 h 924412"/>
                  <a:gd name="connsiteX29" fmla="*/ 130152 w 1174704"/>
                  <a:gd name="connsiteY29" fmla="*/ 100117 h 924412"/>
                  <a:gd name="connsiteX30" fmla="*/ 206909 w 1174704"/>
                  <a:gd name="connsiteY30" fmla="*/ 6675 h 9244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174704" h="924412">
                    <a:moveTo>
                      <a:pt x="246955" y="0"/>
                    </a:moveTo>
                    <a:lnTo>
                      <a:pt x="340398" y="30035"/>
                    </a:lnTo>
                    <a:lnTo>
                      <a:pt x="447189" y="76757"/>
                    </a:lnTo>
                    <a:lnTo>
                      <a:pt x="584015" y="130152"/>
                    </a:lnTo>
                    <a:lnTo>
                      <a:pt x="734190" y="233606"/>
                    </a:lnTo>
                    <a:lnTo>
                      <a:pt x="881028" y="353746"/>
                    </a:lnTo>
                    <a:lnTo>
                      <a:pt x="1011180" y="470549"/>
                    </a:lnTo>
                    <a:lnTo>
                      <a:pt x="1074587" y="584015"/>
                    </a:lnTo>
                    <a:lnTo>
                      <a:pt x="1144669" y="727516"/>
                    </a:lnTo>
                    <a:lnTo>
                      <a:pt x="1174704" y="804272"/>
                    </a:lnTo>
                    <a:lnTo>
                      <a:pt x="1144669" y="871016"/>
                    </a:lnTo>
                    <a:lnTo>
                      <a:pt x="1077925" y="881028"/>
                    </a:lnTo>
                    <a:lnTo>
                      <a:pt x="1004506" y="807609"/>
                    </a:lnTo>
                    <a:lnTo>
                      <a:pt x="987819" y="850993"/>
                    </a:lnTo>
                    <a:lnTo>
                      <a:pt x="947773" y="871016"/>
                    </a:lnTo>
                    <a:lnTo>
                      <a:pt x="894377" y="867679"/>
                    </a:lnTo>
                    <a:lnTo>
                      <a:pt x="844319" y="847656"/>
                    </a:lnTo>
                    <a:lnTo>
                      <a:pt x="824295" y="857668"/>
                    </a:lnTo>
                    <a:lnTo>
                      <a:pt x="784249" y="887703"/>
                    </a:lnTo>
                    <a:lnTo>
                      <a:pt x="674120" y="891040"/>
                    </a:lnTo>
                    <a:lnTo>
                      <a:pt x="610713" y="881028"/>
                    </a:lnTo>
                    <a:lnTo>
                      <a:pt x="557317" y="924412"/>
                    </a:lnTo>
                    <a:lnTo>
                      <a:pt x="463875" y="897714"/>
                    </a:lnTo>
                    <a:lnTo>
                      <a:pt x="390456" y="830970"/>
                    </a:lnTo>
                    <a:lnTo>
                      <a:pt x="290339" y="744202"/>
                    </a:lnTo>
                    <a:lnTo>
                      <a:pt x="146838" y="630736"/>
                    </a:lnTo>
                    <a:lnTo>
                      <a:pt x="0" y="453863"/>
                    </a:lnTo>
                    <a:lnTo>
                      <a:pt x="6675" y="383781"/>
                    </a:lnTo>
                    <a:lnTo>
                      <a:pt x="66745" y="243618"/>
                    </a:lnTo>
                    <a:lnTo>
                      <a:pt x="130152" y="100117"/>
                    </a:lnTo>
                    <a:lnTo>
                      <a:pt x="206909" y="6675"/>
                    </a:lnTo>
                    <a:close/>
                  </a:path>
                </a:pathLst>
              </a:custGeom>
              <a:effectLst>
                <a:softEdge rad="12700"/>
              </a:effectLst>
            </p:spPr>
          </p:pic>
        </p:grpSp>
        <p:pic>
          <p:nvPicPr>
            <p:cNvPr id="30" name="Picture 29">
              <a:extLst>
                <a:ext uri="{FF2B5EF4-FFF2-40B4-BE49-F238E27FC236}">
                  <a16:creationId xmlns:a16="http://schemas.microsoft.com/office/drawing/2014/main" id="{72722F81-72AB-44D4-834E-F3200D5728E8}"/>
                </a:ext>
              </a:extLst>
            </p:cNvPr>
            <p:cNvPicPr>
              <a:picLocks noChangeAspect="1"/>
            </p:cNvPicPr>
            <p:nvPr/>
          </p:nvPicPr>
          <p:blipFill rotWithShape="1">
            <a:blip r:embed="rId8" cstate="screen">
              <a:extLst>
                <a:ext uri="{BEBA8EAE-BF5A-486C-A8C5-ECC9F3942E4B}">
                  <a14:imgProps xmlns:a14="http://schemas.microsoft.com/office/drawing/2010/main">
                    <a14:imgLayer r:embed="rId9">
                      <a14:imgEffect>
                        <a14:brightnessContrast bright="15000"/>
                      </a14:imgEffect>
                    </a14:imgLayer>
                  </a14:imgProps>
                </a:ext>
                <a:ext uri="{28A0092B-C50C-407E-A947-70E740481C1C}">
                  <a14:useLocalDpi xmlns:a14="http://schemas.microsoft.com/office/drawing/2010/main"/>
                </a:ext>
              </a:extLst>
            </a:blip>
            <a:srcRect/>
            <a:stretch/>
          </p:blipFill>
          <p:spPr>
            <a:xfrm>
              <a:off x="7769903" y="5446426"/>
              <a:ext cx="1006839" cy="649574"/>
            </a:xfrm>
            <a:custGeom>
              <a:avLst/>
              <a:gdLst>
                <a:gd name="connsiteX0" fmla="*/ 557134 w 1006839"/>
                <a:gd name="connsiteY0" fmla="*/ 0 h 649574"/>
                <a:gd name="connsiteX1" fmla="*/ 609600 w 1006839"/>
                <a:gd name="connsiteY1" fmla="*/ 12492 h 649574"/>
                <a:gd name="connsiteX2" fmla="*/ 689547 w 1006839"/>
                <a:gd name="connsiteY2" fmla="*/ 37476 h 649574"/>
                <a:gd name="connsiteX3" fmla="*/ 764498 w 1006839"/>
                <a:gd name="connsiteY3" fmla="*/ 64958 h 649574"/>
                <a:gd name="connsiteX4" fmla="*/ 836950 w 1006839"/>
                <a:gd name="connsiteY4" fmla="*/ 87443 h 649574"/>
                <a:gd name="connsiteX5" fmla="*/ 906905 w 1006839"/>
                <a:gd name="connsiteY5" fmla="*/ 119922 h 649574"/>
                <a:gd name="connsiteX6" fmla="*/ 956872 w 1006839"/>
                <a:gd name="connsiteY6" fmla="*/ 379751 h 649574"/>
                <a:gd name="connsiteX7" fmla="*/ 991849 w 1006839"/>
                <a:gd name="connsiteY7" fmla="*/ 577122 h 649574"/>
                <a:gd name="connsiteX8" fmla="*/ 1006839 w 1006839"/>
                <a:gd name="connsiteY8" fmla="*/ 639581 h 649574"/>
                <a:gd name="connsiteX9" fmla="*/ 946878 w 1006839"/>
                <a:gd name="connsiteY9" fmla="*/ 649574 h 649574"/>
                <a:gd name="connsiteX10" fmla="*/ 804472 w 1006839"/>
                <a:gd name="connsiteY10" fmla="*/ 617095 h 649574"/>
                <a:gd name="connsiteX11" fmla="*/ 694544 w 1006839"/>
                <a:gd name="connsiteY11" fmla="*/ 592112 h 649574"/>
                <a:gd name="connsiteX12" fmla="*/ 549639 w 1006839"/>
                <a:gd name="connsiteY12" fmla="*/ 547141 h 649574"/>
                <a:gd name="connsiteX13" fmla="*/ 419724 w 1006839"/>
                <a:gd name="connsiteY13" fmla="*/ 522158 h 649574"/>
                <a:gd name="connsiteX14" fmla="*/ 302301 w 1006839"/>
                <a:gd name="connsiteY14" fmla="*/ 507167 h 649574"/>
                <a:gd name="connsiteX15" fmla="*/ 254832 w 1006839"/>
                <a:gd name="connsiteY15" fmla="*/ 527154 h 649574"/>
                <a:gd name="connsiteX16" fmla="*/ 234846 w 1006839"/>
                <a:gd name="connsiteY16" fmla="*/ 569626 h 649574"/>
                <a:gd name="connsiteX17" fmla="*/ 189875 w 1006839"/>
                <a:gd name="connsiteY17" fmla="*/ 572125 h 649574"/>
                <a:gd name="connsiteX18" fmla="*/ 177383 w 1006839"/>
                <a:gd name="connsiteY18" fmla="*/ 549640 h 649574"/>
                <a:gd name="connsiteX19" fmla="*/ 157396 w 1006839"/>
                <a:gd name="connsiteY19" fmla="*/ 554636 h 649574"/>
                <a:gd name="connsiteX20" fmla="*/ 132413 w 1006839"/>
                <a:gd name="connsiteY20" fmla="*/ 537148 h 649574"/>
                <a:gd name="connsiteX21" fmla="*/ 117423 w 1006839"/>
                <a:gd name="connsiteY21" fmla="*/ 542144 h 649574"/>
                <a:gd name="connsiteX22" fmla="*/ 87442 w 1006839"/>
                <a:gd name="connsiteY22" fmla="*/ 512164 h 649574"/>
                <a:gd name="connsiteX23" fmla="*/ 74950 w 1006839"/>
                <a:gd name="connsiteY23" fmla="*/ 484682 h 649574"/>
                <a:gd name="connsiteX24" fmla="*/ 57462 w 1006839"/>
                <a:gd name="connsiteY24" fmla="*/ 449705 h 649574"/>
                <a:gd name="connsiteX25" fmla="*/ 39973 w 1006839"/>
                <a:gd name="connsiteY25" fmla="*/ 409731 h 649574"/>
                <a:gd name="connsiteX26" fmla="*/ 12491 w 1006839"/>
                <a:gd name="connsiteY26" fmla="*/ 404735 h 649574"/>
                <a:gd name="connsiteX27" fmla="*/ 0 w 1006839"/>
                <a:gd name="connsiteY27" fmla="*/ 362263 h 649574"/>
                <a:gd name="connsiteX28" fmla="*/ 4996 w 1006839"/>
                <a:gd name="connsiteY28" fmla="*/ 324787 h 649574"/>
                <a:gd name="connsiteX29" fmla="*/ 4996 w 1006839"/>
                <a:gd name="connsiteY29" fmla="*/ 282315 h 649574"/>
                <a:gd name="connsiteX30" fmla="*/ 7495 w 1006839"/>
                <a:gd name="connsiteY30" fmla="*/ 242341 h 649574"/>
                <a:gd name="connsiteX31" fmla="*/ 42472 w 1006839"/>
                <a:gd name="connsiteY31" fmla="*/ 182381 h 649574"/>
                <a:gd name="connsiteX32" fmla="*/ 87442 w 1006839"/>
                <a:gd name="connsiteY32" fmla="*/ 119922 h 649574"/>
                <a:gd name="connsiteX33" fmla="*/ 139908 w 1006839"/>
                <a:gd name="connsiteY33" fmla="*/ 79948 h 649574"/>
                <a:gd name="connsiteX34" fmla="*/ 239842 w 1006839"/>
                <a:gd name="connsiteY34" fmla="*/ 49967 h 649574"/>
                <a:gd name="connsiteX35" fmla="*/ 359764 w 1006839"/>
                <a:gd name="connsiteY35" fmla="*/ 32479 h 649574"/>
                <a:gd name="connsiteX36" fmla="*/ 477187 w 1006839"/>
                <a:gd name="connsiteY36" fmla="*/ 7495 h 649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006839" h="649574">
                  <a:moveTo>
                    <a:pt x="557134" y="0"/>
                  </a:moveTo>
                  <a:lnTo>
                    <a:pt x="609600" y="12492"/>
                  </a:lnTo>
                  <a:lnTo>
                    <a:pt x="689547" y="37476"/>
                  </a:lnTo>
                  <a:lnTo>
                    <a:pt x="764498" y="64958"/>
                  </a:lnTo>
                  <a:lnTo>
                    <a:pt x="836950" y="87443"/>
                  </a:lnTo>
                  <a:lnTo>
                    <a:pt x="906905" y="119922"/>
                  </a:lnTo>
                  <a:lnTo>
                    <a:pt x="956872" y="379751"/>
                  </a:lnTo>
                  <a:lnTo>
                    <a:pt x="991849" y="577122"/>
                  </a:lnTo>
                  <a:lnTo>
                    <a:pt x="1006839" y="639581"/>
                  </a:lnTo>
                  <a:lnTo>
                    <a:pt x="946878" y="649574"/>
                  </a:lnTo>
                  <a:lnTo>
                    <a:pt x="804472" y="617095"/>
                  </a:lnTo>
                  <a:lnTo>
                    <a:pt x="694544" y="592112"/>
                  </a:lnTo>
                  <a:lnTo>
                    <a:pt x="549639" y="547141"/>
                  </a:lnTo>
                  <a:lnTo>
                    <a:pt x="419724" y="522158"/>
                  </a:lnTo>
                  <a:lnTo>
                    <a:pt x="302301" y="507167"/>
                  </a:lnTo>
                  <a:lnTo>
                    <a:pt x="254832" y="527154"/>
                  </a:lnTo>
                  <a:lnTo>
                    <a:pt x="234846" y="569626"/>
                  </a:lnTo>
                  <a:lnTo>
                    <a:pt x="189875" y="572125"/>
                  </a:lnTo>
                  <a:lnTo>
                    <a:pt x="177383" y="549640"/>
                  </a:lnTo>
                  <a:lnTo>
                    <a:pt x="157396" y="554636"/>
                  </a:lnTo>
                  <a:lnTo>
                    <a:pt x="132413" y="537148"/>
                  </a:lnTo>
                  <a:lnTo>
                    <a:pt x="117423" y="542144"/>
                  </a:lnTo>
                  <a:lnTo>
                    <a:pt x="87442" y="512164"/>
                  </a:lnTo>
                  <a:lnTo>
                    <a:pt x="74950" y="484682"/>
                  </a:lnTo>
                  <a:lnTo>
                    <a:pt x="57462" y="449705"/>
                  </a:lnTo>
                  <a:lnTo>
                    <a:pt x="39973" y="409731"/>
                  </a:lnTo>
                  <a:lnTo>
                    <a:pt x="12491" y="404735"/>
                  </a:lnTo>
                  <a:lnTo>
                    <a:pt x="0" y="362263"/>
                  </a:lnTo>
                  <a:lnTo>
                    <a:pt x="4996" y="324787"/>
                  </a:lnTo>
                  <a:lnTo>
                    <a:pt x="4996" y="282315"/>
                  </a:lnTo>
                  <a:lnTo>
                    <a:pt x="7495" y="242341"/>
                  </a:lnTo>
                  <a:lnTo>
                    <a:pt x="42472" y="182381"/>
                  </a:lnTo>
                  <a:lnTo>
                    <a:pt x="87442" y="119922"/>
                  </a:lnTo>
                  <a:lnTo>
                    <a:pt x="139908" y="79948"/>
                  </a:lnTo>
                  <a:lnTo>
                    <a:pt x="239842" y="49967"/>
                  </a:lnTo>
                  <a:lnTo>
                    <a:pt x="359764" y="32479"/>
                  </a:lnTo>
                  <a:lnTo>
                    <a:pt x="477187" y="7495"/>
                  </a:lnTo>
                  <a:close/>
                </a:path>
              </a:pathLst>
            </a:custGeom>
            <a:effectLst>
              <a:softEdge rad="12700"/>
            </a:effectLst>
          </p:spPr>
        </p:pic>
      </p:grpSp>
      <p:pic>
        <p:nvPicPr>
          <p:cNvPr id="31" name="Picture 30">
            <a:extLst>
              <a:ext uri="{FF2B5EF4-FFF2-40B4-BE49-F238E27FC236}">
                <a16:creationId xmlns:a16="http://schemas.microsoft.com/office/drawing/2014/main" id="{9E97E126-23B2-487D-9E50-FD9C17B50870}"/>
              </a:ext>
            </a:extLst>
          </p:cNvPr>
          <p:cNvPicPr>
            <a:picLocks noChangeAspect="1"/>
          </p:cNvPicPr>
          <p:nvPr/>
        </p:nvPicPr>
        <p:blipFill rotWithShape="1">
          <a:blip r:embed="rId10" cstate="print">
            <a:extLst>
              <a:ext uri="{28A0092B-C50C-407E-A947-70E740481C1C}">
                <a14:useLocalDpi xmlns:a14="http://schemas.microsoft.com/office/drawing/2010/main"/>
              </a:ext>
            </a:extLst>
          </a:blip>
          <a:srcRect/>
          <a:stretch/>
        </p:blipFill>
        <p:spPr>
          <a:xfrm>
            <a:off x="6934200" y="-15490"/>
            <a:ext cx="5257800" cy="6530589"/>
          </a:xfrm>
          <a:prstGeom prst="rect">
            <a:avLst/>
          </a:prstGeom>
        </p:spPr>
      </p:pic>
      <p:pic>
        <p:nvPicPr>
          <p:cNvPr id="4" name="Picture 3">
            <a:extLst>
              <a:ext uri="{FF2B5EF4-FFF2-40B4-BE49-F238E27FC236}">
                <a16:creationId xmlns:a16="http://schemas.microsoft.com/office/drawing/2014/main" id="{E2B40C24-829D-4344-9602-DB9C3A3C2908}"/>
              </a:ext>
            </a:extLst>
          </p:cNvPr>
          <p:cNvPicPr>
            <a:picLocks noChangeAspect="1"/>
          </p:cNvPicPr>
          <p:nvPr/>
        </p:nvPicPr>
        <p:blipFill>
          <a:blip r:embed="rId11"/>
          <a:stretch>
            <a:fillRect/>
          </a:stretch>
        </p:blipFill>
        <p:spPr>
          <a:xfrm>
            <a:off x="4114800" y="-20379"/>
            <a:ext cx="3381958" cy="6535478"/>
          </a:xfrm>
          <a:prstGeom prst="rect">
            <a:avLst/>
          </a:prstGeom>
        </p:spPr>
      </p:pic>
      <p:sp>
        <p:nvSpPr>
          <p:cNvPr id="34" name="Rectangle 33">
            <a:extLst>
              <a:ext uri="{FF2B5EF4-FFF2-40B4-BE49-F238E27FC236}">
                <a16:creationId xmlns:a16="http://schemas.microsoft.com/office/drawing/2014/main" id="{1EBF486D-A131-4A8A-97C8-F67A92BDC2A7}"/>
              </a:ext>
            </a:extLst>
          </p:cNvPr>
          <p:cNvSpPr/>
          <p:nvPr/>
        </p:nvSpPr>
        <p:spPr>
          <a:xfrm flipH="1">
            <a:off x="-3789544" y="0"/>
            <a:ext cx="3545926" cy="6515100"/>
          </a:xfrm>
          <a:prstGeom prst="rect">
            <a:avLst/>
          </a:prstGeom>
          <a:gradFill flip="none" rotWithShape="1">
            <a:gsLst>
              <a:gs pos="0">
                <a:schemeClr val="bg1">
                  <a:lumMod val="20000"/>
                  <a:lumOff val="80000"/>
                  <a:alpha val="95000"/>
                </a:schemeClr>
              </a:gs>
              <a:gs pos="100000">
                <a:schemeClr val="bg2">
                  <a:lumMod val="40000"/>
                  <a:lumOff val="6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C752369C-C688-4013-ACA9-FAD53AE99C5B}"/>
              </a:ext>
            </a:extLst>
          </p:cNvPr>
          <p:cNvSpPr/>
          <p:nvPr/>
        </p:nvSpPr>
        <p:spPr>
          <a:xfrm>
            <a:off x="12349949" y="0"/>
            <a:ext cx="3545926" cy="6515100"/>
          </a:xfrm>
          <a:prstGeom prst="rect">
            <a:avLst/>
          </a:prstGeom>
          <a:gradFill flip="none" rotWithShape="1">
            <a:gsLst>
              <a:gs pos="0">
                <a:schemeClr val="bg1">
                  <a:lumMod val="20000"/>
                  <a:lumOff val="80000"/>
                  <a:alpha val="95000"/>
                </a:schemeClr>
              </a:gs>
              <a:gs pos="100000">
                <a:schemeClr val="bg2">
                  <a:lumMod val="40000"/>
                  <a:lumOff val="6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AB4ACB97-35B8-4858-A6F0-0FE8035AFFCC}"/>
              </a:ext>
            </a:extLst>
          </p:cNvPr>
          <p:cNvSpPr/>
          <p:nvPr/>
        </p:nvSpPr>
        <p:spPr>
          <a:xfrm>
            <a:off x="0" y="0"/>
            <a:ext cx="12192000" cy="6512293"/>
          </a:xfrm>
          <a:prstGeom prst="rect">
            <a:avLst/>
          </a:prstGeom>
          <a:gradFill flip="none" rotWithShape="1">
            <a:gsLst>
              <a:gs pos="57000">
                <a:schemeClr val="accent1">
                  <a:lumMod val="5000"/>
                  <a:lumOff val="95000"/>
                </a:schemeClr>
              </a:gs>
              <a:gs pos="0">
                <a:srgbClr val="EDE9FB">
                  <a:alpha val="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5" name="Google Shape;47;p8">
            <a:extLst>
              <a:ext uri="{FF2B5EF4-FFF2-40B4-BE49-F238E27FC236}">
                <a16:creationId xmlns:a16="http://schemas.microsoft.com/office/drawing/2014/main" id="{E67D2525-AF1E-4B14-A704-AD508BB1B5EF}"/>
              </a:ext>
            </a:extLst>
          </p:cNvPr>
          <p:cNvPicPr preferRelativeResize="0"/>
          <p:nvPr/>
        </p:nvPicPr>
        <p:blipFill rotWithShape="1">
          <a:blip r:embed="rId12" cstate="screen">
            <a:alphaModFix/>
            <a:duotone>
              <a:prstClr val="black"/>
              <a:schemeClr val="accent5">
                <a:tint val="45000"/>
                <a:satMod val="400000"/>
              </a:schemeClr>
            </a:duotone>
            <a:extLst>
              <a:ext uri="{28A0092B-C50C-407E-A947-70E740481C1C}">
                <a14:useLocalDpi xmlns:a14="http://schemas.microsoft.com/office/drawing/2010/main"/>
              </a:ext>
            </a:extLst>
          </a:blip>
          <a:srcRect l="5320"/>
          <a:stretch/>
        </p:blipFill>
        <p:spPr>
          <a:xfrm>
            <a:off x="0" y="477168"/>
            <a:ext cx="7467600" cy="1300133"/>
          </a:xfrm>
          <a:prstGeom prst="rect">
            <a:avLst/>
          </a:prstGeom>
          <a:noFill/>
          <a:ln>
            <a:noFill/>
          </a:ln>
          <a:effectLst>
            <a:outerShdw blurRad="50800" dist="38100" dir="2700000" algn="tl" rotWithShape="0">
              <a:prstClr val="black">
                <a:alpha val="40000"/>
              </a:prstClr>
            </a:outerShdw>
          </a:effectLst>
        </p:spPr>
      </p:pic>
      <p:sp>
        <p:nvSpPr>
          <p:cNvPr id="3" name="Title 2">
            <a:extLst>
              <a:ext uri="{FF2B5EF4-FFF2-40B4-BE49-F238E27FC236}">
                <a16:creationId xmlns:a16="http://schemas.microsoft.com/office/drawing/2014/main" id="{9F574B6E-9BB0-4AD7-896E-D7F19B975441}"/>
              </a:ext>
            </a:extLst>
          </p:cNvPr>
          <p:cNvSpPr>
            <a:spLocks noGrp="1"/>
          </p:cNvSpPr>
          <p:nvPr>
            <p:ph type="title"/>
          </p:nvPr>
        </p:nvSpPr>
        <p:spPr/>
        <p:txBody>
          <a:bodyPr/>
          <a:lstStyle/>
          <a:p>
            <a:r>
              <a:rPr lang="en-US" dirty="0"/>
              <a:t>Indicators</a:t>
            </a:r>
          </a:p>
        </p:txBody>
      </p:sp>
      <p:sp>
        <p:nvSpPr>
          <p:cNvPr id="2" name="Text Placeholder 1">
            <a:extLst>
              <a:ext uri="{FF2B5EF4-FFF2-40B4-BE49-F238E27FC236}">
                <a16:creationId xmlns:a16="http://schemas.microsoft.com/office/drawing/2014/main" id="{D924950F-595A-4C2F-BFF7-CFDF6DF3724F}"/>
              </a:ext>
            </a:extLst>
          </p:cNvPr>
          <p:cNvSpPr>
            <a:spLocks noGrp="1"/>
          </p:cNvSpPr>
          <p:nvPr>
            <p:ph type="body" idx="1"/>
          </p:nvPr>
        </p:nvSpPr>
        <p:spPr>
          <a:xfrm>
            <a:off x="609599" y="1999333"/>
            <a:ext cx="6926741" cy="4312274"/>
          </a:xfrm>
          <a:effectLst/>
        </p:spPr>
        <p:txBody>
          <a:bodyPr/>
          <a:lstStyle/>
          <a:p>
            <a:pPr marL="118531" indent="0">
              <a:buClr>
                <a:schemeClr val="tx1"/>
              </a:buClr>
              <a:buNone/>
            </a:pPr>
            <a:r>
              <a:rPr lang="en-US" sz="2800" dirty="0"/>
              <a:t>Eye contact</a:t>
            </a:r>
            <a:endParaRPr lang="en-US" sz="500" dirty="0"/>
          </a:p>
          <a:p>
            <a:pPr marL="118531" indent="0">
              <a:buClr>
                <a:schemeClr val="tx1"/>
              </a:buClr>
              <a:buNone/>
            </a:pPr>
            <a:r>
              <a:rPr lang="en-US" sz="2800" dirty="0"/>
              <a:t>Tattoos </a:t>
            </a:r>
            <a:endParaRPr lang="en-US" sz="500" dirty="0"/>
          </a:p>
          <a:p>
            <a:pPr marL="118531" indent="0">
              <a:buClr>
                <a:schemeClr val="tx1"/>
              </a:buClr>
              <a:buNone/>
            </a:pPr>
            <a:r>
              <a:rPr lang="en-US" sz="2800" dirty="0"/>
              <a:t>Afraid to speak</a:t>
            </a:r>
            <a:endParaRPr lang="en-US" sz="500" dirty="0"/>
          </a:p>
          <a:p>
            <a:pPr marL="118531" indent="0">
              <a:buClr>
                <a:schemeClr val="tx1"/>
              </a:buClr>
              <a:buNone/>
            </a:pPr>
            <a:r>
              <a:rPr lang="en-US" sz="2800" dirty="0"/>
              <a:t>Stereotypical clothing </a:t>
            </a:r>
            <a:endParaRPr lang="en-US" sz="500" dirty="0"/>
          </a:p>
          <a:p>
            <a:pPr marL="118531" indent="0">
              <a:buClr>
                <a:schemeClr val="tx1"/>
              </a:buClr>
              <a:buNone/>
            </a:pPr>
            <a:r>
              <a:rPr lang="en-US" sz="2800" dirty="0"/>
              <a:t>Lack of concentration</a:t>
            </a:r>
          </a:p>
          <a:p>
            <a:endParaRPr lang="en-US" sz="2800" dirty="0"/>
          </a:p>
        </p:txBody>
      </p:sp>
      <p:sp>
        <p:nvSpPr>
          <p:cNvPr id="5" name="Slide Number Placeholder 4">
            <a:extLst>
              <a:ext uri="{FF2B5EF4-FFF2-40B4-BE49-F238E27FC236}">
                <a16:creationId xmlns:a16="http://schemas.microsoft.com/office/drawing/2014/main" id="{86EE9F94-C80F-423E-9A3C-3DB383390BAB}"/>
              </a:ext>
            </a:extLst>
          </p:cNvPr>
          <p:cNvSpPr>
            <a:spLocks noGrp="1"/>
          </p:cNvSpPr>
          <p:nvPr>
            <p:ph type="sldNum" sz="quarter" idx="10"/>
          </p:nvPr>
        </p:nvSpPr>
        <p:spPr/>
        <p:txBody>
          <a:bodyPr/>
          <a:lstStyle/>
          <a:p>
            <a:fld id="{DC7BBA9F-DE71-443C-8AAE-5AD50151E65F}" type="slidenum">
              <a:rPr lang="en-US" smtClean="0"/>
              <a:pPr/>
              <a:t>13</a:t>
            </a:fld>
            <a:endParaRPr lang="en-US" dirty="0"/>
          </a:p>
        </p:txBody>
      </p:sp>
    </p:spTree>
    <p:extLst>
      <p:ext uri="{BB962C8B-B14F-4D97-AF65-F5344CB8AC3E}">
        <p14:creationId xmlns:p14="http://schemas.microsoft.com/office/powerpoint/2010/main" val="42331096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fade">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fade">
                                      <p:cBhvr>
                                        <p:cTn id="22" dur="500"/>
                                        <p:tgtEl>
                                          <p:spTgt spid="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
                                            <p:txEl>
                                              <p:pRg st="4" end="4"/>
                                            </p:txEl>
                                          </p:spTgt>
                                        </p:tgtEl>
                                        <p:attrNameLst>
                                          <p:attrName>style.visibility</p:attrName>
                                        </p:attrNameLst>
                                      </p:cBhvr>
                                      <p:to>
                                        <p:strVal val="visible"/>
                                      </p:to>
                                    </p:set>
                                    <p:animEffect transition="in" filter="fade">
                                      <p:cBhvr>
                                        <p:cTn id="27"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 name="Group 28">
            <a:extLst>
              <a:ext uri="{FF2B5EF4-FFF2-40B4-BE49-F238E27FC236}">
                <a16:creationId xmlns:a16="http://schemas.microsoft.com/office/drawing/2014/main" id="{20CA754A-B180-4918-ABA1-8F5C44022C28}"/>
              </a:ext>
            </a:extLst>
          </p:cNvPr>
          <p:cNvGrpSpPr/>
          <p:nvPr/>
        </p:nvGrpSpPr>
        <p:grpSpPr>
          <a:xfrm>
            <a:off x="3510345" y="0"/>
            <a:ext cx="5100147" cy="6515100"/>
            <a:chOff x="7110204" y="508786"/>
            <a:chExt cx="4572000" cy="5840428"/>
          </a:xfrm>
        </p:grpSpPr>
        <p:grpSp>
          <p:nvGrpSpPr>
            <p:cNvPr id="26" name="Group 25">
              <a:extLst>
                <a:ext uri="{FF2B5EF4-FFF2-40B4-BE49-F238E27FC236}">
                  <a16:creationId xmlns:a16="http://schemas.microsoft.com/office/drawing/2014/main" id="{053C3FF9-0523-4E3D-AE73-966923EAD6A3}"/>
                </a:ext>
              </a:extLst>
            </p:cNvPr>
            <p:cNvGrpSpPr/>
            <p:nvPr/>
          </p:nvGrpSpPr>
          <p:grpSpPr>
            <a:xfrm>
              <a:off x="7110204" y="508786"/>
              <a:ext cx="4572000" cy="5840428"/>
              <a:chOff x="7110204" y="508786"/>
              <a:chExt cx="4572000" cy="5840428"/>
            </a:xfrm>
          </p:grpSpPr>
          <p:grpSp>
            <p:nvGrpSpPr>
              <p:cNvPr id="21" name="Group 20">
                <a:extLst>
                  <a:ext uri="{FF2B5EF4-FFF2-40B4-BE49-F238E27FC236}">
                    <a16:creationId xmlns:a16="http://schemas.microsoft.com/office/drawing/2014/main" id="{A9BA3BF9-622C-4989-85AD-041D3E4FA5E7}"/>
                  </a:ext>
                </a:extLst>
              </p:cNvPr>
              <p:cNvGrpSpPr/>
              <p:nvPr/>
            </p:nvGrpSpPr>
            <p:grpSpPr>
              <a:xfrm>
                <a:off x="7110204" y="508786"/>
                <a:ext cx="4572000" cy="5840428"/>
                <a:chOff x="7110204" y="508786"/>
                <a:chExt cx="4572000" cy="5840428"/>
              </a:xfrm>
            </p:grpSpPr>
            <p:pic>
              <p:nvPicPr>
                <p:cNvPr id="12" name="Picture 11">
                  <a:extLst>
                    <a:ext uri="{FF2B5EF4-FFF2-40B4-BE49-F238E27FC236}">
                      <a16:creationId xmlns:a16="http://schemas.microsoft.com/office/drawing/2014/main" id="{672D05F0-C14C-43BC-8113-8A40153D9130}"/>
                    </a:ext>
                  </a:extLst>
                </p:cNvPr>
                <p:cNvPicPr>
                  <a:picLocks noChangeAspect="1"/>
                </p:cNvPicPr>
                <p:nvPr/>
              </p:nvPicPr>
              <p:blipFill rotWithShape="1">
                <a:blip r:embed="rId2" cstate="screen">
                  <a:extLst>
                    <a:ext uri="{BEBA8EAE-BF5A-486C-A8C5-ECC9F3942E4B}">
                      <a14:imgProps xmlns:a14="http://schemas.microsoft.com/office/drawing/2010/main">
                        <a14:imgLayer r:embed="rId3">
                          <a14:imgEffect>
                            <a14:artisticBlur radius="50"/>
                          </a14:imgEffect>
                          <a14:imgEffect>
                            <a14:brightnessContrast bright="15000"/>
                          </a14:imgEffect>
                        </a14:imgLayer>
                      </a14:imgProps>
                    </a:ext>
                    <a:ext uri="{28A0092B-C50C-407E-A947-70E740481C1C}">
                      <a14:useLocalDpi xmlns:a14="http://schemas.microsoft.com/office/drawing/2010/main"/>
                    </a:ext>
                  </a:extLst>
                </a:blip>
                <a:srcRect/>
                <a:stretch/>
              </p:blipFill>
              <p:spPr>
                <a:xfrm>
                  <a:off x="7110204" y="508786"/>
                  <a:ext cx="4572000" cy="5840428"/>
                </a:xfrm>
                <a:prstGeom prst="rect">
                  <a:avLst/>
                </a:prstGeom>
              </p:spPr>
            </p:pic>
            <p:pic>
              <p:nvPicPr>
                <p:cNvPr id="22" name="Picture 21">
                  <a:extLst>
                    <a:ext uri="{FF2B5EF4-FFF2-40B4-BE49-F238E27FC236}">
                      <a16:creationId xmlns:a16="http://schemas.microsoft.com/office/drawing/2014/main" id="{D306422D-0375-4794-A05E-9EC5814434AF}"/>
                    </a:ext>
                  </a:extLst>
                </p:cNvPr>
                <p:cNvPicPr>
                  <a:picLocks noChangeAspect="1"/>
                </p:cNvPicPr>
                <p:nvPr/>
              </p:nvPicPr>
              <p:blipFill rotWithShape="1">
                <a:blip r:embed="rId4" cstate="screen">
                  <a:extLst>
                    <a:ext uri="{BEBA8EAE-BF5A-486C-A8C5-ECC9F3942E4B}">
                      <a14:imgProps xmlns:a14="http://schemas.microsoft.com/office/drawing/2010/main">
                        <a14:imgLayer r:embed="rId5">
                          <a14:imgEffect>
                            <a14:brightnessContrast bright="15000"/>
                          </a14:imgEffect>
                        </a14:imgLayer>
                      </a14:imgProps>
                    </a:ext>
                    <a:ext uri="{28A0092B-C50C-407E-A947-70E740481C1C}">
                      <a14:useLocalDpi xmlns:a14="http://schemas.microsoft.com/office/drawing/2010/main"/>
                    </a:ext>
                  </a:extLst>
                </a:blip>
                <a:srcRect/>
                <a:stretch/>
              </p:blipFill>
              <p:spPr>
                <a:xfrm>
                  <a:off x="9065886" y="1056845"/>
                  <a:ext cx="1056845" cy="1429037"/>
                </a:xfrm>
                <a:custGeom>
                  <a:avLst/>
                  <a:gdLst>
                    <a:gd name="connsiteX0" fmla="*/ 542207 w 1056845"/>
                    <a:gd name="connsiteY0" fmla="*/ 0 h 1429037"/>
                    <a:gd name="connsiteX1" fmla="*/ 670867 w 1056845"/>
                    <a:gd name="connsiteY1" fmla="*/ 22975 h 1429037"/>
                    <a:gd name="connsiteX2" fmla="*/ 767361 w 1056845"/>
                    <a:gd name="connsiteY2" fmla="*/ 59735 h 1429037"/>
                    <a:gd name="connsiteX3" fmla="*/ 891426 w 1056845"/>
                    <a:gd name="connsiteY3" fmla="*/ 137849 h 1429037"/>
                    <a:gd name="connsiteX4" fmla="*/ 1001705 w 1056845"/>
                    <a:gd name="connsiteY4" fmla="*/ 238939 h 1429037"/>
                    <a:gd name="connsiteX5" fmla="*/ 1010895 w 1056845"/>
                    <a:gd name="connsiteY5" fmla="*/ 408953 h 1429037"/>
                    <a:gd name="connsiteX6" fmla="*/ 1056845 w 1056845"/>
                    <a:gd name="connsiteY6" fmla="*/ 615727 h 1429037"/>
                    <a:gd name="connsiteX7" fmla="*/ 1047655 w 1056845"/>
                    <a:gd name="connsiteY7" fmla="*/ 785741 h 1429037"/>
                    <a:gd name="connsiteX8" fmla="*/ 997110 w 1056845"/>
                    <a:gd name="connsiteY8" fmla="*/ 974135 h 1429037"/>
                    <a:gd name="connsiteX9" fmla="*/ 923590 w 1056845"/>
                    <a:gd name="connsiteY9" fmla="*/ 1148744 h 1429037"/>
                    <a:gd name="connsiteX10" fmla="*/ 822501 w 1056845"/>
                    <a:gd name="connsiteY10" fmla="*/ 1268213 h 1429037"/>
                    <a:gd name="connsiteX11" fmla="*/ 744386 w 1056845"/>
                    <a:gd name="connsiteY11" fmla="*/ 1337138 h 1429037"/>
                    <a:gd name="connsiteX12" fmla="*/ 670867 w 1056845"/>
                    <a:gd name="connsiteY12" fmla="*/ 1392278 h 1429037"/>
                    <a:gd name="connsiteX13" fmla="*/ 551397 w 1056845"/>
                    <a:gd name="connsiteY13" fmla="*/ 1415252 h 1429037"/>
                    <a:gd name="connsiteX14" fmla="*/ 436523 w 1056845"/>
                    <a:gd name="connsiteY14" fmla="*/ 1429037 h 1429037"/>
                    <a:gd name="connsiteX15" fmla="*/ 298674 w 1056845"/>
                    <a:gd name="connsiteY15" fmla="*/ 1355518 h 1429037"/>
                    <a:gd name="connsiteX16" fmla="*/ 192989 w 1056845"/>
                    <a:gd name="connsiteY16" fmla="*/ 1259023 h 1429037"/>
                    <a:gd name="connsiteX17" fmla="*/ 128660 w 1056845"/>
                    <a:gd name="connsiteY17" fmla="*/ 1167124 h 1429037"/>
                    <a:gd name="connsiteX18" fmla="*/ 68925 w 1056845"/>
                    <a:gd name="connsiteY18" fmla="*/ 1038465 h 1429037"/>
                    <a:gd name="connsiteX19" fmla="*/ 41355 w 1056845"/>
                    <a:gd name="connsiteY19" fmla="*/ 891425 h 1429037"/>
                    <a:gd name="connsiteX20" fmla="*/ 18380 w 1056845"/>
                    <a:gd name="connsiteY20" fmla="*/ 753576 h 1429037"/>
                    <a:gd name="connsiteX21" fmla="*/ 0 w 1056845"/>
                    <a:gd name="connsiteY21" fmla="*/ 624917 h 1429037"/>
                    <a:gd name="connsiteX22" fmla="*/ 13785 w 1056845"/>
                    <a:gd name="connsiteY22" fmla="*/ 441118 h 1429037"/>
                    <a:gd name="connsiteX23" fmla="*/ 59735 w 1056845"/>
                    <a:gd name="connsiteY23" fmla="*/ 252724 h 1429037"/>
                    <a:gd name="connsiteX24" fmla="*/ 133255 w 1056845"/>
                    <a:gd name="connsiteY24" fmla="*/ 133254 h 1429037"/>
                    <a:gd name="connsiteX25" fmla="*/ 243534 w 1056845"/>
                    <a:gd name="connsiteY25" fmla="*/ 64330 h 1429037"/>
                    <a:gd name="connsiteX26" fmla="*/ 404358 w 1056845"/>
                    <a:gd name="connsiteY26" fmla="*/ 27570 h 1429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056845" h="1429037">
                      <a:moveTo>
                        <a:pt x="542207" y="0"/>
                      </a:moveTo>
                      <a:lnTo>
                        <a:pt x="670867" y="22975"/>
                      </a:lnTo>
                      <a:lnTo>
                        <a:pt x="767361" y="59735"/>
                      </a:lnTo>
                      <a:lnTo>
                        <a:pt x="891426" y="137849"/>
                      </a:lnTo>
                      <a:lnTo>
                        <a:pt x="1001705" y="238939"/>
                      </a:lnTo>
                      <a:lnTo>
                        <a:pt x="1010895" y="408953"/>
                      </a:lnTo>
                      <a:lnTo>
                        <a:pt x="1056845" y="615727"/>
                      </a:lnTo>
                      <a:lnTo>
                        <a:pt x="1047655" y="785741"/>
                      </a:lnTo>
                      <a:lnTo>
                        <a:pt x="997110" y="974135"/>
                      </a:lnTo>
                      <a:lnTo>
                        <a:pt x="923590" y="1148744"/>
                      </a:lnTo>
                      <a:lnTo>
                        <a:pt x="822501" y="1268213"/>
                      </a:lnTo>
                      <a:lnTo>
                        <a:pt x="744386" y="1337138"/>
                      </a:lnTo>
                      <a:lnTo>
                        <a:pt x="670867" y="1392278"/>
                      </a:lnTo>
                      <a:lnTo>
                        <a:pt x="551397" y="1415252"/>
                      </a:lnTo>
                      <a:lnTo>
                        <a:pt x="436523" y="1429037"/>
                      </a:lnTo>
                      <a:lnTo>
                        <a:pt x="298674" y="1355518"/>
                      </a:lnTo>
                      <a:lnTo>
                        <a:pt x="192989" y="1259023"/>
                      </a:lnTo>
                      <a:lnTo>
                        <a:pt x="128660" y="1167124"/>
                      </a:lnTo>
                      <a:lnTo>
                        <a:pt x="68925" y="1038465"/>
                      </a:lnTo>
                      <a:lnTo>
                        <a:pt x="41355" y="891425"/>
                      </a:lnTo>
                      <a:lnTo>
                        <a:pt x="18380" y="753576"/>
                      </a:lnTo>
                      <a:lnTo>
                        <a:pt x="0" y="624917"/>
                      </a:lnTo>
                      <a:lnTo>
                        <a:pt x="13785" y="441118"/>
                      </a:lnTo>
                      <a:lnTo>
                        <a:pt x="59735" y="252724"/>
                      </a:lnTo>
                      <a:lnTo>
                        <a:pt x="133255" y="133254"/>
                      </a:lnTo>
                      <a:lnTo>
                        <a:pt x="243534" y="64330"/>
                      </a:lnTo>
                      <a:lnTo>
                        <a:pt x="404358" y="27570"/>
                      </a:lnTo>
                      <a:close/>
                    </a:path>
                  </a:pathLst>
                </a:custGeom>
                <a:effectLst>
                  <a:softEdge rad="31750"/>
                </a:effectLst>
              </p:spPr>
            </p:pic>
          </p:grpSp>
          <p:pic>
            <p:nvPicPr>
              <p:cNvPr id="27" name="Picture 26">
                <a:extLst>
                  <a:ext uri="{FF2B5EF4-FFF2-40B4-BE49-F238E27FC236}">
                    <a16:creationId xmlns:a16="http://schemas.microsoft.com/office/drawing/2014/main" id="{25237F59-320A-4E9C-8C06-552FC999E0B5}"/>
                  </a:ext>
                </a:extLst>
              </p:cNvPr>
              <p:cNvPicPr>
                <a:picLocks noChangeAspect="1"/>
              </p:cNvPicPr>
              <p:nvPr/>
            </p:nvPicPr>
            <p:blipFill rotWithShape="1">
              <a:blip r:embed="rId6" cstate="screen">
                <a:extLst>
                  <a:ext uri="{BEBA8EAE-BF5A-486C-A8C5-ECC9F3942E4B}">
                    <a14:imgProps xmlns:a14="http://schemas.microsoft.com/office/drawing/2010/main">
                      <a14:imgLayer r:embed="rId7">
                        <a14:imgEffect>
                          <a14:brightnessContrast bright="15000"/>
                        </a14:imgEffect>
                      </a14:imgLayer>
                    </a14:imgProps>
                  </a:ext>
                  <a:ext uri="{28A0092B-C50C-407E-A947-70E740481C1C}">
                    <a14:useLocalDpi xmlns:a14="http://schemas.microsoft.com/office/drawing/2010/main"/>
                  </a:ext>
                </a:extLst>
              </a:blip>
              <a:srcRect/>
              <a:stretch/>
            </p:blipFill>
            <p:spPr>
              <a:xfrm>
                <a:off x="9637909" y="5286166"/>
                <a:ext cx="1174704" cy="924412"/>
              </a:xfrm>
              <a:custGeom>
                <a:avLst/>
                <a:gdLst>
                  <a:gd name="connsiteX0" fmla="*/ 246955 w 1174704"/>
                  <a:gd name="connsiteY0" fmla="*/ 0 h 924412"/>
                  <a:gd name="connsiteX1" fmla="*/ 340398 w 1174704"/>
                  <a:gd name="connsiteY1" fmla="*/ 30035 h 924412"/>
                  <a:gd name="connsiteX2" fmla="*/ 447189 w 1174704"/>
                  <a:gd name="connsiteY2" fmla="*/ 76757 h 924412"/>
                  <a:gd name="connsiteX3" fmla="*/ 584015 w 1174704"/>
                  <a:gd name="connsiteY3" fmla="*/ 130152 h 924412"/>
                  <a:gd name="connsiteX4" fmla="*/ 734190 w 1174704"/>
                  <a:gd name="connsiteY4" fmla="*/ 233606 h 924412"/>
                  <a:gd name="connsiteX5" fmla="*/ 881028 w 1174704"/>
                  <a:gd name="connsiteY5" fmla="*/ 353746 h 924412"/>
                  <a:gd name="connsiteX6" fmla="*/ 1011180 w 1174704"/>
                  <a:gd name="connsiteY6" fmla="*/ 470549 h 924412"/>
                  <a:gd name="connsiteX7" fmla="*/ 1074587 w 1174704"/>
                  <a:gd name="connsiteY7" fmla="*/ 584015 h 924412"/>
                  <a:gd name="connsiteX8" fmla="*/ 1144669 w 1174704"/>
                  <a:gd name="connsiteY8" fmla="*/ 727516 h 924412"/>
                  <a:gd name="connsiteX9" fmla="*/ 1174704 w 1174704"/>
                  <a:gd name="connsiteY9" fmla="*/ 804272 h 924412"/>
                  <a:gd name="connsiteX10" fmla="*/ 1144669 w 1174704"/>
                  <a:gd name="connsiteY10" fmla="*/ 871016 h 924412"/>
                  <a:gd name="connsiteX11" fmla="*/ 1077925 w 1174704"/>
                  <a:gd name="connsiteY11" fmla="*/ 881028 h 924412"/>
                  <a:gd name="connsiteX12" fmla="*/ 1004506 w 1174704"/>
                  <a:gd name="connsiteY12" fmla="*/ 807609 h 924412"/>
                  <a:gd name="connsiteX13" fmla="*/ 987819 w 1174704"/>
                  <a:gd name="connsiteY13" fmla="*/ 850993 h 924412"/>
                  <a:gd name="connsiteX14" fmla="*/ 947773 w 1174704"/>
                  <a:gd name="connsiteY14" fmla="*/ 871016 h 924412"/>
                  <a:gd name="connsiteX15" fmla="*/ 894377 w 1174704"/>
                  <a:gd name="connsiteY15" fmla="*/ 867679 h 924412"/>
                  <a:gd name="connsiteX16" fmla="*/ 844319 w 1174704"/>
                  <a:gd name="connsiteY16" fmla="*/ 847656 h 924412"/>
                  <a:gd name="connsiteX17" fmla="*/ 824295 w 1174704"/>
                  <a:gd name="connsiteY17" fmla="*/ 857668 h 924412"/>
                  <a:gd name="connsiteX18" fmla="*/ 784249 w 1174704"/>
                  <a:gd name="connsiteY18" fmla="*/ 887703 h 924412"/>
                  <a:gd name="connsiteX19" fmla="*/ 674120 w 1174704"/>
                  <a:gd name="connsiteY19" fmla="*/ 891040 h 924412"/>
                  <a:gd name="connsiteX20" fmla="*/ 610713 w 1174704"/>
                  <a:gd name="connsiteY20" fmla="*/ 881028 h 924412"/>
                  <a:gd name="connsiteX21" fmla="*/ 557317 w 1174704"/>
                  <a:gd name="connsiteY21" fmla="*/ 924412 h 924412"/>
                  <a:gd name="connsiteX22" fmla="*/ 463875 w 1174704"/>
                  <a:gd name="connsiteY22" fmla="*/ 897714 h 924412"/>
                  <a:gd name="connsiteX23" fmla="*/ 390456 w 1174704"/>
                  <a:gd name="connsiteY23" fmla="*/ 830970 h 924412"/>
                  <a:gd name="connsiteX24" fmla="*/ 290339 w 1174704"/>
                  <a:gd name="connsiteY24" fmla="*/ 744202 h 924412"/>
                  <a:gd name="connsiteX25" fmla="*/ 146838 w 1174704"/>
                  <a:gd name="connsiteY25" fmla="*/ 630736 h 924412"/>
                  <a:gd name="connsiteX26" fmla="*/ 0 w 1174704"/>
                  <a:gd name="connsiteY26" fmla="*/ 453863 h 924412"/>
                  <a:gd name="connsiteX27" fmla="*/ 6675 w 1174704"/>
                  <a:gd name="connsiteY27" fmla="*/ 383781 h 924412"/>
                  <a:gd name="connsiteX28" fmla="*/ 66745 w 1174704"/>
                  <a:gd name="connsiteY28" fmla="*/ 243618 h 924412"/>
                  <a:gd name="connsiteX29" fmla="*/ 130152 w 1174704"/>
                  <a:gd name="connsiteY29" fmla="*/ 100117 h 924412"/>
                  <a:gd name="connsiteX30" fmla="*/ 206909 w 1174704"/>
                  <a:gd name="connsiteY30" fmla="*/ 6675 h 9244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174704" h="924412">
                    <a:moveTo>
                      <a:pt x="246955" y="0"/>
                    </a:moveTo>
                    <a:lnTo>
                      <a:pt x="340398" y="30035"/>
                    </a:lnTo>
                    <a:lnTo>
                      <a:pt x="447189" y="76757"/>
                    </a:lnTo>
                    <a:lnTo>
                      <a:pt x="584015" y="130152"/>
                    </a:lnTo>
                    <a:lnTo>
                      <a:pt x="734190" y="233606"/>
                    </a:lnTo>
                    <a:lnTo>
                      <a:pt x="881028" y="353746"/>
                    </a:lnTo>
                    <a:lnTo>
                      <a:pt x="1011180" y="470549"/>
                    </a:lnTo>
                    <a:lnTo>
                      <a:pt x="1074587" y="584015"/>
                    </a:lnTo>
                    <a:lnTo>
                      <a:pt x="1144669" y="727516"/>
                    </a:lnTo>
                    <a:lnTo>
                      <a:pt x="1174704" y="804272"/>
                    </a:lnTo>
                    <a:lnTo>
                      <a:pt x="1144669" y="871016"/>
                    </a:lnTo>
                    <a:lnTo>
                      <a:pt x="1077925" y="881028"/>
                    </a:lnTo>
                    <a:lnTo>
                      <a:pt x="1004506" y="807609"/>
                    </a:lnTo>
                    <a:lnTo>
                      <a:pt x="987819" y="850993"/>
                    </a:lnTo>
                    <a:lnTo>
                      <a:pt x="947773" y="871016"/>
                    </a:lnTo>
                    <a:lnTo>
                      <a:pt x="894377" y="867679"/>
                    </a:lnTo>
                    <a:lnTo>
                      <a:pt x="844319" y="847656"/>
                    </a:lnTo>
                    <a:lnTo>
                      <a:pt x="824295" y="857668"/>
                    </a:lnTo>
                    <a:lnTo>
                      <a:pt x="784249" y="887703"/>
                    </a:lnTo>
                    <a:lnTo>
                      <a:pt x="674120" y="891040"/>
                    </a:lnTo>
                    <a:lnTo>
                      <a:pt x="610713" y="881028"/>
                    </a:lnTo>
                    <a:lnTo>
                      <a:pt x="557317" y="924412"/>
                    </a:lnTo>
                    <a:lnTo>
                      <a:pt x="463875" y="897714"/>
                    </a:lnTo>
                    <a:lnTo>
                      <a:pt x="390456" y="830970"/>
                    </a:lnTo>
                    <a:lnTo>
                      <a:pt x="290339" y="744202"/>
                    </a:lnTo>
                    <a:lnTo>
                      <a:pt x="146838" y="630736"/>
                    </a:lnTo>
                    <a:lnTo>
                      <a:pt x="0" y="453863"/>
                    </a:lnTo>
                    <a:lnTo>
                      <a:pt x="6675" y="383781"/>
                    </a:lnTo>
                    <a:lnTo>
                      <a:pt x="66745" y="243618"/>
                    </a:lnTo>
                    <a:lnTo>
                      <a:pt x="130152" y="100117"/>
                    </a:lnTo>
                    <a:lnTo>
                      <a:pt x="206909" y="6675"/>
                    </a:lnTo>
                    <a:close/>
                  </a:path>
                </a:pathLst>
              </a:custGeom>
              <a:effectLst>
                <a:softEdge rad="12700"/>
              </a:effectLst>
            </p:spPr>
          </p:pic>
        </p:grpSp>
        <p:pic>
          <p:nvPicPr>
            <p:cNvPr id="30" name="Picture 29">
              <a:extLst>
                <a:ext uri="{FF2B5EF4-FFF2-40B4-BE49-F238E27FC236}">
                  <a16:creationId xmlns:a16="http://schemas.microsoft.com/office/drawing/2014/main" id="{72722F81-72AB-44D4-834E-F3200D5728E8}"/>
                </a:ext>
              </a:extLst>
            </p:cNvPr>
            <p:cNvPicPr>
              <a:picLocks noChangeAspect="1"/>
            </p:cNvPicPr>
            <p:nvPr/>
          </p:nvPicPr>
          <p:blipFill rotWithShape="1">
            <a:blip r:embed="rId8" cstate="screen">
              <a:extLst>
                <a:ext uri="{BEBA8EAE-BF5A-486C-A8C5-ECC9F3942E4B}">
                  <a14:imgProps xmlns:a14="http://schemas.microsoft.com/office/drawing/2010/main">
                    <a14:imgLayer r:embed="rId9">
                      <a14:imgEffect>
                        <a14:brightnessContrast bright="15000"/>
                      </a14:imgEffect>
                    </a14:imgLayer>
                  </a14:imgProps>
                </a:ext>
                <a:ext uri="{28A0092B-C50C-407E-A947-70E740481C1C}">
                  <a14:useLocalDpi xmlns:a14="http://schemas.microsoft.com/office/drawing/2010/main"/>
                </a:ext>
              </a:extLst>
            </a:blip>
            <a:srcRect/>
            <a:stretch/>
          </p:blipFill>
          <p:spPr>
            <a:xfrm>
              <a:off x="7769903" y="5446426"/>
              <a:ext cx="1006839" cy="649574"/>
            </a:xfrm>
            <a:custGeom>
              <a:avLst/>
              <a:gdLst>
                <a:gd name="connsiteX0" fmla="*/ 557134 w 1006839"/>
                <a:gd name="connsiteY0" fmla="*/ 0 h 649574"/>
                <a:gd name="connsiteX1" fmla="*/ 609600 w 1006839"/>
                <a:gd name="connsiteY1" fmla="*/ 12492 h 649574"/>
                <a:gd name="connsiteX2" fmla="*/ 689547 w 1006839"/>
                <a:gd name="connsiteY2" fmla="*/ 37476 h 649574"/>
                <a:gd name="connsiteX3" fmla="*/ 764498 w 1006839"/>
                <a:gd name="connsiteY3" fmla="*/ 64958 h 649574"/>
                <a:gd name="connsiteX4" fmla="*/ 836950 w 1006839"/>
                <a:gd name="connsiteY4" fmla="*/ 87443 h 649574"/>
                <a:gd name="connsiteX5" fmla="*/ 906905 w 1006839"/>
                <a:gd name="connsiteY5" fmla="*/ 119922 h 649574"/>
                <a:gd name="connsiteX6" fmla="*/ 956872 w 1006839"/>
                <a:gd name="connsiteY6" fmla="*/ 379751 h 649574"/>
                <a:gd name="connsiteX7" fmla="*/ 991849 w 1006839"/>
                <a:gd name="connsiteY7" fmla="*/ 577122 h 649574"/>
                <a:gd name="connsiteX8" fmla="*/ 1006839 w 1006839"/>
                <a:gd name="connsiteY8" fmla="*/ 639581 h 649574"/>
                <a:gd name="connsiteX9" fmla="*/ 946878 w 1006839"/>
                <a:gd name="connsiteY9" fmla="*/ 649574 h 649574"/>
                <a:gd name="connsiteX10" fmla="*/ 804472 w 1006839"/>
                <a:gd name="connsiteY10" fmla="*/ 617095 h 649574"/>
                <a:gd name="connsiteX11" fmla="*/ 694544 w 1006839"/>
                <a:gd name="connsiteY11" fmla="*/ 592112 h 649574"/>
                <a:gd name="connsiteX12" fmla="*/ 549639 w 1006839"/>
                <a:gd name="connsiteY12" fmla="*/ 547141 h 649574"/>
                <a:gd name="connsiteX13" fmla="*/ 419724 w 1006839"/>
                <a:gd name="connsiteY13" fmla="*/ 522158 h 649574"/>
                <a:gd name="connsiteX14" fmla="*/ 302301 w 1006839"/>
                <a:gd name="connsiteY14" fmla="*/ 507167 h 649574"/>
                <a:gd name="connsiteX15" fmla="*/ 254832 w 1006839"/>
                <a:gd name="connsiteY15" fmla="*/ 527154 h 649574"/>
                <a:gd name="connsiteX16" fmla="*/ 234846 w 1006839"/>
                <a:gd name="connsiteY16" fmla="*/ 569626 h 649574"/>
                <a:gd name="connsiteX17" fmla="*/ 189875 w 1006839"/>
                <a:gd name="connsiteY17" fmla="*/ 572125 h 649574"/>
                <a:gd name="connsiteX18" fmla="*/ 177383 w 1006839"/>
                <a:gd name="connsiteY18" fmla="*/ 549640 h 649574"/>
                <a:gd name="connsiteX19" fmla="*/ 157396 w 1006839"/>
                <a:gd name="connsiteY19" fmla="*/ 554636 h 649574"/>
                <a:gd name="connsiteX20" fmla="*/ 132413 w 1006839"/>
                <a:gd name="connsiteY20" fmla="*/ 537148 h 649574"/>
                <a:gd name="connsiteX21" fmla="*/ 117423 w 1006839"/>
                <a:gd name="connsiteY21" fmla="*/ 542144 h 649574"/>
                <a:gd name="connsiteX22" fmla="*/ 87442 w 1006839"/>
                <a:gd name="connsiteY22" fmla="*/ 512164 h 649574"/>
                <a:gd name="connsiteX23" fmla="*/ 74950 w 1006839"/>
                <a:gd name="connsiteY23" fmla="*/ 484682 h 649574"/>
                <a:gd name="connsiteX24" fmla="*/ 57462 w 1006839"/>
                <a:gd name="connsiteY24" fmla="*/ 449705 h 649574"/>
                <a:gd name="connsiteX25" fmla="*/ 39973 w 1006839"/>
                <a:gd name="connsiteY25" fmla="*/ 409731 h 649574"/>
                <a:gd name="connsiteX26" fmla="*/ 12491 w 1006839"/>
                <a:gd name="connsiteY26" fmla="*/ 404735 h 649574"/>
                <a:gd name="connsiteX27" fmla="*/ 0 w 1006839"/>
                <a:gd name="connsiteY27" fmla="*/ 362263 h 649574"/>
                <a:gd name="connsiteX28" fmla="*/ 4996 w 1006839"/>
                <a:gd name="connsiteY28" fmla="*/ 324787 h 649574"/>
                <a:gd name="connsiteX29" fmla="*/ 4996 w 1006839"/>
                <a:gd name="connsiteY29" fmla="*/ 282315 h 649574"/>
                <a:gd name="connsiteX30" fmla="*/ 7495 w 1006839"/>
                <a:gd name="connsiteY30" fmla="*/ 242341 h 649574"/>
                <a:gd name="connsiteX31" fmla="*/ 42472 w 1006839"/>
                <a:gd name="connsiteY31" fmla="*/ 182381 h 649574"/>
                <a:gd name="connsiteX32" fmla="*/ 87442 w 1006839"/>
                <a:gd name="connsiteY32" fmla="*/ 119922 h 649574"/>
                <a:gd name="connsiteX33" fmla="*/ 139908 w 1006839"/>
                <a:gd name="connsiteY33" fmla="*/ 79948 h 649574"/>
                <a:gd name="connsiteX34" fmla="*/ 239842 w 1006839"/>
                <a:gd name="connsiteY34" fmla="*/ 49967 h 649574"/>
                <a:gd name="connsiteX35" fmla="*/ 359764 w 1006839"/>
                <a:gd name="connsiteY35" fmla="*/ 32479 h 649574"/>
                <a:gd name="connsiteX36" fmla="*/ 477187 w 1006839"/>
                <a:gd name="connsiteY36" fmla="*/ 7495 h 649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006839" h="649574">
                  <a:moveTo>
                    <a:pt x="557134" y="0"/>
                  </a:moveTo>
                  <a:lnTo>
                    <a:pt x="609600" y="12492"/>
                  </a:lnTo>
                  <a:lnTo>
                    <a:pt x="689547" y="37476"/>
                  </a:lnTo>
                  <a:lnTo>
                    <a:pt x="764498" y="64958"/>
                  </a:lnTo>
                  <a:lnTo>
                    <a:pt x="836950" y="87443"/>
                  </a:lnTo>
                  <a:lnTo>
                    <a:pt x="906905" y="119922"/>
                  </a:lnTo>
                  <a:lnTo>
                    <a:pt x="956872" y="379751"/>
                  </a:lnTo>
                  <a:lnTo>
                    <a:pt x="991849" y="577122"/>
                  </a:lnTo>
                  <a:lnTo>
                    <a:pt x="1006839" y="639581"/>
                  </a:lnTo>
                  <a:lnTo>
                    <a:pt x="946878" y="649574"/>
                  </a:lnTo>
                  <a:lnTo>
                    <a:pt x="804472" y="617095"/>
                  </a:lnTo>
                  <a:lnTo>
                    <a:pt x="694544" y="592112"/>
                  </a:lnTo>
                  <a:lnTo>
                    <a:pt x="549639" y="547141"/>
                  </a:lnTo>
                  <a:lnTo>
                    <a:pt x="419724" y="522158"/>
                  </a:lnTo>
                  <a:lnTo>
                    <a:pt x="302301" y="507167"/>
                  </a:lnTo>
                  <a:lnTo>
                    <a:pt x="254832" y="527154"/>
                  </a:lnTo>
                  <a:lnTo>
                    <a:pt x="234846" y="569626"/>
                  </a:lnTo>
                  <a:lnTo>
                    <a:pt x="189875" y="572125"/>
                  </a:lnTo>
                  <a:lnTo>
                    <a:pt x="177383" y="549640"/>
                  </a:lnTo>
                  <a:lnTo>
                    <a:pt x="157396" y="554636"/>
                  </a:lnTo>
                  <a:lnTo>
                    <a:pt x="132413" y="537148"/>
                  </a:lnTo>
                  <a:lnTo>
                    <a:pt x="117423" y="542144"/>
                  </a:lnTo>
                  <a:lnTo>
                    <a:pt x="87442" y="512164"/>
                  </a:lnTo>
                  <a:lnTo>
                    <a:pt x="74950" y="484682"/>
                  </a:lnTo>
                  <a:lnTo>
                    <a:pt x="57462" y="449705"/>
                  </a:lnTo>
                  <a:lnTo>
                    <a:pt x="39973" y="409731"/>
                  </a:lnTo>
                  <a:lnTo>
                    <a:pt x="12491" y="404735"/>
                  </a:lnTo>
                  <a:lnTo>
                    <a:pt x="0" y="362263"/>
                  </a:lnTo>
                  <a:lnTo>
                    <a:pt x="4996" y="324787"/>
                  </a:lnTo>
                  <a:lnTo>
                    <a:pt x="4996" y="282315"/>
                  </a:lnTo>
                  <a:lnTo>
                    <a:pt x="7495" y="242341"/>
                  </a:lnTo>
                  <a:lnTo>
                    <a:pt x="42472" y="182381"/>
                  </a:lnTo>
                  <a:lnTo>
                    <a:pt x="87442" y="119922"/>
                  </a:lnTo>
                  <a:lnTo>
                    <a:pt x="139908" y="79948"/>
                  </a:lnTo>
                  <a:lnTo>
                    <a:pt x="239842" y="49967"/>
                  </a:lnTo>
                  <a:lnTo>
                    <a:pt x="359764" y="32479"/>
                  </a:lnTo>
                  <a:lnTo>
                    <a:pt x="477187" y="7495"/>
                  </a:lnTo>
                  <a:close/>
                </a:path>
              </a:pathLst>
            </a:custGeom>
            <a:effectLst>
              <a:softEdge rad="12700"/>
            </a:effectLst>
          </p:spPr>
        </p:pic>
      </p:grpSp>
      <p:pic>
        <p:nvPicPr>
          <p:cNvPr id="31" name="Picture 30">
            <a:extLst>
              <a:ext uri="{FF2B5EF4-FFF2-40B4-BE49-F238E27FC236}">
                <a16:creationId xmlns:a16="http://schemas.microsoft.com/office/drawing/2014/main" id="{9E97E126-23B2-487D-9E50-FD9C17B50870}"/>
              </a:ext>
            </a:extLst>
          </p:cNvPr>
          <p:cNvPicPr>
            <a:picLocks noChangeAspect="1"/>
          </p:cNvPicPr>
          <p:nvPr/>
        </p:nvPicPr>
        <p:blipFill rotWithShape="1">
          <a:blip r:embed="rId10" cstate="screen">
            <a:extLst>
              <a:ext uri="{28A0092B-C50C-407E-A947-70E740481C1C}">
                <a14:useLocalDpi xmlns:a14="http://schemas.microsoft.com/office/drawing/2010/main"/>
              </a:ext>
            </a:extLst>
          </a:blip>
          <a:srcRect/>
          <a:stretch/>
        </p:blipFill>
        <p:spPr>
          <a:xfrm>
            <a:off x="3510345" y="0"/>
            <a:ext cx="5100147" cy="6515101"/>
          </a:xfrm>
          <a:prstGeom prst="rect">
            <a:avLst/>
          </a:prstGeom>
        </p:spPr>
      </p:pic>
      <p:sp>
        <p:nvSpPr>
          <p:cNvPr id="14" name="Rectangle 13">
            <a:extLst>
              <a:ext uri="{FF2B5EF4-FFF2-40B4-BE49-F238E27FC236}">
                <a16:creationId xmlns:a16="http://schemas.microsoft.com/office/drawing/2014/main" id="{331329B6-CB82-4FBC-9E43-A97D6E57DC72}"/>
              </a:ext>
            </a:extLst>
          </p:cNvPr>
          <p:cNvSpPr/>
          <p:nvPr/>
        </p:nvSpPr>
        <p:spPr>
          <a:xfrm>
            <a:off x="8610492" y="-2"/>
            <a:ext cx="3581508" cy="6515100"/>
          </a:xfrm>
          <a:prstGeom prst="rect">
            <a:avLst/>
          </a:prstGeom>
          <a:gradFill flip="none" rotWithShape="1">
            <a:gsLst>
              <a:gs pos="0">
                <a:schemeClr val="bg1">
                  <a:lumMod val="20000"/>
                  <a:lumOff val="80000"/>
                  <a:alpha val="95000"/>
                </a:schemeClr>
              </a:gs>
              <a:gs pos="100000">
                <a:schemeClr val="bg2">
                  <a:lumMod val="40000"/>
                  <a:lumOff val="6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72E20B6E-5D0B-4F92-AE74-A88A40AA6F66}"/>
              </a:ext>
            </a:extLst>
          </p:cNvPr>
          <p:cNvSpPr/>
          <p:nvPr/>
        </p:nvSpPr>
        <p:spPr>
          <a:xfrm flipH="1">
            <a:off x="-20477" y="-2"/>
            <a:ext cx="3530822" cy="6515100"/>
          </a:xfrm>
          <a:prstGeom prst="rect">
            <a:avLst/>
          </a:prstGeom>
          <a:gradFill flip="none" rotWithShape="1">
            <a:gsLst>
              <a:gs pos="0">
                <a:schemeClr val="bg1">
                  <a:lumMod val="20000"/>
                  <a:lumOff val="80000"/>
                  <a:alpha val="95000"/>
                </a:schemeClr>
              </a:gs>
              <a:gs pos="100000">
                <a:schemeClr val="bg2">
                  <a:lumMod val="40000"/>
                  <a:lumOff val="6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1">
            <a:extLst>
              <a:ext uri="{FF2B5EF4-FFF2-40B4-BE49-F238E27FC236}">
                <a16:creationId xmlns:a16="http://schemas.microsoft.com/office/drawing/2014/main" id="{6B6FE7F4-7DED-4FF6-898F-8775C3056607}"/>
              </a:ext>
            </a:extLst>
          </p:cNvPr>
          <p:cNvSpPr>
            <a:spLocks noGrp="1"/>
          </p:cNvSpPr>
          <p:nvPr>
            <p:ph type="sldNum" sz="quarter" idx="10"/>
          </p:nvPr>
        </p:nvSpPr>
        <p:spPr/>
        <p:txBody>
          <a:bodyPr/>
          <a:lstStyle/>
          <a:p>
            <a:fld id="{DC7BBA9F-DE71-443C-8AAE-5AD50151E65F}" type="slidenum">
              <a:rPr lang="en-US" smtClean="0"/>
              <a:pPr/>
              <a:t>14</a:t>
            </a:fld>
            <a:endParaRPr lang="en-US" dirty="0"/>
          </a:p>
        </p:txBody>
      </p:sp>
    </p:spTree>
    <p:extLst>
      <p:ext uri="{BB962C8B-B14F-4D97-AF65-F5344CB8AC3E}">
        <p14:creationId xmlns:p14="http://schemas.microsoft.com/office/powerpoint/2010/main" val="19031042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31"/>
                                        </p:tgtEl>
                                      </p:cBhvr>
                                    </p:animEffect>
                                    <p:set>
                                      <p:cBhvr>
                                        <p:cTn id="7" dur="1" fill="hold">
                                          <p:stCondLst>
                                            <p:cond delay="499"/>
                                          </p:stCondLst>
                                        </p:cTn>
                                        <p:tgtEl>
                                          <p:spTgt spid="3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3C9544-B631-4B96-A9F4-3910F06D07E7}"/>
              </a:ext>
            </a:extLst>
          </p:cNvPr>
          <p:cNvSpPr>
            <a:spLocks noGrp="1"/>
          </p:cNvSpPr>
          <p:nvPr>
            <p:ph type="title"/>
          </p:nvPr>
        </p:nvSpPr>
        <p:spPr/>
        <p:txBody>
          <a:bodyPr/>
          <a:lstStyle/>
          <a:p>
            <a:r>
              <a:rPr lang="en-US" dirty="0"/>
              <a:t>Indicator: </a:t>
            </a:r>
          </a:p>
        </p:txBody>
      </p:sp>
      <p:sp>
        <p:nvSpPr>
          <p:cNvPr id="4" name="Rectangle: Rounded Corners 3">
            <a:extLst>
              <a:ext uri="{FF2B5EF4-FFF2-40B4-BE49-F238E27FC236}">
                <a16:creationId xmlns:a16="http://schemas.microsoft.com/office/drawing/2014/main" id="{EB4A2CB7-E57B-4558-BA3B-E479544C2B06}"/>
              </a:ext>
            </a:extLst>
          </p:cNvPr>
          <p:cNvSpPr/>
          <p:nvPr/>
        </p:nvSpPr>
        <p:spPr>
          <a:xfrm>
            <a:off x="4331208" y="1961319"/>
            <a:ext cx="3529584" cy="4276345"/>
          </a:xfrm>
          <a:custGeom>
            <a:avLst/>
            <a:gdLst>
              <a:gd name="connsiteX0" fmla="*/ 0 w 3529584"/>
              <a:gd name="connsiteY0" fmla="*/ 588276 h 4276345"/>
              <a:gd name="connsiteX1" fmla="*/ 588276 w 3529584"/>
              <a:gd name="connsiteY1" fmla="*/ 0 h 4276345"/>
              <a:gd name="connsiteX2" fmla="*/ 2941308 w 3529584"/>
              <a:gd name="connsiteY2" fmla="*/ 0 h 4276345"/>
              <a:gd name="connsiteX3" fmla="*/ 3529584 w 3529584"/>
              <a:gd name="connsiteY3" fmla="*/ 588276 h 4276345"/>
              <a:gd name="connsiteX4" fmla="*/ 3529584 w 3529584"/>
              <a:gd name="connsiteY4" fmla="*/ 3688069 h 4276345"/>
              <a:gd name="connsiteX5" fmla="*/ 2941308 w 3529584"/>
              <a:gd name="connsiteY5" fmla="*/ 4276345 h 4276345"/>
              <a:gd name="connsiteX6" fmla="*/ 588276 w 3529584"/>
              <a:gd name="connsiteY6" fmla="*/ 4276345 h 4276345"/>
              <a:gd name="connsiteX7" fmla="*/ 0 w 3529584"/>
              <a:gd name="connsiteY7" fmla="*/ 3688069 h 4276345"/>
              <a:gd name="connsiteX8" fmla="*/ 0 w 3529584"/>
              <a:gd name="connsiteY8" fmla="*/ 588276 h 4276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29584" h="4276345" fill="none" extrusionOk="0">
                <a:moveTo>
                  <a:pt x="0" y="588276"/>
                </a:moveTo>
                <a:cubicBezTo>
                  <a:pt x="-25962" y="292068"/>
                  <a:pt x="211400" y="11708"/>
                  <a:pt x="588276" y="0"/>
                </a:cubicBezTo>
                <a:cubicBezTo>
                  <a:pt x="1442189" y="-72896"/>
                  <a:pt x="2360402" y="-40434"/>
                  <a:pt x="2941308" y="0"/>
                </a:cubicBezTo>
                <a:cubicBezTo>
                  <a:pt x="3246901" y="-60628"/>
                  <a:pt x="3504366" y="262596"/>
                  <a:pt x="3529584" y="588276"/>
                </a:cubicBezTo>
                <a:cubicBezTo>
                  <a:pt x="3364097" y="1786105"/>
                  <a:pt x="3515664" y="2755473"/>
                  <a:pt x="3529584" y="3688069"/>
                </a:cubicBezTo>
                <a:cubicBezTo>
                  <a:pt x="3580791" y="4046516"/>
                  <a:pt x="3295649" y="4219126"/>
                  <a:pt x="2941308" y="4276345"/>
                </a:cubicBezTo>
                <a:cubicBezTo>
                  <a:pt x="2670088" y="4421943"/>
                  <a:pt x="1079228" y="4151868"/>
                  <a:pt x="588276" y="4276345"/>
                </a:cubicBezTo>
                <a:cubicBezTo>
                  <a:pt x="245129" y="4293221"/>
                  <a:pt x="-34275" y="4064029"/>
                  <a:pt x="0" y="3688069"/>
                </a:cubicBezTo>
                <a:cubicBezTo>
                  <a:pt x="-162593" y="2871553"/>
                  <a:pt x="18" y="1821842"/>
                  <a:pt x="0" y="588276"/>
                </a:cubicBezTo>
                <a:close/>
              </a:path>
              <a:path w="3529584" h="4276345" stroke="0" extrusionOk="0">
                <a:moveTo>
                  <a:pt x="0" y="588276"/>
                </a:moveTo>
                <a:cubicBezTo>
                  <a:pt x="-36325" y="228180"/>
                  <a:pt x="216215" y="-31892"/>
                  <a:pt x="588276" y="0"/>
                </a:cubicBezTo>
                <a:cubicBezTo>
                  <a:pt x="1680379" y="-162424"/>
                  <a:pt x="2560801" y="32332"/>
                  <a:pt x="2941308" y="0"/>
                </a:cubicBezTo>
                <a:cubicBezTo>
                  <a:pt x="3263838" y="-22269"/>
                  <a:pt x="3475811" y="264806"/>
                  <a:pt x="3529584" y="588276"/>
                </a:cubicBezTo>
                <a:cubicBezTo>
                  <a:pt x="3688145" y="1601046"/>
                  <a:pt x="3443383" y="3285865"/>
                  <a:pt x="3529584" y="3688069"/>
                </a:cubicBezTo>
                <a:cubicBezTo>
                  <a:pt x="3524687" y="4004408"/>
                  <a:pt x="3264422" y="4270808"/>
                  <a:pt x="2941308" y="4276345"/>
                </a:cubicBezTo>
                <a:cubicBezTo>
                  <a:pt x="2623366" y="4123930"/>
                  <a:pt x="1701188" y="4123000"/>
                  <a:pt x="588276" y="4276345"/>
                </a:cubicBezTo>
                <a:cubicBezTo>
                  <a:pt x="237236" y="4260947"/>
                  <a:pt x="-29384" y="3990471"/>
                  <a:pt x="0" y="3688069"/>
                </a:cubicBezTo>
                <a:cubicBezTo>
                  <a:pt x="9826" y="3178428"/>
                  <a:pt x="123293" y="1829298"/>
                  <a:pt x="0" y="588276"/>
                </a:cubicBezTo>
                <a:close/>
              </a:path>
            </a:pathLst>
          </a:custGeom>
          <a:solidFill>
            <a:schemeClr val="tx2"/>
          </a:solidFill>
          <a:ln>
            <a:extLst>
              <a:ext uri="{C807C97D-BFC1-408E-A445-0C87EB9F89A2}">
                <ask:lineSketchStyleProps xmlns:ask="http://schemas.microsoft.com/office/drawing/2018/sketchyshapes" sd="4126763213">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A86B09C3-71D4-4115-B62A-1F5C3611A0D4}"/>
              </a:ext>
            </a:extLst>
          </p:cNvPr>
          <p:cNvSpPr txBox="1"/>
          <p:nvPr/>
        </p:nvSpPr>
        <p:spPr>
          <a:xfrm>
            <a:off x="4845856" y="1961320"/>
            <a:ext cx="2500287" cy="1077218"/>
          </a:xfrm>
          <a:prstGeom prst="rect">
            <a:avLst/>
          </a:prstGeom>
          <a:noFill/>
        </p:spPr>
        <p:txBody>
          <a:bodyPr wrap="square" rtlCol="0">
            <a:spAutoFit/>
          </a:bodyPr>
          <a:lstStyle/>
          <a:p>
            <a:pPr algn="ctr"/>
            <a:r>
              <a:rPr lang="en-US" sz="3200" b="1" dirty="0">
                <a:solidFill>
                  <a:schemeClr val="tx1"/>
                </a:solidFill>
                <a:latin typeface="Georgia" panose="02040502050405020303" pitchFamily="18" charset="0"/>
              </a:rPr>
              <a:t>Living Conditions</a:t>
            </a:r>
          </a:p>
        </p:txBody>
      </p:sp>
      <p:sp>
        <p:nvSpPr>
          <p:cNvPr id="6" name="Rectangle: Rounded Corners 5">
            <a:extLst>
              <a:ext uri="{FF2B5EF4-FFF2-40B4-BE49-F238E27FC236}">
                <a16:creationId xmlns:a16="http://schemas.microsoft.com/office/drawing/2014/main" id="{C4599730-AB3E-4D7F-9E6B-9BCBD5170379}"/>
              </a:ext>
            </a:extLst>
          </p:cNvPr>
          <p:cNvSpPr/>
          <p:nvPr/>
        </p:nvSpPr>
        <p:spPr>
          <a:xfrm>
            <a:off x="206337" y="1961321"/>
            <a:ext cx="3529584" cy="4276345"/>
          </a:xfrm>
          <a:custGeom>
            <a:avLst/>
            <a:gdLst>
              <a:gd name="connsiteX0" fmla="*/ 0 w 3529584"/>
              <a:gd name="connsiteY0" fmla="*/ 588276 h 4276345"/>
              <a:gd name="connsiteX1" fmla="*/ 588276 w 3529584"/>
              <a:gd name="connsiteY1" fmla="*/ 0 h 4276345"/>
              <a:gd name="connsiteX2" fmla="*/ 2941308 w 3529584"/>
              <a:gd name="connsiteY2" fmla="*/ 0 h 4276345"/>
              <a:gd name="connsiteX3" fmla="*/ 3529584 w 3529584"/>
              <a:gd name="connsiteY3" fmla="*/ 588276 h 4276345"/>
              <a:gd name="connsiteX4" fmla="*/ 3529584 w 3529584"/>
              <a:gd name="connsiteY4" fmla="*/ 3688069 h 4276345"/>
              <a:gd name="connsiteX5" fmla="*/ 2941308 w 3529584"/>
              <a:gd name="connsiteY5" fmla="*/ 4276345 h 4276345"/>
              <a:gd name="connsiteX6" fmla="*/ 588276 w 3529584"/>
              <a:gd name="connsiteY6" fmla="*/ 4276345 h 4276345"/>
              <a:gd name="connsiteX7" fmla="*/ 0 w 3529584"/>
              <a:gd name="connsiteY7" fmla="*/ 3688069 h 4276345"/>
              <a:gd name="connsiteX8" fmla="*/ 0 w 3529584"/>
              <a:gd name="connsiteY8" fmla="*/ 588276 h 4276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29584" h="4276345" fill="none" extrusionOk="0">
                <a:moveTo>
                  <a:pt x="0" y="588276"/>
                </a:moveTo>
                <a:cubicBezTo>
                  <a:pt x="-25962" y="292068"/>
                  <a:pt x="211400" y="11708"/>
                  <a:pt x="588276" y="0"/>
                </a:cubicBezTo>
                <a:cubicBezTo>
                  <a:pt x="1442189" y="-72896"/>
                  <a:pt x="2360402" y="-40434"/>
                  <a:pt x="2941308" y="0"/>
                </a:cubicBezTo>
                <a:cubicBezTo>
                  <a:pt x="3246901" y="-60628"/>
                  <a:pt x="3504366" y="262596"/>
                  <a:pt x="3529584" y="588276"/>
                </a:cubicBezTo>
                <a:cubicBezTo>
                  <a:pt x="3364097" y="1786105"/>
                  <a:pt x="3515664" y="2755473"/>
                  <a:pt x="3529584" y="3688069"/>
                </a:cubicBezTo>
                <a:cubicBezTo>
                  <a:pt x="3580791" y="4046516"/>
                  <a:pt x="3295649" y="4219126"/>
                  <a:pt x="2941308" y="4276345"/>
                </a:cubicBezTo>
                <a:cubicBezTo>
                  <a:pt x="2670088" y="4421943"/>
                  <a:pt x="1079228" y="4151868"/>
                  <a:pt x="588276" y="4276345"/>
                </a:cubicBezTo>
                <a:cubicBezTo>
                  <a:pt x="245129" y="4293221"/>
                  <a:pt x="-34275" y="4064029"/>
                  <a:pt x="0" y="3688069"/>
                </a:cubicBezTo>
                <a:cubicBezTo>
                  <a:pt x="-162593" y="2871553"/>
                  <a:pt x="18" y="1821842"/>
                  <a:pt x="0" y="588276"/>
                </a:cubicBezTo>
                <a:close/>
              </a:path>
              <a:path w="3529584" h="4276345" stroke="0" extrusionOk="0">
                <a:moveTo>
                  <a:pt x="0" y="588276"/>
                </a:moveTo>
                <a:cubicBezTo>
                  <a:pt x="-36325" y="228180"/>
                  <a:pt x="216215" y="-31892"/>
                  <a:pt x="588276" y="0"/>
                </a:cubicBezTo>
                <a:cubicBezTo>
                  <a:pt x="1680379" y="-162424"/>
                  <a:pt x="2560801" y="32332"/>
                  <a:pt x="2941308" y="0"/>
                </a:cubicBezTo>
                <a:cubicBezTo>
                  <a:pt x="3263838" y="-22269"/>
                  <a:pt x="3475811" y="264806"/>
                  <a:pt x="3529584" y="588276"/>
                </a:cubicBezTo>
                <a:cubicBezTo>
                  <a:pt x="3688145" y="1601046"/>
                  <a:pt x="3443383" y="3285865"/>
                  <a:pt x="3529584" y="3688069"/>
                </a:cubicBezTo>
                <a:cubicBezTo>
                  <a:pt x="3524687" y="4004408"/>
                  <a:pt x="3264422" y="4270808"/>
                  <a:pt x="2941308" y="4276345"/>
                </a:cubicBezTo>
                <a:cubicBezTo>
                  <a:pt x="2623366" y="4123930"/>
                  <a:pt x="1701188" y="4123000"/>
                  <a:pt x="588276" y="4276345"/>
                </a:cubicBezTo>
                <a:cubicBezTo>
                  <a:pt x="237236" y="4260947"/>
                  <a:pt x="-29384" y="3990471"/>
                  <a:pt x="0" y="3688069"/>
                </a:cubicBezTo>
                <a:cubicBezTo>
                  <a:pt x="9826" y="3178428"/>
                  <a:pt x="123293" y="1829298"/>
                  <a:pt x="0" y="588276"/>
                </a:cubicBezTo>
                <a:close/>
              </a:path>
            </a:pathLst>
          </a:custGeom>
          <a:solidFill>
            <a:schemeClr val="tx2"/>
          </a:solidFill>
          <a:ln>
            <a:extLst>
              <a:ext uri="{C807C97D-BFC1-408E-A445-0C87EB9F89A2}">
                <ask:lineSketchStyleProps xmlns:ask="http://schemas.microsoft.com/office/drawing/2018/sketchyshapes" sd="4126763213">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9E65C18B-86E7-4F21-851B-7A551F086BE2}"/>
              </a:ext>
            </a:extLst>
          </p:cNvPr>
          <p:cNvSpPr txBox="1"/>
          <p:nvPr/>
        </p:nvSpPr>
        <p:spPr>
          <a:xfrm>
            <a:off x="714375" y="1961321"/>
            <a:ext cx="2539641" cy="1077218"/>
          </a:xfrm>
          <a:prstGeom prst="rect">
            <a:avLst/>
          </a:prstGeom>
          <a:noFill/>
        </p:spPr>
        <p:txBody>
          <a:bodyPr wrap="square" rtlCol="0">
            <a:spAutoFit/>
          </a:bodyPr>
          <a:lstStyle/>
          <a:p>
            <a:pPr algn="ctr"/>
            <a:r>
              <a:rPr lang="en-US" sz="3200" b="1" dirty="0">
                <a:solidFill>
                  <a:schemeClr val="tx1"/>
                </a:solidFill>
                <a:latin typeface="Georgia" panose="02040502050405020303" pitchFamily="18" charset="0"/>
              </a:rPr>
              <a:t>Working Conditions</a:t>
            </a:r>
          </a:p>
        </p:txBody>
      </p:sp>
      <p:sp>
        <p:nvSpPr>
          <p:cNvPr id="8" name="Rectangle: Rounded Corners 7">
            <a:extLst>
              <a:ext uri="{FF2B5EF4-FFF2-40B4-BE49-F238E27FC236}">
                <a16:creationId xmlns:a16="http://schemas.microsoft.com/office/drawing/2014/main" id="{375BD4AC-F13F-4CAA-BCED-ED9B89448044}"/>
              </a:ext>
            </a:extLst>
          </p:cNvPr>
          <p:cNvSpPr/>
          <p:nvPr/>
        </p:nvSpPr>
        <p:spPr>
          <a:xfrm>
            <a:off x="8456079" y="1961320"/>
            <a:ext cx="3531704" cy="4276345"/>
          </a:xfrm>
          <a:custGeom>
            <a:avLst/>
            <a:gdLst>
              <a:gd name="connsiteX0" fmla="*/ 0 w 3531704"/>
              <a:gd name="connsiteY0" fmla="*/ 588629 h 4276345"/>
              <a:gd name="connsiteX1" fmla="*/ 588629 w 3531704"/>
              <a:gd name="connsiteY1" fmla="*/ 0 h 4276345"/>
              <a:gd name="connsiteX2" fmla="*/ 2943075 w 3531704"/>
              <a:gd name="connsiteY2" fmla="*/ 0 h 4276345"/>
              <a:gd name="connsiteX3" fmla="*/ 3531704 w 3531704"/>
              <a:gd name="connsiteY3" fmla="*/ 588629 h 4276345"/>
              <a:gd name="connsiteX4" fmla="*/ 3531704 w 3531704"/>
              <a:gd name="connsiteY4" fmla="*/ 3687716 h 4276345"/>
              <a:gd name="connsiteX5" fmla="*/ 2943075 w 3531704"/>
              <a:gd name="connsiteY5" fmla="*/ 4276345 h 4276345"/>
              <a:gd name="connsiteX6" fmla="*/ 588629 w 3531704"/>
              <a:gd name="connsiteY6" fmla="*/ 4276345 h 4276345"/>
              <a:gd name="connsiteX7" fmla="*/ 0 w 3531704"/>
              <a:gd name="connsiteY7" fmla="*/ 3687716 h 4276345"/>
              <a:gd name="connsiteX8" fmla="*/ 0 w 3531704"/>
              <a:gd name="connsiteY8" fmla="*/ 588629 h 4276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31704" h="4276345" fill="none" extrusionOk="0">
                <a:moveTo>
                  <a:pt x="0" y="588629"/>
                </a:moveTo>
                <a:cubicBezTo>
                  <a:pt x="-21741" y="287562"/>
                  <a:pt x="221367" y="9498"/>
                  <a:pt x="588629" y="0"/>
                </a:cubicBezTo>
                <a:cubicBezTo>
                  <a:pt x="1541209" y="-72896"/>
                  <a:pt x="2444716" y="-40434"/>
                  <a:pt x="2943075" y="0"/>
                </a:cubicBezTo>
                <a:cubicBezTo>
                  <a:pt x="3260141" y="-25207"/>
                  <a:pt x="3471975" y="261680"/>
                  <a:pt x="3531704" y="588629"/>
                </a:cubicBezTo>
                <a:cubicBezTo>
                  <a:pt x="3366217" y="1020336"/>
                  <a:pt x="3517784" y="3224540"/>
                  <a:pt x="3531704" y="3687716"/>
                </a:cubicBezTo>
                <a:cubicBezTo>
                  <a:pt x="3540074" y="4018291"/>
                  <a:pt x="3281229" y="4250961"/>
                  <a:pt x="2943075" y="4276345"/>
                </a:cubicBezTo>
                <a:cubicBezTo>
                  <a:pt x="2333319" y="4421943"/>
                  <a:pt x="1535031" y="4151868"/>
                  <a:pt x="588629" y="4276345"/>
                </a:cubicBezTo>
                <a:cubicBezTo>
                  <a:pt x="228277" y="4308948"/>
                  <a:pt x="-13881" y="4033488"/>
                  <a:pt x="0" y="3687716"/>
                </a:cubicBezTo>
                <a:cubicBezTo>
                  <a:pt x="-162593" y="3258341"/>
                  <a:pt x="18" y="2119109"/>
                  <a:pt x="0" y="588629"/>
                </a:cubicBezTo>
                <a:close/>
              </a:path>
              <a:path w="3531704" h="4276345" stroke="0" extrusionOk="0">
                <a:moveTo>
                  <a:pt x="0" y="588629"/>
                </a:moveTo>
                <a:cubicBezTo>
                  <a:pt x="-22220" y="242006"/>
                  <a:pt x="211645" y="-35089"/>
                  <a:pt x="588629" y="0"/>
                </a:cubicBezTo>
                <a:cubicBezTo>
                  <a:pt x="1264081" y="-162424"/>
                  <a:pt x="1923409" y="32332"/>
                  <a:pt x="2943075" y="0"/>
                </a:cubicBezTo>
                <a:cubicBezTo>
                  <a:pt x="3264762" y="-32028"/>
                  <a:pt x="3495663" y="264494"/>
                  <a:pt x="3531704" y="588629"/>
                </a:cubicBezTo>
                <a:cubicBezTo>
                  <a:pt x="3690265" y="967441"/>
                  <a:pt x="3445503" y="2593802"/>
                  <a:pt x="3531704" y="3687716"/>
                </a:cubicBezTo>
                <a:cubicBezTo>
                  <a:pt x="3529247" y="4008514"/>
                  <a:pt x="3255655" y="4237471"/>
                  <a:pt x="2943075" y="4276345"/>
                </a:cubicBezTo>
                <a:cubicBezTo>
                  <a:pt x="2088692" y="4123930"/>
                  <a:pt x="1259327" y="4123000"/>
                  <a:pt x="588629" y="4276345"/>
                </a:cubicBezTo>
                <a:cubicBezTo>
                  <a:pt x="257156" y="4272586"/>
                  <a:pt x="-34775" y="3986186"/>
                  <a:pt x="0" y="3687716"/>
                </a:cubicBezTo>
                <a:cubicBezTo>
                  <a:pt x="9826" y="2870329"/>
                  <a:pt x="123293" y="1624559"/>
                  <a:pt x="0" y="588629"/>
                </a:cubicBezTo>
                <a:close/>
              </a:path>
            </a:pathLst>
          </a:custGeom>
          <a:solidFill>
            <a:schemeClr val="tx2"/>
          </a:solidFill>
          <a:ln>
            <a:extLst>
              <a:ext uri="{C807C97D-BFC1-408E-A445-0C87EB9F89A2}">
                <ask:lineSketchStyleProps xmlns:ask="http://schemas.microsoft.com/office/drawing/2018/sketchyshapes" sd="4126763213">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76798213-03F9-4E4E-8EDC-22B3F39A01A5}"/>
              </a:ext>
            </a:extLst>
          </p:cNvPr>
          <p:cNvSpPr txBox="1"/>
          <p:nvPr/>
        </p:nvSpPr>
        <p:spPr>
          <a:xfrm>
            <a:off x="8456079" y="1979540"/>
            <a:ext cx="3531704" cy="1077218"/>
          </a:xfrm>
          <a:prstGeom prst="rect">
            <a:avLst/>
          </a:prstGeom>
          <a:noFill/>
        </p:spPr>
        <p:txBody>
          <a:bodyPr wrap="square" rtlCol="0">
            <a:spAutoFit/>
          </a:bodyPr>
          <a:lstStyle/>
          <a:p>
            <a:pPr algn="ctr"/>
            <a:r>
              <a:rPr lang="en-US" sz="3200" b="1" dirty="0">
                <a:solidFill>
                  <a:schemeClr val="tx1"/>
                </a:solidFill>
                <a:latin typeface="Georgia" panose="02040502050405020303" pitchFamily="18" charset="0"/>
              </a:rPr>
              <a:t>Mental/ Physical Health</a:t>
            </a:r>
          </a:p>
        </p:txBody>
      </p:sp>
      <p:sp>
        <p:nvSpPr>
          <p:cNvPr id="3" name="Slide Number Placeholder 2">
            <a:extLst>
              <a:ext uri="{FF2B5EF4-FFF2-40B4-BE49-F238E27FC236}">
                <a16:creationId xmlns:a16="http://schemas.microsoft.com/office/drawing/2014/main" id="{D6532B64-424C-49B6-980D-CD658868697E}"/>
              </a:ext>
            </a:extLst>
          </p:cNvPr>
          <p:cNvSpPr>
            <a:spLocks noGrp="1"/>
          </p:cNvSpPr>
          <p:nvPr>
            <p:ph type="sldNum" sz="quarter" idx="10"/>
          </p:nvPr>
        </p:nvSpPr>
        <p:spPr/>
        <p:txBody>
          <a:bodyPr/>
          <a:lstStyle/>
          <a:p>
            <a:fld id="{DC7BBA9F-DE71-443C-8AAE-5AD50151E65F}" type="slidenum">
              <a:rPr lang="en-US" smtClean="0"/>
              <a:pPr/>
              <a:t>15</a:t>
            </a:fld>
            <a:endParaRPr lang="en-US" dirty="0"/>
          </a:p>
        </p:txBody>
      </p:sp>
      <p:sp>
        <p:nvSpPr>
          <p:cNvPr id="12" name="Pay">
            <a:extLst>
              <a:ext uri="{FF2B5EF4-FFF2-40B4-BE49-F238E27FC236}">
                <a16:creationId xmlns:a16="http://schemas.microsoft.com/office/drawing/2014/main" id="{81A06FE3-9901-44BE-B71D-9DCBACFF800A}"/>
              </a:ext>
            </a:extLst>
          </p:cNvPr>
          <p:cNvSpPr txBox="1"/>
          <p:nvPr/>
        </p:nvSpPr>
        <p:spPr>
          <a:xfrm>
            <a:off x="2267620" y="879657"/>
            <a:ext cx="2936602" cy="523220"/>
          </a:xfrm>
          <a:prstGeom prst="rect">
            <a:avLst/>
          </a:prstGeom>
          <a:noFill/>
        </p:spPr>
        <p:txBody>
          <a:bodyPr wrap="square" rtlCol="0">
            <a:spAutoFit/>
          </a:bodyPr>
          <a:lstStyle/>
          <a:p>
            <a:r>
              <a:rPr lang="en-US" sz="2800" dirty="0">
                <a:solidFill>
                  <a:schemeClr val="accent1"/>
                </a:solidFill>
                <a:latin typeface="Georgia" panose="02040502050405020303" pitchFamily="18" charset="0"/>
              </a:rPr>
              <a:t>Not Paid Directly</a:t>
            </a:r>
          </a:p>
        </p:txBody>
      </p:sp>
      <p:sp>
        <p:nvSpPr>
          <p:cNvPr id="22" name="Breaks">
            <a:extLst>
              <a:ext uri="{FF2B5EF4-FFF2-40B4-BE49-F238E27FC236}">
                <a16:creationId xmlns:a16="http://schemas.microsoft.com/office/drawing/2014/main" id="{4584DEC3-7C1C-4042-8FCA-D2E2626776C5}"/>
              </a:ext>
            </a:extLst>
          </p:cNvPr>
          <p:cNvSpPr txBox="1"/>
          <p:nvPr/>
        </p:nvSpPr>
        <p:spPr>
          <a:xfrm>
            <a:off x="2259645" y="859923"/>
            <a:ext cx="3390801" cy="523220"/>
          </a:xfrm>
          <a:prstGeom prst="rect">
            <a:avLst/>
          </a:prstGeom>
          <a:noFill/>
        </p:spPr>
        <p:txBody>
          <a:bodyPr wrap="square" rtlCol="0">
            <a:spAutoFit/>
          </a:bodyPr>
          <a:lstStyle/>
          <a:p>
            <a:r>
              <a:rPr lang="en-US" sz="2800" dirty="0">
                <a:solidFill>
                  <a:schemeClr val="accent1"/>
                </a:solidFill>
                <a:latin typeface="Georgia" panose="02040502050405020303" pitchFamily="18" charset="0"/>
              </a:rPr>
              <a:t>Not Allowed Breaks</a:t>
            </a:r>
          </a:p>
        </p:txBody>
      </p:sp>
      <p:sp>
        <p:nvSpPr>
          <p:cNvPr id="24" name="Quotas">
            <a:extLst>
              <a:ext uri="{FF2B5EF4-FFF2-40B4-BE49-F238E27FC236}">
                <a16:creationId xmlns:a16="http://schemas.microsoft.com/office/drawing/2014/main" id="{6E48DDFB-304E-474F-861F-29ACCE9A1ABF}"/>
              </a:ext>
            </a:extLst>
          </p:cNvPr>
          <p:cNvSpPr txBox="1"/>
          <p:nvPr/>
        </p:nvSpPr>
        <p:spPr>
          <a:xfrm>
            <a:off x="2065552" y="644479"/>
            <a:ext cx="2780304" cy="954107"/>
          </a:xfrm>
          <a:prstGeom prst="rect">
            <a:avLst/>
          </a:prstGeom>
          <a:noFill/>
        </p:spPr>
        <p:txBody>
          <a:bodyPr wrap="square" rtlCol="0">
            <a:spAutoFit/>
          </a:bodyPr>
          <a:lstStyle/>
          <a:p>
            <a:pPr algn="ctr"/>
            <a:r>
              <a:rPr lang="en-US" sz="2800" dirty="0">
                <a:solidFill>
                  <a:schemeClr val="accent1"/>
                </a:solidFill>
                <a:latin typeface="Georgia" panose="02040502050405020303" pitchFamily="18" charset="0"/>
              </a:rPr>
              <a:t>Must Meet Daily Quotas</a:t>
            </a:r>
          </a:p>
        </p:txBody>
      </p:sp>
      <p:sp>
        <p:nvSpPr>
          <p:cNvPr id="26" name="Possesions">
            <a:extLst>
              <a:ext uri="{FF2B5EF4-FFF2-40B4-BE49-F238E27FC236}">
                <a16:creationId xmlns:a16="http://schemas.microsoft.com/office/drawing/2014/main" id="{B98DB00C-C346-411A-A23A-2DBFD7D57C2A}"/>
              </a:ext>
            </a:extLst>
          </p:cNvPr>
          <p:cNvSpPr txBox="1"/>
          <p:nvPr/>
        </p:nvSpPr>
        <p:spPr>
          <a:xfrm>
            <a:off x="2230588" y="616885"/>
            <a:ext cx="3278146" cy="954107"/>
          </a:xfrm>
          <a:prstGeom prst="rect">
            <a:avLst/>
          </a:prstGeom>
          <a:noFill/>
        </p:spPr>
        <p:txBody>
          <a:bodyPr wrap="square" rtlCol="0">
            <a:spAutoFit/>
          </a:bodyPr>
          <a:lstStyle/>
          <a:p>
            <a:pPr algn="ctr"/>
            <a:r>
              <a:rPr lang="en-US" sz="2800" dirty="0">
                <a:solidFill>
                  <a:schemeClr val="accent1"/>
                </a:solidFill>
                <a:latin typeface="Georgia" panose="02040502050405020303" pitchFamily="18" charset="0"/>
              </a:rPr>
              <a:t>Few or No Personal Possessions</a:t>
            </a:r>
          </a:p>
        </p:txBody>
      </p:sp>
      <p:sp>
        <p:nvSpPr>
          <p:cNvPr id="27" name="Speak">
            <a:extLst>
              <a:ext uri="{FF2B5EF4-FFF2-40B4-BE49-F238E27FC236}">
                <a16:creationId xmlns:a16="http://schemas.microsoft.com/office/drawing/2014/main" id="{B1DCAF1A-4D64-4F6C-ABD6-770159249EF7}"/>
              </a:ext>
            </a:extLst>
          </p:cNvPr>
          <p:cNvSpPr txBox="1"/>
          <p:nvPr/>
        </p:nvSpPr>
        <p:spPr>
          <a:xfrm>
            <a:off x="2134908" y="644479"/>
            <a:ext cx="3639909" cy="954107"/>
          </a:xfrm>
          <a:prstGeom prst="rect">
            <a:avLst/>
          </a:prstGeom>
          <a:noFill/>
        </p:spPr>
        <p:txBody>
          <a:bodyPr wrap="square" rtlCol="0">
            <a:spAutoFit/>
          </a:bodyPr>
          <a:lstStyle/>
          <a:p>
            <a:pPr algn="ctr"/>
            <a:r>
              <a:rPr lang="en-US" sz="2800" dirty="0">
                <a:solidFill>
                  <a:schemeClr val="accent1"/>
                </a:solidFill>
                <a:latin typeface="Georgia" panose="02040502050405020303" pitchFamily="18" charset="0"/>
              </a:rPr>
              <a:t>Not Allowed to Speak for Themselves</a:t>
            </a:r>
          </a:p>
        </p:txBody>
      </p:sp>
      <p:sp>
        <p:nvSpPr>
          <p:cNvPr id="28" name="Fearful">
            <a:extLst>
              <a:ext uri="{FF2B5EF4-FFF2-40B4-BE49-F238E27FC236}">
                <a16:creationId xmlns:a16="http://schemas.microsoft.com/office/drawing/2014/main" id="{88F5A992-DBEF-4498-9AC0-1EB52F827C09}"/>
              </a:ext>
            </a:extLst>
          </p:cNvPr>
          <p:cNvSpPr txBox="1"/>
          <p:nvPr/>
        </p:nvSpPr>
        <p:spPr>
          <a:xfrm>
            <a:off x="2314339" y="644479"/>
            <a:ext cx="2843163" cy="954107"/>
          </a:xfrm>
          <a:prstGeom prst="rect">
            <a:avLst/>
          </a:prstGeom>
          <a:noFill/>
        </p:spPr>
        <p:txBody>
          <a:bodyPr wrap="square" rtlCol="0">
            <a:spAutoFit/>
          </a:bodyPr>
          <a:lstStyle/>
          <a:p>
            <a:pPr algn="ctr"/>
            <a:r>
              <a:rPr lang="en-US" sz="2800" dirty="0">
                <a:solidFill>
                  <a:schemeClr val="accent1"/>
                </a:solidFill>
                <a:latin typeface="Georgia" panose="02040502050405020303" pitchFamily="18" charset="0"/>
              </a:rPr>
              <a:t>Unusually Fearful/Anxious </a:t>
            </a:r>
          </a:p>
        </p:txBody>
      </p:sp>
      <p:sp>
        <p:nvSpPr>
          <p:cNvPr id="29" name="Malnourisment">
            <a:extLst>
              <a:ext uri="{FF2B5EF4-FFF2-40B4-BE49-F238E27FC236}">
                <a16:creationId xmlns:a16="http://schemas.microsoft.com/office/drawing/2014/main" id="{FAF227F1-4FEC-41F2-9504-2DA817E26468}"/>
              </a:ext>
            </a:extLst>
          </p:cNvPr>
          <p:cNvSpPr txBox="1"/>
          <p:nvPr/>
        </p:nvSpPr>
        <p:spPr>
          <a:xfrm>
            <a:off x="2314339" y="859923"/>
            <a:ext cx="2843163" cy="523220"/>
          </a:xfrm>
          <a:prstGeom prst="rect">
            <a:avLst/>
          </a:prstGeom>
          <a:noFill/>
        </p:spPr>
        <p:txBody>
          <a:bodyPr wrap="square" rtlCol="0">
            <a:spAutoFit/>
          </a:bodyPr>
          <a:lstStyle/>
          <a:p>
            <a:r>
              <a:rPr lang="en-US" sz="2800" dirty="0">
                <a:solidFill>
                  <a:schemeClr val="accent1"/>
                </a:solidFill>
                <a:latin typeface="Georgia" panose="02040502050405020303" pitchFamily="18" charset="0"/>
              </a:rPr>
              <a:t>Malnourishment </a:t>
            </a:r>
          </a:p>
        </p:txBody>
      </p:sp>
      <p:sp>
        <p:nvSpPr>
          <p:cNvPr id="30" name="Hygiene">
            <a:extLst>
              <a:ext uri="{FF2B5EF4-FFF2-40B4-BE49-F238E27FC236}">
                <a16:creationId xmlns:a16="http://schemas.microsoft.com/office/drawing/2014/main" id="{88AAD0D0-F3CF-4F9B-BAF4-F7ADCF5D14F6}"/>
              </a:ext>
            </a:extLst>
          </p:cNvPr>
          <p:cNvSpPr txBox="1"/>
          <p:nvPr/>
        </p:nvSpPr>
        <p:spPr>
          <a:xfrm>
            <a:off x="2419013" y="859923"/>
            <a:ext cx="2408508" cy="523220"/>
          </a:xfrm>
          <a:prstGeom prst="rect">
            <a:avLst/>
          </a:prstGeom>
          <a:noFill/>
        </p:spPr>
        <p:txBody>
          <a:bodyPr wrap="square" rtlCol="0">
            <a:spAutoFit/>
          </a:bodyPr>
          <a:lstStyle/>
          <a:p>
            <a:r>
              <a:rPr lang="en-US" sz="2800" dirty="0">
                <a:solidFill>
                  <a:schemeClr val="accent1"/>
                </a:solidFill>
                <a:latin typeface="Georgia" panose="02040502050405020303" pitchFamily="18" charset="0"/>
              </a:rPr>
              <a:t>Poor Hygiene </a:t>
            </a:r>
          </a:p>
        </p:txBody>
      </p:sp>
      <p:sp>
        <p:nvSpPr>
          <p:cNvPr id="35" name="Bruises">
            <a:extLst>
              <a:ext uri="{FF2B5EF4-FFF2-40B4-BE49-F238E27FC236}">
                <a16:creationId xmlns:a16="http://schemas.microsoft.com/office/drawing/2014/main" id="{60456C40-5CF4-49F8-A24C-BF4C620BE8E6}"/>
              </a:ext>
            </a:extLst>
          </p:cNvPr>
          <p:cNvSpPr txBox="1"/>
          <p:nvPr/>
        </p:nvSpPr>
        <p:spPr>
          <a:xfrm>
            <a:off x="2285198" y="859923"/>
            <a:ext cx="2901445" cy="523220"/>
          </a:xfrm>
          <a:prstGeom prst="rect">
            <a:avLst/>
          </a:prstGeom>
          <a:noFill/>
        </p:spPr>
        <p:txBody>
          <a:bodyPr wrap="square" rtlCol="0">
            <a:spAutoFit/>
          </a:bodyPr>
          <a:lstStyle/>
          <a:p>
            <a:r>
              <a:rPr lang="en-US" sz="2800" dirty="0">
                <a:solidFill>
                  <a:schemeClr val="accent1"/>
                </a:solidFill>
                <a:latin typeface="Georgia" panose="02040502050405020303" pitchFamily="18" charset="0"/>
              </a:rPr>
              <a:t>Frequent Bruises</a:t>
            </a:r>
          </a:p>
        </p:txBody>
      </p:sp>
      <p:sp>
        <p:nvSpPr>
          <p:cNvPr id="36" name="Come/Go">
            <a:extLst>
              <a:ext uri="{FF2B5EF4-FFF2-40B4-BE49-F238E27FC236}">
                <a16:creationId xmlns:a16="http://schemas.microsoft.com/office/drawing/2014/main" id="{46149F8F-F000-4813-950F-096F8EEA40CA}"/>
              </a:ext>
            </a:extLst>
          </p:cNvPr>
          <p:cNvSpPr txBox="1"/>
          <p:nvPr/>
        </p:nvSpPr>
        <p:spPr>
          <a:xfrm>
            <a:off x="2174827" y="644479"/>
            <a:ext cx="2843163" cy="954107"/>
          </a:xfrm>
          <a:prstGeom prst="rect">
            <a:avLst/>
          </a:prstGeom>
          <a:noFill/>
        </p:spPr>
        <p:txBody>
          <a:bodyPr wrap="square" rtlCol="0">
            <a:spAutoFit/>
          </a:bodyPr>
          <a:lstStyle/>
          <a:p>
            <a:pPr algn="ctr"/>
            <a:r>
              <a:rPr lang="en-US" sz="2800" dirty="0">
                <a:solidFill>
                  <a:schemeClr val="accent1"/>
                </a:solidFill>
                <a:latin typeface="Georgia" panose="02040502050405020303" pitchFamily="18" charset="0"/>
              </a:rPr>
              <a:t>Not Free to Come/Go at Will</a:t>
            </a:r>
          </a:p>
        </p:txBody>
      </p:sp>
    </p:spTree>
    <p:extLst>
      <p:ext uri="{BB962C8B-B14F-4D97-AF65-F5344CB8AC3E}">
        <p14:creationId xmlns:p14="http://schemas.microsoft.com/office/powerpoint/2010/main" val="17923752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path" presetSubtype="0" accel="50000" decel="50000" fill="hold" grpId="1" nodeType="clickEffect">
                                  <p:stCondLst>
                                    <p:cond delay="0"/>
                                  </p:stCondLst>
                                  <p:childTnLst>
                                    <p:animMotion origin="layout" path="M 2.29167E-6 -7.40741E-7 L 0.18268 0.34051 " pathEditMode="relative" rAng="0" ptsTypes="AA">
                                      <p:cBhvr>
                                        <p:cTn id="10" dur="2000" fill="hold"/>
                                        <p:tgtEl>
                                          <p:spTgt spid="26"/>
                                        </p:tgtEl>
                                        <p:attrNameLst>
                                          <p:attrName>ppt_x</p:attrName>
                                          <p:attrName>ppt_y</p:attrName>
                                        </p:attrNameLst>
                                      </p:cBhvr>
                                      <p:rCtr x="9128" y="17014"/>
                                    </p:animMotion>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42" presetClass="path" presetSubtype="0" accel="50000" decel="50000" fill="hold" grpId="1" nodeType="clickEffect">
                                  <p:stCondLst>
                                    <p:cond delay="0"/>
                                  </p:stCondLst>
                                  <p:childTnLst>
                                    <p:animMotion origin="layout" path="M -2.08333E-7 4.81481E-6 L -0.14388 0.33356 " pathEditMode="relative" rAng="0" ptsTypes="AA">
                                      <p:cBhvr>
                                        <p:cTn id="18" dur="2000" fill="hold"/>
                                        <p:tgtEl>
                                          <p:spTgt spid="12"/>
                                        </p:tgtEl>
                                        <p:attrNameLst>
                                          <p:attrName>ppt_x</p:attrName>
                                          <p:attrName>ppt_y</p:attrName>
                                        </p:attrNameLst>
                                      </p:cBhvr>
                                      <p:rCtr x="-7201" y="16667"/>
                                    </p:animMotion>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42" presetClass="path" presetSubtype="0" accel="50000" decel="50000" fill="hold" grpId="1" nodeType="clickEffect">
                                  <p:stCondLst>
                                    <p:cond delay="0"/>
                                  </p:stCondLst>
                                  <p:childTnLst>
                                    <p:animMotion origin="layout" path="M -2.08333E-7 4.07407E-6 L 0.53503 0.33657 " pathEditMode="relative" rAng="0" ptsTypes="AA">
                                      <p:cBhvr>
                                        <p:cTn id="26" dur="2000" fill="hold"/>
                                        <p:tgtEl>
                                          <p:spTgt spid="29"/>
                                        </p:tgtEl>
                                        <p:attrNameLst>
                                          <p:attrName>ppt_x</p:attrName>
                                          <p:attrName>ppt_y</p:attrName>
                                        </p:attrNameLst>
                                      </p:cBhvr>
                                      <p:rCtr x="26745" y="16829"/>
                                    </p:animMotion>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42" presetClass="path" presetSubtype="0" accel="50000" decel="50000" fill="hold" grpId="1" nodeType="clickEffect">
                                  <p:stCondLst>
                                    <p:cond delay="0"/>
                                  </p:stCondLst>
                                  <p:childTnLst>
                                    <p:animMotion origin="layout" path="M 4.58333E-6 4.07407E-6 L 0.54544 0.41782 " pathEditMode="relative" rAng="0" ptsTypes="AA">
                                      <p:cBhvr>
                                        <p:cTn id="34" dur="2000" fill="hold"/>
                                        <p:tgtEl>
                                          <p:spTgt spid="30"/>
                                        </p:tgtEl>
                                        <p:attrNameLst>
                                          <p:attrName>ppt_x</p:attrName>
                                          <p:attrName>ppt_y</p:attrName>
                                        </p:attrNameLst>
                                      </p:cBhvr>
                                      <p:rCtr x="27266" y="20880"/>
                                    </p:animMotion>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42" presetClass="path" presetSubtype="0" accel="50000" decel="50000" fill="hold" grpId="1" nodeType="clickEffect">
                                  <p:stCondLst>
                                    <p:cond delay="0"/>
                                  </p:stCondLst>
                                  <p:childTnLst>
                                    <p:animMotion origin="layout" path="M 1.04167E-6 4.07407E-6 L -0.1625 0.41782 " pathEditMode="relative" rAng="0" ptsTypes="AA">
                                      <p:cBhvr>
                                        <p:cTn id="42" dur="2000" fill="hold"/>
                                        <p:tgtEl>
                                          <p:spTgt spid="22"/>
                                        </p:tgtEl>
                                        <p:attrNameLst>
                                          <p:attrName>ppt_x</p:attrName>
                                          <p:attrName>ppt_y</p:attrName>
                                        </p:attrNameLst>
                                      </p:cBhvr>
                                      <p:rCtr x="-8125" y="20880"/>
                                    </p:animMotion>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7"/>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42" presetClass="path" presetSubtype="0" accel="50000" decel="50000" fill="hold" grpId="1" nodeType="clickEffect">
                                  <p:stCondLst>
                                    <p:cond delay="0"/>
                                  </p:stCondLst>
                                  <p:childTnLst>
                                    <p:animMotion origin="layout" path="M 1.04167E-6 4.07407E-6 L 0.17565 0.4699 " pathEditMode="relative" rAng="0" ptsTypes="AA">
                                      <p:cBhvr>
                                        <p:cTn id="50" dur="2000" fill="hold"/>
                                        <p:tgtEl>
                                          <p:spTgt spid="27"/>
                                        </p:tgtEl>
                                        <p:attrNameLst>
                                          <p:attrName>ppt_x</p:attrName>
                                          <p:attrName>ppt_y</p:attrName>
                                        </p:attrNameLst>
                                      </p:cBhvr>
                                      <p:rCtr x="8776" y="23495"/>
                                    </p:animMotion>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35"/>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42" presetClass="path" presetSubtype="0" accel="50000" decel="50000" fill="hold" grpId="1" nodeType="clickEffect">
                                  <p:stCondLst>
                                    <p:cond delay="0"/>
                                  </p:stCondLst>
                                  <p:childTnLst>
                                    <p:animMotion origin="layout" path="M -2.08333E-7 -0.03519 L 0.53503 0.50671 " pathEditMode="relative" rAng="0" ptsTypes="AA">
                                      <p:cBhvr>
                                        <p:cTn id="58" dur="2000" fill="hold"/>
                                        <p:tgtEl>
                                          <p:spTgt spid="35"/>
                                        </p:tgtEl>
                                        <p:attrNameLst>
                                          <p:attrName>ppt_x</p:attrName>
                                          <p:attrName>ppt_y</p:attrName>
                                        </p:attrNameLst>
                                      </p:cBhvr>
                                      <p:rCtr x="26745" y="27083"/>
                                    </p:animMotion>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24"/>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42" presetClass="path" presetSubtype="0" accel="50000" decel="50000" fill="hold" grpId="1" nodeType="clickEffect">
                                  <p:stCondLst>
                                    <p:cond delay="0"/>
                                  </p:stCondLst>
                                  <p:childTnLst>
                                    <p:animMotion origin="layout" path="M -3.54167E-6 4.07407E-6 L -0.12096 0.5324 " pathEditMode="relative" rAng="0" ptsTypes="AA">
                                      <p:cBhvr>
                                        <p:cTn id="66" dur="2000" fill="hold"/>
                                        <p:tgtEl>
                                          <p:spTgt spid="24"/>
                                        </p:tgtEl>
                                        <p:attrNameLst>
                                          <p:attrName>ppt_x</p:attrName>
                                          <p:attrName>ppt_y</p:attrName>
                                        </p:attrNameLst>
                                      </p:cBhvr>
                                      <p:rCtr x="-6055" y="26620"/>
                                    </p:animMotion>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28"/>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42" presetClass="path" presetSubtype="0" accel="50000" decel="50000" fill="hold" grpId="1" nodeType="clickEffect">
                                  <p:stCondLst>
                                    <p:cond delay="0"/>
                                  </p:stCondLst>
                                  <p:childTnLst>
                                    <p:animMotion origin="layout" path="M -2.08333E-7 4.07407E-6 L 0.53255 0.64074 " pathEditMode="relative" rAng="0" ptsTypes="AA">
                                      <p:cBhvr>
                                        <p:cTn id="74" dur="2000" fill="hold"/>
                                        <p:tgtEl>
                                          <p:spTgt spid="28"/>
                                        </p:tgtEl>
                                        <p:attrNameLst>
                                          <p:attrName>ppt_x</p:attrName>
                                          <p:attrName>ppt_y</p:attrName>
                                        </p:attrNameLst>
                                      </p:cBhvr>
                                      <p:rCtr x="26628" y="32037"/>
                                    </p:animMotion>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36"/>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42" presetClass="path" presetSubtype="0" accel="50000" decel="50000" fill="hold" grpId="1" nodeType="clickEffect">
                                  <p:stCondLst>
                                    <p:cond delay="0"/>
                                  </p:stCondLst>
                                  <p:childTnLst>
                                    <p:animMotion origin="layout" path="M -1.875E-6 4.07407E-6 L 0.20508 0.62361 " pathEditMode="relative" rAng="0" ptsTypes="AA">
                                      <p:cBhvr>
                                        <p:cTn id="82" dur="2000" fill="hold"/>
                                        <p:tgtEl>
                                          <p:spTgt spid="36"/>
                                        </p:tgtEl>
                                        <p:attrNameLst>
                                          <p:attrName>ppt_x</p:attrName>
                                          <p:attrName>ppt_y</p:attrName>
                                        </p:attrNameLst>
                                      </p:cBhvr>
                                      <p:rCtr x="10247" y="3118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2" grpId="1"/>
      <p:bldP spid="22" grpId="0"/>
      <p:bldP spid="22" grpId="1"/>
      <p:bldP spid="24" grpId="0"/>
      <p:bldP spid="24" grpId="1"/>
      <p:bldP spid="26" grpId="0"/>
      <p:bldP spid="26" grpId="1"/>
      <p:bldP spid="27" grpId="0"/>
      <p:bldP spid="27" grpId="1"/>
      <p:bldP spid="28" grpId="0"/>
      <p:bldP spid="28" grpId="1"/>
      <p:bldP spid="29" grpId="0"/>
      <p:bldP spid="29" grpId="1"/>
      <p:bldP spid="30" grpId="0"/>
      <p:bldP spid="30" grpId="1"/>
      <p:bldP spid="35" grpId="0"/>
      <p:bldP spid="35" grpId="1"/>
      <p:bldP spid="36" grpId="0"/>
      <p:bldP spid="36" grpId="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picture containing person, indoor, restaurant, dining table&#10;&#10;Description automatically generated">
            <a:extLst>
              <a:ext uri="{FF2B5EF4-FFF2-40B4-BE49-F238E27FC236}">
                <a16:creationId xmlns:a16="http://schemas.microsoft.com/office/drawing/2014/main" id="{06ABD9B1-1BD8-42EF-81C3-9167AF874664}"/>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8139115" y="-2"/>
            <a:ext cx="4059937" cy="6497054"/>
          </a:xfrm>
          <a:prstGeom prst="rect">
            <a:avLst/>
          </a:prstGeom>
        </p:spPr>
      </p:pic>
      <p:pic>
        <p:nvPicPr>
          <p:cNvPr id="7" name="Picture 6" descr="A picture containing indoor, floor, desk, table&#10;&#10;Description automatically generated">
            <a:extLst>
              <a:ext uri="{FF2B5EF4-FFF2-40B4-BE49-F238E27FC236}">
                <a16:creationId xmlns:a16="http://schemas.microsoft.com/office/drawing/2014/main" id="{AA7EAFB5-3DF0-4FF0-B79E-584A661A7C46}"/>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10048" y="-2"/>
            <a:ext cx="4075176" cy="6498835"/>
          </a:xfrm>
          <a:prstGeom prst="rect">
            <a:avLst/>
          </a:prstGeom>
        </p:spPr>
      </p:pic>
      <p:pic>
        <p:nvPicPr>
          <p:cNvPr id="9" name="Picture 8" descr="A picture containing outdoor, road, person, street&#10;&#10;Description automatically generated">
            <a:extLst>
              <a:ext uri="{FF2B5EF4-FFF2-40B4-BE49-F238E27FC236}">
                <a16:creationId xmlns:a16="http://schemas.microsoft.com/office/drawing/2014/main" id="{5B52B2F8-A81C-4682-8674-DC5B6D541679}"/>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4082272" y="-2"/>
            <a:ext cx="4059937" cy="6497054"/>
          </a:xfrm>
          <a:prstGeom prst="rect">
            <a:avLst/>
          </a:prstGeom>
        </p:spPr>
      </p:pic>
      <p:sp>
        <p:nvSpPr>
          <p:cNvPr id="19" name="Rectangle 18">
            <a:extLst>
              <a:ext uri="{FF2B5EF4-FFF2-40B4-BE49-F238E27FC236}">
                <a16:creationId xmlns:a16="http://schemas.microsoft.com/office/drawing/2014/main" id="{669A069E-C628-46E4-8879-8AC0CB36ED83}"/>
              </a:ext>
            </a:extLst>
          </p:cNvPr>
          <p:cNvSpPr/>
          <p:nvPr/>
        </p:nvSpPr>
        <p:spPr>
          <a:xfrm flipV="1">
            <a:off x="1792" y="1058"/>
            <a:ext cx="12190207" cy="6497055"/>
          </a:xfrm>
          <a:prstGeom prst="rect">
            <a:avLst/>
          </a:prstGeom>
          <a:gradFill flip="none" rotWithShape="1">
            <a:gsLst>
              <a:gs pos="100000">
                <a:schemeClr val="accent1">
                  <a:lumMod val="5000"/>
                  <a:lumOff val="95000"/>
                </a:schemeClr>
              </a:gs>
              <a:gs pos="0">
                <a:srgbClr val="EDE9FB">
                  <a:alpha val="0"/>
                </a:srgbClr>
              </a:gs>
            </a:gsLst>
            <a:lin ang="16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0" name="Google Shape;47;p8">
            <a:extLst>
              <a:ext uri="{FF2B5EF4-FFF2-40B4-BE49-F238E27FC236}">
                <a16:creationId xmlns:a16="http://schemas.microsoft.com/office/drawing/2014/main" id="{F66979D6-9792-42E3-8C10-D1BD4722A163}"/>
              </a:ext>
            </a:extLst>
          </p:cNvPr>
          <p:cNvPicPr preferRelativeResize="0"/>
          <p:nvPr/>
        </p:nvPicPr>
        <p:blipFill rotWithShape="1">
          <a:blip r:embed="rId6" cstate="screen">
            <a:alphaModFix/>
            <a:duotone>
              <a:prstClr val="black"/>
              <a:schemeClr val="accent5">
                <a:tint val="45000"/>
                <a:satMod val="400000"/>
              </a:schemeClr>
            </a:duotone>
            <a:extLst>
              <a:ext uri="{28A0092B-C50C-407E-A947-70E740481C1C}">
                <a14:useLocalDpi xmlns:a14="http://schemas.microsoft.com/office/drawing/2010/main"/>
              </a:ext>
            </a:extLst>
          </a:blip>
          <a:srcRect l="5320"/>
          <a:stretch/>
        </p:blipFill>
        <p:spPr>
          <a:xfrm>
            <a:off x="0" y="477168"/>
            <a:ext cx="7467600" cy="1300133"/>
          </a:xfrm>
          <a:prstGeom prst="rect">
            <a:avLst/>
          </a:prstGeom>
          <a:noFill/>
          <a:ln>
            <a:noFill/>
          </a:ln>
          <a:effectLst>
            <a:outerShdw blurRad="50800" dist="38100" dir="2700000" algn="tl" rotWithShape="0">
              <a:prstClr val="black">
                <a:alpha val="40000"/>
              </a:prstClr>
            </a:outerShdw>
          </a:effectLst>
        </p:spPr>
      </p:pic>
      <p:sp>
        <p:nvSpPr>
          <p:cNvPr id="2" name="Title 1">
            <a:extLst>
              <a:ext uri="{FF2B5EF4-FFF2-40B4-BE49-F238E27FC236}">
                <a16:creationId xmlns:a16="http://schemas.microsoft.com/office/drawing/2014/main" id="{FC160BB4-0EC6-4E34-91BB-9749649CAD28}"/>
              </a:ext>
            </a:extLst>
          </p:cNvPr>
          <p:cNvSpPr>
            <a:spLocks noGrp="1"/>
          </p:cNvSpPr>
          <p:nvPr>
            <p:ph type="title"/>
          </p:nvPr>
        </p:nvSpPr>
        <p:spPr/>
        <p:txBody>
          <a:bodyPr/>
          <a:lstStyle/>
          <a:p>
            <a:r>
              <a:rPr lang="en-US" dirty="0">
                <a:latin typeface="Georgia"/>
              </a:rPr>
              <a:t>Basics of Questioning</a:t>
            </a:r>
            <a:endParaRPr lang="en-US" dirty="0"/>
          </a:p>
        </p:txBody>
      </p:sp>
      <p:sp>
        <p:nvSpPr>
          <p:cNvPr id="3" name="Text Placeholder 2">
            <a:extLst>
              <a:ext uri="{FF2B5EF4-FFF2-40B4-BE49-F238E27FC236}">
                <a16:creationId xmlns:a16="http://schemas.microsoft.com/office/drawing/2014/main" id="{E949C49A-48C3-4B0E-969E-12CEDE978B62}"/>
              </a:ext>
            </a:extLst>
          </p:cNvPr>
          <p:cNvSpPr>
            <a:spLocks noGrp="1"/>
          </p:cNvSpPr>
          <p:nvPr>
            <p:ph type="body" idx="1"/>
          </p:nvPr>
        </p:nvSpPr>
        <p:spPr>
          <a:xfrm>
            <a:off x="609599" y="1717111"/>
            <a:ext cx="11149013" cy="4451422"/>
          </a:xfrm>
        </p:spPr>
        <p:txBody>
          <a:bodyPr/>
          <a:lstStyle/>
          <a:p>
            <a:pPr marL="608965" indent="-490855"/>
            <a:endParaRPr lang="en-US" sz="2900" dirty="0">
              <a:latin typeface="Georgia"/>
            </a:endParaRPr>
          </a:p>
          <a:p>
            <a:pPr marL="608965" indent="-490855">
              <a:lnSpc>
                <a:spcPct val="114999"/>
              </a:lnSpc>
            </a:pPr>
            <a:endParaRPr lang="en-US" sz="2900" dirty="0"/>
          </a:p>
        </p:txBody>
      </p:sp>
      <p:sp>
        <p:nvSpPr>
          <p:cNvPr id="4" name="Slide Number Placeholder 3">
            <a:extLst>
              <a:ext uri="{FF2B5EF4-FFF2-40B4-BE49-F238E27FC236}">
                <a16:creationId xmlns:a16="http://schemas.microsoft.com/office/drawing/2014/main" id="{56C294E3-CA82-40B2-BFD6-805A05F7A545}"/>
              </a:ext>
            </a:extLst>
          </p:cNvPr>
          <p:cNvSpPr>
            <a:spLocks noGrp="1"/>
          </p:cNvSpPr>
          <p:nvPr>
            <p:ph type="sldNum" sz="quarter" idx="10"/>
          </p:nvPr>
        </p:nvSpPr>
        <p:spPr/>
        <p:txBody>
          <a:bodyPr/>
          <a:lstStyle/>
          <a:p>
            <a:fld id="{DC7BBA9F-DE71-443C-8AAE-5AD50151E65F}" type="slidenum">
              <a:rPr lang="en-US" smtClean="0"/>
              <a:pPr/>
              <a:t>16</a:t>
            </a:fld>
            <a:endParaRPr lang="en-US" dirty="0"/>
          </a:p>
        </p:txBody>
      </p:sp>
      <p:sp>
        <p:nvSpPr>
          <p:cNvPr id="14" name="TextBox 13">
            <a:extLst>
              <a:ext uri="{FF2B5EF4-FFF2-40B4-BE49-F238E27FC236}">
                <a16:creationId xmlns:a16="http://schemas.microsoft.com/office/drawing/2014/main" id="{94C4C99F-144F-4FF8-9385-6013339D2DB6}"/>
              </a:ext>
            </a:extLst>
          </p:cNvPr>
          <p:cNvSpPr txBox="1"/>
          <p:nvPr/>
        </p:nvSpPr>
        <p:spPr>
          <a:xfrm>
            <a:off x="636418" y="5185693"/>
            <a:ext cx="2802341" cy="1077218"/>
          </a:xfrm>
          <a:prstGeom prst="rect">
            <a:avLst/>
          </a:prstGeom>
          <a:noFill/>
        </p:spPr>
        <p:txBody>
          <a:bodyPr wrap="square" rtlCol="0">
            <a:spAutoFit/>
          </a:bodyPr>
          <a:lstStyle/>
          <a:p>
            <a:pPr algn="ctr"/>
            <a:r>
              <a:rPr lang="en-US" sz="3200" dirty="0">
                <a:solidFill>
                  <a:schemeClr val="tx1"/>
                </a:solidFill>
                <a:latin typeface="Georgia" panose="02040502050405020303" pitchFamily="18" charset="0"/>
              </a:rPr>
              <a:t>Safe Office Environment</a:t>
            </a:r>
          </a:p>
        </p:txBody>
      </p:sp>
      <p:sp>
        <p:nvSpPr>
          <p:cNvPr id="17" name="TextBox 16">
            <a:extLst>
              <a:ext uri="{FF2B5EF4-FFF2-40B4-BE49-F238E27FC236}">
                <a16:creationId xmlns:a16="http://schemas.microsoft.com/office/drawing/2014/main" id="{F8DA5012-CC36-41DF-B02B-46D96BFA8831}"/>
              </a:ext>
            </a:extLst>
          </p:cNvPr>
          <p:cNvSpPr txBox="1"/>
          <p:nvPr/>
        </p:nvSpPr>
        <p:spPr>
          <a:xfrm>
            <a:off x="4485461" y="5185693"/>
            <a:ext cx="3221077" cy="1077218"/>
          </a:xfrm>
          <a:prstGeom prst="rect">
            <a:avLst/>
          </a:prstGeom>
          <a:noFill/>
        </p:spPr>
        <p:txBody>
          <a:bodyPr wrap="square" rtlCol="0">
            <a:spAutoFit/>
          </a:bodyPr>
          <a:lstStyle/>
          <a:p>
            <a:pPr algn="ctr"/>
            <a:r>
              <a:rPr lang="en-US" sz="3200" dirty="0">
                <a:solidFill>
                  <a:schemeClr val="tx1"/>
                </a:solidFill>
                <a:latin typeface="Georgia" panose="02040502050405020303" pitchFamily="18" charset="0"/>
              </a:rPr>
              <a:t>Safe Participant Environment</a:t>
            </a:r>
          </a:p>
        </p:txBody>
      </p:sp>
      <p:sp>
        <p:nvSpPr>
          <p:cNvPr id="18" name="TextBox 17">
            <a:extLst>
              <a:ext uri="{FF2B5EF4-FFF2-40B4-BE49-F238E27FC236}">
                <a16:creationId xmlns:a16="http://schemas.microsoft.com/office/drawing/2014/main" id="{2E03AE13-FD54-4D21-9F94-23A6F7F571C1}"/>
              </a:ext>
            </a:extLst>
          </p:cNvPr>
          <p:cNvSpPr txBox="1"/>
          <p:nvPr/>
        </p:nvSpPr>
        <p:spPr>
          <a:xfrm>
            <a:off x="8558544" y="5185693"/>
            <a:ext cx="3221077" cy="1077218"/>
          </a:xfrm>
          <a:prstGeom prst="rect">
            <a:avLst/>
          </a:prstGeom>
          <a:noFill/>
        </p:spPr>
        <p:txBody>
          <a:bodyPr wrap="square" rtlCol="0">
            <a:spAutoFit/>
          </a:bodyPr>
          <a:lstStyle/>
          <a:p>
            <a:pPr algn="ctr"/>
            <a:r>
              <a:rPr lang="en-US" sz="3200" dirty="0">
                <a:solidFill>
                  <a:schemeClr val="tx1"/>
                </a:solidFill>
                <a:latin typeface="Georgia" panose="02040502050405020303" pitchFamily="18" charset="0"/>
              </a:rPr>
              <a:t>Open-Ended Questions</a:t>
            </a:r>
          </a:p>
        </p:txBody>
      </p:sp>
    </p:spTree>
    <p:extLst>
      <p:ext uri="{BB962C8B-B14F-4D97-AF65-F5344CB8AC3E}">
        <p14:creationId xmlns:p14="http://schemas.microsoft.com/office/powerpoint/2010/main" val="42677726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Rounded Corners 16">
            <a:extLst>
              <a:ext uri="{FF2B5EF4-FFF2-40B4-BE49-F238E27FC236}">
                <a16:creationId xmlns:a16="http://schemas.microsoft.com/office/drawing/2014/main" id="{978BDD2C-FBC2-4F72-9577-1B5EC5173D54}"/>
              </a:ext>
            </a:extLst>
          </p:cNvPr>
          <p:cNvSpPr/>
          <p:nvPr/>
        </p:nvSpPr>
        <p:spPr>
          <a:xfrm>
            <a:off x="2830094" y="2424670"/>
            <a:ext cx="6917221" cy="3542497"/>
          </a:xfrm>
          <a:custGeom>
            <a:avLst/>
            <a:gdLst>
              <a:gd name="connsiteX0" fmla="*/ 0 w 6917221"/>
              <a:gd name="connsiteY0" fmla="*/ 590428 h 3542497"/>
              <a:gd name="connsiteX1" fmla="*/ 590428 w 6917221"/>
              <a:gd name="connsiteY1" fmla="*/ 0 h 3542497"/>
              <a:gd name="connsiteX2" fmla="*/ 6326793 w 6917221"/>
              <a:gd name="connsiteY2" fmla="*/ 0 h 3542497"/>
              <a:gd name="connsiteX3" fmla="*/ 6917221 w 6917221"/>
              <a:gd name="connsiteY3" fmla="*/ 590428 h 3542497"/>
              <a:gd name="connsiteX4" fmla="*/ 6917221 w 6917221"/>
              <a:gd name="connsiteY4" fmla="*/ 2952069 h 3542497"/>
              <a:gd name="connsiteX5" fmla="*/ 6326793 w 6917221"/>
              <a:gd name="connsiteY5" fmla="*/ 3542497 h 3542497"/>
              <a:gd name="connsiteX6" fmla="*/ 590428 w 6917221"/>
              <a:gd name="connsiteY6" fmla="*/ 3542497 h 3542497"/>
              <a:gd name="connsiteX7" fmla="*/ 0 w 6917221"/>
              <a:gd name="connsiteY7" fmla="*/ 2952069 h 3542497"/>
              <a:gd name="connsiteX8" fmla="*/ 0 w 6917221"/>
              <a:gd name="connsiteY8" fmla="*/ 590428 h 3542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17221" h="3542497" fill="none" extrusionOk="0">
                <a:moveTo>
                  <a:pt x="0" y="590428"/>
                </a:moveTo>
                <a:cubicBezTo>
                  <a:pt x="-18803" y="285122"/>
                  <a:pt x="253967" y="2337"/>
                  <a:pt x="590428" y="0"/>
                </a:cubicBezTo>
                <a:cubicBezTo>
                  <a:pt x="3109610" y="-72896"/>
                  <a:pt x="5553911" y="-40434"/>
                  <a:pt x="6326793" y="0"/>
                </a:cubicBezTo>
                <a:cubicBezTo>
                  <a:pt x="6636116" y="-52645"/>
                  <a:pt x="6878608" y="263143"/>
                  <a:pt x="6917221" y="590428"/>
                </a:cubicBezTo>
                <a:cubicBezTo>
                  <a:pt x="6751734" y="921668"/>
                  <a:pt x="6903301" y="2539547"/>
                  <a:pt x="6917221" y="2952069"/>
                </a:cubicBezTo>
                <a:cubicBezTo>
                  <a:pt x="6920571" y="3280348"/>
                  <a:pt x="6662532" y="3523735"/>
                  <a:pt x="6326793" y="3542497"/>
                </a:cubicBezTo>
                <a:cubicBezTo>
                  <a:pt x="4268403" y="3688095"/>
                  <a:pt x="3237662" y="3418020"/>
                  <a:pt x="590428" y="3542497"/>
                </a:cubicBezTo>
                <a:cubicBezTo>
                  <a:pt x="247235" y="3558316"/>
                  <a:pt x="-5263" y="3285994"/>
                  <a:pt x="0" y="2952069"/>
                </a:cubicBezTo>
                <a:cubicBezTo>
                  <a:pt x="-162593" y="2573599"/>
                  <a:pt x="18" y="1447297"/>
                  <a:pt x="0" y="590428"/>
                </a:cubicBezTo>
                <a:close/>
              </a:path>
              <a:path w="6917221" h="3542497" stroke="0" extrusionOk="0">
                <a:moveTo>
                  <a:pt x="0" y="590428"/>
                </a:moveTo>
                <a:cubicBezTo>
                  <a:pt x="-17527" y="247359"/>
                  <a:pt x="246216" y="-12258"/>
                  <a:pt x="590428" y="0"/>
                </a:cubicBezTo>
                <a:cubicBezTo>
                  <a:pt x="2687617" y="-162424"/>
                  <a:pt x="4400491" y="32332"/>
                  <a:pt x="6326793" y="0"/>
                </a:cubicBezTo>
                <a:cubicBezTo>
                  <a:pt x="6648703" y="-39275"/>
                  <a:pt x="6907673" y="264597"/>
                  <a:pt x="6917221" y="590428"/>
                </a:cubicBezTo>
                <a:cubicBezTo>
                  <a:pt x="7075782" y="998684"/>
                  <a:pt x="6831020" y="2022590"/>
                  <a:pt x="6917221" y="2952069"/>
                </a:cubicBezTo>
                <a:cubicBezTo>
                  <a:pt x="6893243" y="3236253"/>
                  <a:pt x="6642686" y="3510833"/>
                  <a:pt x="6326793" y="3542497"/>
                </a:cubicBezTo>
                <a:cubicBezTo>
                  <a:pt x="5471666" y="3390082"/>
                  <a:pt x="1575902" y="3389152"/>
                  <a:pt x="590428" y="3542497"/>
                </a:cubicBezTo>
                <a:cubicBezTo>
                  <a:pt x="260743" y="3540376"/>
                  <a:pt x="-17558" y="3264712"/>
                  <a:pt x="0" y="2952069"/>
                </a:cubicBezTo>
                <a:cubicBezTo>
                  <a:pt x="9826" y="1865487"/>
                  <a:pt x="123293" y="890867"/>
                  <a:pt x="0" y="590428"/>
                </a:cubicBezTo>
                <a:close/>
              </a:path>
            </a:pathLst>
          </a:custGeom>
          <a:solidFill>
            <a:schemeClr val="tx2"/>
          </a:solidFill>
          <a:ln>
            <a:extLst>
              <a:ext uri="{C807C97D-BFC1-408E-A445-0C87EB9F89A2}">
                <ask:lineSketchStyleProps xmlns:ask="http://schemas.microsoft.com/office/drawing/2018/sketchyshapes" sd="4126763213">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FC160BB4-0EC6-4E34-91BB-9749649CAD28}"/>
              </a:ext>
            </a:extLst>
          </p:cNvPr>
          <p:cNvSpPr>
            <a:spLocks noGrp="1"/>
          </p:cNvSpPr>
          <p:nvPr>
            <p:ph type="title"/>
          </p:nvPr>
        </p:nvSpPr>
        <p:spPr/>
        <p:txBody>
          <a:bodyPr/>
          <a:lstStyle/>
          <a:p>
            <a:r>
              <a:rPr lang="en-US">
                <a:latin typeface="Georgia"/>
              </a:rPr>
              <a:t>Questions to ask</a:t>
            </a:r>
            <a:endParaRPr lang="en-US"/>
          </a:p>
        </p:txBody>
      </p:sp>
      <p:sp>
        <p:nvSpPr>
          <p:cNvPr id="4" name="Slide Number Placeholder 3">
            <a:extLst>
              <a:ext uri="{FF2B5EF4-FFF2-40B4-BE49-F238E27FC236}">
                <a16:creationId xmlns:a16="http://schemas.microsoft.com/office/drawing/2014/main" id="{56C294E3-CA82-40B2-BFD6-805A05F7A545}"/>
              </a:ext>
            </a:extLst>
          </p:cNvPr>
          <p:cNvSpPr>
            <a:spLocks noGrp="1"/>
          </p:cNvSpPr>
          <p:nvPr>
            <p:ph type="sldNum" sz="quarter" idx="10"/>
          </p:nvPr>
        </p:nvSpPr>
        <p:spPr/>
        <p:txBody>
          <a:bodyPr/>
          <a:lstStyle/>
          <a:p>
            <a:fld id="{DC7BBA9F-DE71-443C-8AAE-5AD50151E65F}" type="slidenum">
              <a:rPr lang="en-US" smtClean="0"/>
              <a:pPr/>
              <a:t>17</a:t>
            </a:fld>
            <a:endParaRPr lang="en-US"/>
          </a:p>
        </p:txBody>
      </p:sp>
      <p:sp>
        <p:nvSpPr>
          <p:cNvPr id="7" name="TextBox 6">
            <a:extLst>
              <a:ext uri="{FF2B5EF4-FFF2-40B4-BE49-F238E27FC236}">
                <a16:creationId xmlns:a16="http://schemas.microsoft.com/office/drawing/2014/main" id="{475089D7-23BE-497E-B603-83F60D5C10FA}"/>
              </a:ext>
            </a:extLst>
          </p:cNvPr>
          <p:cNvSpPr txBox="1"/>
          <p:nvPr/>
        </p:nvSpPr>
        <p:spPr>
          <a:xfrm>
            <a:off x="3205854" y="3429000"/>
            <a:ext cx="6038909" cy="830997"/>
          </a:xfrm>
          <a:prstGeom prst="rect">
            <a:avLst/>
          </a:prstGeom>
          <a:noFill/>
        </p:spPr>
        <p:txBody>
          <a:bodyPr wrap="square" rtlCol="0">
            <a:spAutoFit/>
          </a:bodyPr>
          <a:lstStyle/>
          <a:p>
            <a:r>
              <a:rPr lang="en-US" sz="4800" dirty="0">
                <a:solidFill>
                  <a:schemeClr val="tx1">
                    <a:lumMod val="75000"/>
                  </a:schemeClr>
                </a:solidFill>
                <a:latin typeface="Georgia" panose="02040502050405020303" pitchFamily="18" charset="0"/>
              </a:rPr>
              <a:t>Are you safe? </a:t>
            </a:r>
          </a:p>
        </p:txBody>
      </p:sp>
      <p:sp>
        <p:nvSpPr>
          <p:cNvPr id="8" name="TextBox 7">
            <a:extLst>
              <a:ext uri="{FF2B5EF4-FFF2-40B4-BE49-F238E27FC236}">
                <a16:creationId xmlns:a16="http://schemas.microsoft.com/office/drawing/2014/main" id="{6735796E-0C9F-496C-B426-6DCCC3CE21F2}"/>
              </a:ext>
            </a:extLst>
          </p:cNvPr>
          <p:cNvSpPr txBox="1"/>
          <p:nvPr/>
        </p:nvSpPr>
        <p:spPr>
          <a:xfrm>
            <a:off x="3205854" y="3274620"/>
            <a:ext cx="6038909" cy="1569660"/>
          </a:xfrm>
          <a:prstGeom prst="rect">
            <a:avLst/>
          </a:prstGeom>
          <a:noFill/>
        </p:spPr>
        <p:txBody>
          <a:bodyPr wrap="square" rtlCol="0">
            <a:spAutoFit/>
          </a:bodyPr>
          <a:lstStyle/>
          <a:p>
            <a:r>
              <a:rPr lang="en-US" sz="4800" dirty="0">
                <a:solidFill>
                  <a:schemeClr val="tx1">
                    <a:lumMod val="75000"/>
                  </a:schemeClr>
                </a:solidFill>
                <a:latin typeface="Georgia" panose="02040502050405020303" pitchFamily="18" charset="0"/>
              </a:rPr>
              <a:t>Tell me about your living arrangement.</a:t>
            </a:r>
          </a:p>
        </p:txBody>
      </p:sp>
      <p:sp>
        <p:nvSpPr>
          <p:cNvPr id="9" name="TextBox 8">
            <a:extLst>
              <a:ext uri="{FF2B5EF4-FFF2-40B4-BE49-F238E27FC236}">
                <a16:creationId xmlns:a16="http://schemas.microsoft.com/office/drawing/2014/main" id="{AC6DF7ED-B08F-4B92-8AA1-612335C3ACC4}"/>
              </a:ext>
            </a:extLst>
          </p:cNvPr>
          <p:cNvSpPr txBox="1"/>
          <p:nvPr/>
        </p:nvSpPr>
        <p:spPr>
          <a:xfrm>
            <a:off x="3260699" y="2880300"/>
            <a:ext cx="6273194" cy="2308324"/>
          </a:xfrm>
          <a:prstGeom prst="rect">
            <a:avLst/>
          </a:prstGeom>
          <a:noFill/>
        </p:spPr>
        <p:txBody>
          <a:bodyPr wrap="square" rtlCol="0">
            <a:spAutoFit/>
          </a:bodyPr>
          <a:lstStyle/>
          <a:p>
            <a:r>
              <a:rPr lang="en-US" sz="4800" dirty="0">
                <a:solidFill>
                  <a:schemeClr val="tx1">
                    <a:lumMod val="75000"/>
                  </a:schemeClr>
                </a:solidFill>
                <a:latin typeface="Georgia" panose="02040502050405020303" pitchFamily="18" charset="0"/>
              </a:rPr>
              <a:t>Tell me about the relationships with people whom you live.</a:t>
            </a:r>
          </a:p>
        </p:txBody>
      </p:sp>
      <p:sp>
        <p:nvSpPr>
          <p:cNvPr id="10" name="TextBox 9">
            <a:extLst>
              <a:ext uri="{FF2B5EF4-FFF2-40B4-BE49-F238E27FC236}">
                <a16:creationId xmlns:a16="http://schemas.microsoft.com/office/drawing/2014/main" id="{F2E804F4-59D8-40E0-BE2F-685AB8A22555}"/>
              </a:ext>
            </a:extLst>
          </p:cNvPr>
          <p:cNvSpPr txBox="1"/>
          <p:nvPr/>
        </p:nvSpPr>
        <p:spPr>
          <a:xfrm>
            <a:off x="3169259" y="2648128"/>
            <a:ext cx="6273194" cy="3046988"/>
          </a:xfrm>
          <a:prstGeom prst="rect">
            <a:avLst/>
          </a:prstGeom>
          <a:noFill/>
        </p:spPr>
        <p:txBody>
          <a:bodyPr wrap="square" rtlCol="0">
            <a:spAutoFit/>
          </a:bodyPr>
          <a:lstStyle/>
          <a:p>
            <a:r>
              <a:rPr lang="en-US" sz="4800" dirty="0">
                <a:solidFill>
                  <a:schemeClr val="tx1">
                    <a:lumMod val="75000"/>
                  </a:schemeClr>
                </a:solidFill>
                <a:latin typeface="Georgia" panose="02040502050405020303" pitchFamily="18" charset="0"/>
              </a:rPr>
              <a:t>Do you have friends or family to talk with about anything you are dealing with?</a:t>
            </a:r>
          </a:p>
        </p:txBody>
      </p:sp>
      <p:sp>
        <p:nvSpPr>
          <p:cNvPr id="11" name="TextBox 10">
            <a:extLst>
              <a:ext uri="{FF2B5EF4-FFF2-40B4-BE49-F238E27FC236}">
                <a16:creationId xmlns:a16="http://schemas.microsoft.com/office/drawing/2014/main" id="{EC2FAC02-11F0-4166-9E93-255460B925AF}"/>
              </a:ext>
            </a:extLst>
          </p:cNvPr>
          <p:cNvSpPr txBox="1"/>
          <p:nvPr/>
        </p:nvSpPr>
        <p:spPr>
          <a:xfrm>
            <a:off x="3169259" y="2648128"/>
            <a:ext cx="6273194" cy="3046988"/>
          </a:xfrm>
          <a:prstGeom prst="rect">
            <a:avLst/>
          </a:prstGeom>
          <a:noFill/>
        </p:spPr>
        <p:txBody>
          <a:bodyPr wrap="square" rtlCol="0">
            <a:spAutoFit/>
          </a:bodyPr>
          <a:lstStyle/>
          <a:p>
            <a:r>
              <a:rPr lang="en-US" sz="4800" dirty="0">
                <a:solidFill>
                  <a:schemeClr val="tx1">
                    <a:lumMod val="75000"/>
                  </a:schemeClr>
                </a:solidFill>
                <a:latin typeface="Georgia" panose="02040502050405020303" pitchFamily="18" charset="0"/>
              </a:rPr>
              <a:t>Tell me about a day in your life, tell me about your (yesterday, weekday, weekend).</a:t>
            </a:r>
          </a:p>
        </p:txBody>
      </p:sp>
      <p:sp>
        <p:nvSpPr>
          <p:cNvPr id="12" name="TextBox 11">
            <a:extLst>
              <a:ext uri="{FF2B5EF4-FFF2-40B4-BE49-F238E27FC236}">
                <a16:creationId xmlns:a16="http://schemas.microsoft.com/office/drawing/2014/main" id="{090459EA-FBCE-4183-B26E-EF36F82C2409}"/>
              </a:ext>
            </a:extLst>
          </p:cNvPr>
          <p:cNvSpPr txBox="1"/>
          <p:nvPr/>
        </p:nvSpPr>
        <p:spPr>
          <a:xfrm>
            <a:off x="3088712" y="3034125"/>
            <a:ext cx="6273194" cy="2308324"/>
          </a:xfrm>
          <a:prstGeom prst="rect">
            <a:avLst/>
          </a:prstGeom>
          <a:noFill/>
        </p:spPr>
        <p:txBody>
          <a:bodyPr wrap="square" rtlCol="0">
            <a:spAutoFit/>
          </a:bodyPr>
          <a:lstStyle/>
          <a:p>
            <a:r>
              <a:rPr lang="en-US" sz="4800" dirty="0">
                <a:solidFill>
                  <a:schemeClr val="tx1">
                    <a:lumMod val="75000"/>
                  </a:schemeClr>
                </a:solidFill>
                <a:latin typeface="Georgia" panose="02040502050405020303" pitchFamily="18" charset="0"/>
              </a:rPr>
              <a:t>Tell me about things you do outside of your home.</a:t>
            </a:r>
          </a:p>
        </p:txBody>
      </p:sp>
    </p:spTree>
    <p:extLst>
      <p:ext uri="{BB962C8B-B14F-4D97-AF65-F5344CB8AC3E}">
        <p14:creationId xmlns:p14="http://schemas.microsoft.com/office/powerpoint/2010/main" val="11691885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500"/>
                                        <p:tgtEl>
                                          <p:spTgt spid="7"/>
                                        </p:tgtEl>
                                      </p:cBhvr>
                                    </p:animEffect>
                                    <p:set>
                                      <p:cBhvr>
                                        <p:cTn id="12" dur="1" fill="hold">
                                          <p:stCondLst>
                                            <p:cond delay="499"/>
                                          </p:stCondLst>
                                        </p:cTn>
                                        <p:tgtEl>
                                          <p:spTgt spid="7"/>
                                        </p:tgtEl>
                                        <p:attrNameLst>
                                          <p:attrName>style.visibility</p:attrName>
                                        </p:attrNameLst>
                                      </p:cBhvr>
                                      <p:to>
                                        <p:strVal val="hidden"/>
                                      </p:to>
                                    </p:set>
                                  </p:childTnLst>
                                </p:cTn>
                              </p:par>
                              <p:par>
                                <p:cTn id="13" presetID="10" presetClass="entr" presetSubtype="0" fill="hold" grpId="0" nodeType="withEffect">
                                  <p:stCondLst>
                                    <p:cond delay="25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grpId="1" nodeType="clickEffect">
                                  <p:stCondLst>
                                    <p:cond delay="0"/>
                                  </p:stCondLst>
                                  <p:childTnLst>
                                    <p:animEffect transition="out" filter="fade">
                                      <p:cBhvr>
                                        <p:cTn id="19" dur="500"/>
                                        <p:tgtEl>
                                          <p:spTgt spid="8"/>
                                        </p:tgtEl>
                                      </p:cBhvr>
                                    </p:animEffect>
                                    <p:set>
                                      <p:cBhvr>
                                        <p:cTn id="20" dur="1" fill="hold">
                                          <p:stCondLst>
                                            <p:cond delay="499"/>
                                          </p:stCondLst>
                                        </p:cTn>
                                        <p:tgtEl>
                                          <p:spTgt spid="8"/>
                                        </p:tgtEl>
                                        <p:attrNameLst>
                                          <p:attrName>style.visibility</p:attrName>
                                        </p:attrNameLst>
                                      </p:cBhvr>
                                      <p:to>
                                        <p:strVal val="hidden"/>
                                      </p:to>
                                    </p:set>
                                  </p:childTnLst>
                                </p:cTn>
                              </p:par>
                              <p:par>
                                <p:cTn id="21" presetID="10" presetClass="entr" presetSubtype="0" fill="hold" grpId="0" nodeType="withEffect">
                                  <p:stCondLst>
                                    <p:cond delay="25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5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xit" presetSubtype="0" fill="hold" grpId="1" nodeType="clickEffect">
                                  <p:stCondLst>
                                    <p:cond delay="0"/>
                                  </p:stCondLst>
                                  <p:childTnLst>
                                    <p:animEffect transition="out" filter="fade">
                                      <p:cBhvr>
                                        <p:cTn id="27" dur="500"/>
                                        <p:tgtEl>
                                          <p:spTgt spid="9"/>
                                        </p:tgtEl>
                                      </p:cBhvr>
                                    </p:animEffect>
                                    <p:set>
                                      <p:cBhvr>
                                        <p:cTn id="28" dur="1" fill="hold">
                                          <p:stCondLst>
                                            <p:cond delay="499"/>
                                          </p:stCondLst>
                                        </p:cTn>
                                        <p:tgtEl>
                                          <p:spTgt spid="9"/>
                                        </p:tgtEl>
                                        <p:attrNameLst>
                                          <p:attrName>style.visibility</p:attrName>
                                        </p:attrNameLst>
                                      </p:cBhvr>
                                      <p:to>
                                        <p:strVal val="hidden"/>
                                      </p:to>
                                    </p:set>
                                  </p:childTnLst>
                                </p:cTn>
                              </p:par>
                              <p:par>
                                <p:cTn id="29" presetID="10" presetClass="entr" presetSubtype="0" fill="hold" grpId="0" nodeType="withEffect">
                                  <p:stCondLst>
                                    <p:cond delay="25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500"/>
                                        <p:tgtEl>
                                          <p:spTgt spid="10"/>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xit" presetSubtype="0" fill="hold" grpId="1" nodeType="clickEffect">
                                  <p:stCondLst>
                                    <p:cond delay="0"/>
                                  </p:stCondLst>
                                  <p:childTnLst>
                                    <p:animEffect transition="out" filter="fade">
                                      <p:cBhvr>
                                        <p:cTn id="35" dur="500"/>
                                        <p:tgtEl>
                                          <p:spTgt spid="10"/>
                                        </p:tgtEl>
                                      </p:cBhvr>
                                    </p:animEffect>
                                    <p:set>
                                      <p:cBhvr>
                                        <p:cTn id="36" dur="1" fill="hold">
                                          <p:stCondLst>
                                            <p:cond delay="499"/>
                                          </p:stCondLst>
                                        </p:cTn>
                                        <p:tgtEl>
                                          <p:spTgt spid="10"/>
                                        </p:tgtEl>
                                        <p:attrNameLst>
                                          <p:attrName>style.visibility</p:attrName>
                                        </p:attrNameLst>
                                      </p:cBhvr>
                                      <p:to>
                                        <p:strVal val="hidden"/>
                                      </p:to>
                                    </p:set>
                                  </p:childTnLst>
                                </p:cTn>
                              </p:par>
                              <p:par>
                                <p:cTn id="37" presetID="10" presetClass="entr" presetSubtype="0" fill="hold" grpId="0" nodeType="withEffect">
                                  <p:stCondLst>
                                    <p:cond delay="250"/>
                                  </p:stCondLst>
                                  <p:childTnLst>
                                    <p:set>
                                      <p:cBhvr>
                                        <p:cTn id="38" dur="1" fill="hold">
                                          <p:stCondLst>
                                            <p:cond delay="0"/>
                                          </p:stCondLst>
                                        </p:cTn>
                                        <p:tgtEl>
                                          <p:spTgt spid="11"/>
                                        </p:tgtEl>
                                        <p:attrNameLst>
                                          <p:attrName>style.visibility</p:attrName>
                                        </p:attrNameLst>
                                      </p:cBhvr>
                                      <p:to>
                                        <p:strVal val="visible"/>
                                      </p:to>
                                    </p:set>
                                    <p:animEffect transition="in" filter="fade">
                                      <p:cBhvr>
                                        <p:cTn id="39" dur="500"/>
                                        <p:tgtEl>
                                          <p:spTgt spid="11"/>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xit" presetSubtype="0" fill="hold" grpId="1" nodeType="clickEffect">
                                  <p:stCondLst>
                                    <p:cond delay="0"/>
                                  </p:stCondLst>
                                  <p:childTnLst>
                                    <p:animEffect transition="out" filter="fade">
                                      <p:cBhvr>
                                        <p:cTn id="43" dur="500"/>
                                        <p:tgtEl>
                                          <p:spTgt spid="11"/>
                                        </p:tgtEl>
                                      </p:cBhvr>
                                    </p:animEffect>
                                    <p:set>
                                      <p:cBhvr>
                                        <p:cTn id="44" dur="1" fill="hold">
                                          <p:stCondLst>
                                            <p:cond delay="499"/>
                                          </p:stCondLst>
                                        </p:cTn>
                                        <p:tgtEl>
                                          <p:spTgt spid="11"/>
                                        </p:tgtEl>
                                        <p:attrNameLst>
                                          <p:attrName>style.visibility</p:attrName>
                                        </p:attrNameLst>
                                      </p:cBhvr>
                                      <p:to>
                                        <p:strVal val="hidden"/>
                                      </p:to>
                                    </p:set>
                                  </p:childTnLst>
                                </p:cTn>
                              </p:par>
                              <p:par>
                                <p:cTn id="45" presetID="10" presetClass="entr" presetSubtype="0" fill="hold" grpId="0" nodeType="withEffect">
                                  <p:stCondLst>
                                    <p:cond delay="250"/>
                                  </p:stCondLst>
                                  <p:childTnLst>
                                    <p:set>
                                      <p:cBhvr>
                                        <p:cTn id="46" dur="1" fill="hold">
                                          <p:stCondLst>
                                            <p:cond delay="0"/>
                                          </p:stCondLst>
                                        </p:cTn>
                                        <p:tgtEl>
                                          <p:spTgt spid="12"/>
                                        </p:tgtEl>
                                        <p:attrNameLst>
                                          <p:attrName>style.visibility</p:attrName>
                                        </p:attrNameLst>
                                      </p:cBhvr>
                                      <p:to>
                                        <p:strVal val="visible"/>
                                      </p:to>
                                    </p:set>
                                    <p:animEffect transition="in" filter="fade">
                                      <p:cBhvr>
                                        <p:cTn id="4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P spid="8" grpId="0"/>
      <p:bldP spid="8" grpId="1"/>
      <p:bldP spid="9" grpId="0"/>
      <p:bldP spid="9" grpId="1"/>
      <p:bldP spid="10" grpId="0"/>
      <p:bldP spid="10" grpId="1"/>
      <p:bldP spid="11" grpId="0"/>
      <p:bldP spid="11" grpId="1"/>
      <p:bldP spid="1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178AE86-C229-44F5-8F56-84E335F72076}"/>
              </a:ext>
            </a:extLst>
          </p:cNvPr>
          <p:cNvSpPr>
            <a:spLocks noGrp="1"/>
          </p:cNvSpPr>
          <p:nvPr>
            <p:ph type="title"/>
          </p:nvPr>
        </p:nvSpPr>
        <p:spPr/>
        <p:txBody>
          <a:bodyPr/>
          <a:lstStyle/>
          <a:p>
            <a:r>
              <a:rPr lang="en-US" dirty="0"/>
              <a:t>What would you do? </a:t>
            </a:r>
          </a:p>
        </p:txBody>
      </p:sp>
      <p:sp>
        <p:nvSpPr>
          <p:cNvPr id="7" name="Slide Number Placeholder 6">
            <a:extLst>
              <a:ext uri="{FF2B5EF4-FFF2-40B4-BE49-F238E27FC236}">
                <a16:creationId xmlns:a16="http://schemas.microsoft.com/office/drawing/2014/main" id="{3C0B294A-AE0B-4F98-AA10-E10A0525440A}"/>
              </a:ext>
            </a:extLst>
          </p:cNvPr>
          <p:cNvSpPr>
            <a:spLocks noGrp="1"/>
          </p:cNvSpPr>
          <p:nvPr>
            <p:ph type="sldNum" sz="quarter" idx="10"/>
          </p:nvPr>
        </p:nvSpPr>
        <p:spPr/>
        <p:txBody>
          <a:bodyPr/>
          <a:lstStyle/>
          <a:p>
            <a:fld id="{DC7BBA9F-DE71-443C-8AAE-5AD50151E65F}" type="slidenum">
              <a:rPr lang="en-US" smtClean="0"/>
              <a:pPr/>
              <a:t>18</a:t>
            </a:fld>
            <a:endParaRPr lang="en-US" dirty="0"/>
          </a:p>
        </p:txBody>
      </p:sp>
      <p:sp>
        <p:nvSpPr>
          <p:cNvPr id="6" name="Rectangle: Rounded Corners 5">
            <a:extLst>
              <a:ext uri="{FF2B5EF4-FFF2-40B4-BE49-F238E27FC236}">
                <a16:creationId xmlns:a16="http://schemas.microsoft.com/office/drawing/2014/main" id="{59EDC519-E66D-4B85-8260-5883C43FF085}"/>
              </a:ext>
            </a:extLst>
          </p:cNvPr>
          <p:cNvSpPr/>
          <p:nvPr/>
        </p:nvSpPr>
        <p:spPr>
          <a:xfrm>
            <a:off x="4646650" y="1915086"/>
            <a:ext cx="7340049" cy="4276345"/>
          </a:xfrm>
          <a:custGeom>
            <a:avLst/>
            <a:gdLst>
              <a:gd name="connsiteX0" fmla="*/ 0 w 7340049"/>
              <a:gd name="connsiteY0" fmla="*/ 712738 h 4276345"/>
              <a:gd name="connsiteX1" fmla="*/ 712738 w 7340049"/>
              <a:gd name="connsiteY1" fmla="*/ 0 h 4276345"/>
              <a:gd name="connsiteX2" fmla="*/ 6627311 w 7340049"/>
              <a:gd name="connsiteY2" fmla="*/ 0 h 4276345"/>
              <a:gd name="connsiteX3" fmla="*/ 7340049 w 7340049"/>
              <a:gd name="connsiteY3" fmla="*/ 712738 h 4276345"/>
              <a:gd name="connsiteX4" fmla="*/ 7340049 w 7340049"/>
              <a:gd name="connsiteY4" fmla="*/ 3563607 h 4276345"/>
              <a:gd name="connsiteX5" fmla="*/ 6627311 w 7340049"/>
              <a:gd name="connsiteY5" fmla="*/ 4276345 h 4276345"/>
              <a:gd name="connsiteX6" fmla="*/ 712738 w 7340049"/>
              <a:gd name="connsiteY6" fmla="*/ 4276345 h 4276345"/>
              <a:gd name="connsiteX7" fmla="*/ 0 w 7340049"/>
              <a:gd name="connsiteY7" fmla="*/ 3563607 h 4276345"/>
              <a:gd name="connsiteX8" fmla="*/ 0 w 7340049"/>
              <a:gd name="connsiteY8" fmla="*/ 712738 h 4276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40049" h="4276345" fill="none" extrusionOk="0">
                <a:moveTo>
                  <a:pt x="0" y="712738"/>
                </a:moveTo>
                <a:cubicBezTo>
                  <a:pt x="-48931" y="373174"/>
                  <a:pt x="246402" y="16375"/>
                  <a:pt x="712738" y="0"/>
                </a:cubicBezTo>
                <a:cubicBezTo>
                  <a:pt x="3276657" y="-72896"/>
                  <a:pt x="5008126" y="-40434"/>
                  <a:pt x="6627311" y="0"/>
                </a:cubicBezTo>
                <a:cubicBezTo>
                  <a:pt x="6997121" y="-74829"/>
                  <a:pt x="7330408" y="318804"/>
                  <a:pt x="7340049" y="712738"/>
                </a:cubicBezTo>
                <a:cubicBezTo>
                  <a:pt x="7174562" y="1232649"/>
                  <a:pt x="7326129" y="2790032"/>
                  <a:pt x="7340049" y="3563607"/>
                </a:cubicBezTo>
                <a:cubicBezTo>
                  <a:pt x="7391076" y="3990674"/>
                  <a:pt x="7023843" y="4270713"/>
                  <a:pt x="6627311" y="4276345"/>
                </a:cubicBezTo>
                <a:cubicBezTo>
                  <a:pt x="5319879" y="4421943"/>
                  <a:pt x="3314230" y="4151868"/>
                  <a:pt x="712738" y="4276345"/>
                </a:cubicBezTo>
                <a:cubicBezTo>
                  <a:pt x="293091" y="4300398"/>
                  <a:pt x="-35219" y="4009711"/>
                  <a:pt x="0" y="3563607"/>
                </a:cubicBezTo>
                <a:cubicBezTo>
                  <a:pt x="-162593" y="3223392"/>
                  <a:pt x="18" y="1399529"/>
                  <a:pt x="0" y="712738"/>
                </a:cubicBezTo>
                <a:close/>
              </a:path>
              <a:path w="7340049" h="4276345" stroke="0" extrusionOk="0">
                <a:moveTo>
                  <a:pt x="0" y="712738"/>
                </a:moveTo>
                <a:cubicBezTo>
                  <a:pt x="-36056" y="284164"/>
                  <a:pt x="294540" y="-16609"/>
                  <a:pt x="712738" y="0"/>
                </a:cubicBezTo>
                <a:cubicBezTo>
                  <a:pt x="3588701" y="-162424"/>
                  <a:pt x="4355593" y="32332"/>
                  <a:pt x="6627311" y="0"/>
                </a:cubicBezTo>
                <a:cubicBezTo>
                  <a:pt x="7019110" y="-17272"/>
                  <a:pt x="7292701" y="320360"/>
                  <a:pt x="7340049" y="712738"/>
                </a:cubicBezTo>
                <a:cubicBezTo>
                  <a:pt x="7498610" y="2032220"/>
                  <a:pt x="7253848" y="2492057"/>
                  <a:pt x="7340049" y="3563607"/>
                </a:cubicBezTo>
                <a:cubicBezTo>
                  <a:pt x="7330536" y="3940618"/>
                  <a:pt x="7016910" y="4263809"/>
                  <a:pt x="6627311" y="4276345"/>
                </a:cubicBezTo>
                <a:cubicBezTo>
                  <a:pt x="4423143" y="4123930"/>
                  <a:pt x="1496419" y="4123000"/>
                  <a:pt x="712738" y="4276345"/>
                </a:cubicBezTo>
                <a:cubicBezTo>
                  <a:pt x="260546" y="4241856"/>
                  <a:pt x="-38447" y="3927809"/>
                  <a:pt x="0" y="3563607"/>
                </a:cubicBezTo>
                <a:cubicBezTo>
                  <a:pt x="9826" y="2881111"/>
                  <a:pt x="123293" y="1483300"/>
                  <a:pt x="0" y="712738"/>
                </a:cubicBezTo>
                <a:close/>
              </a:path>
            </a:pathLst>
          </a:custGeom>
          <a:solidFill>
            <a:schemeClr val="tx2"/>
          </a:solidFill>
          <a:ln>
            <a:extLst>
              <a:ext uri="{C807C97D-BFC1-408E-A445-0C87EB9F89A2}">
                <ask:lineSketchStyleProps xmlns:ask="http://schemas.microsoft.com/office/drawing/2018/sketchyshapes" sd="4126763213">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a:extLst>
              <a:ext uri="{FF2B5EF4-FFF2-40B4-BE49-F238E27FC236}">
                <a16:creationId xmlns:a16="http://schemas.microsoft.com/office/drawing/2014/main" id="{B7985732-114D-461C-B830-B51481593A17}"/>
              </a:ext>
            </a:extLst>
          </p:cNvPr>
          <p:cNvSpPr txBox="1"/>
          <p:nvPr/>
        </p:nvSpPr>
        <p:spPr>
          <a:xfrm>
            <a:off x="5817697" y="1915086"/>
            <a:ext cx="4997953" cy="584775"/>
          </a:xfrm>
          <a:prstGeom prst="rect">
            <a:avLst/>
          </a:prstGeom>
          <a:noFill/>
        </p:spPr>
        <p:txBody>
          <a:bodyPr wrap="square" rtlCol="0">
            <a:spAutoFit/>
          </a:bodyPr>
          <a:lstStyle/>
          <a:p>
            <a:pPr algn="ctr"/>
            <a:r>
              <a:rPr lang="en-US" sz="3200" b="1" dirty="0">
                <a:solidFill>
                  <a:schemeClr val="tx1"/>
                </a:solidFill>
                <a:latin typeface="Georgia" panose="02040502050405020303" pitchFamily="18" charset="0"/>
              </a:rPr>
              <a:t>Asia’s Cues/Indicators</a:t>
            </a:r>
          </a:p>
        </p:txBody>
      </p:sp>
      <p:grpSp>
        <p:nvGrpSpPr>
          <p:cNvPr id="9" name="Group 8">
            <a:extLst>
              <a:ext uri="{FF2B5EF4-FFF2-40B4-BE49-F238E27FC236}">
                <a16:creationId xmlns:a16="http://schemas.microsoft.com/office/drawing/2014/main" id="{B69F9C33-593D-4D6A-A1B3-FD8A6EE5375A}"/>
              </a:ext>
            </a:extLst>
          </p:cNvPr>
          <p:cNvGrpSpPr/>
          <p:nvPr/>
        </p:nvGrpSpPr>
        <p:grpSpPr>
          <a:xfrm>
            <a:off x="592821" y="1999333"/>
            <a:ext cx="3585253" cy="4107852"/>
            <a:chOff x="592821" y="1999333"/>
            <a:chExt cx="3585253" cy="4107852"/>
          </a:xfrm>
        </p:grpSpPr>
        <p:pic>
          <p:nvPicPr>
            <p:cNvPr id="10" name="Picture 2" descr="Woman Wearing White Shirt ">
              <a:extLst>
                <a:ext uri="{FF2B5EF4-FFF2-40B4-BE49-F238E27FC236}">
                  <a16:creationId xmlns:a16="http://schemas.microsoft.com/office/drawing/2014/main" id="{6A5B9A46-7F36-4851-96D6-CB1635DE5DCC}"/>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592821" y="1999333"/>
              <a:ext cx="3585253" cy="4107852"/>
            </a:xfrm>
            <a:prstGeom prst="round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11" name="Rectangle: Rounded Corners 10">
              <a:extLst>
                <a:ext uri="{FF2B5EF4-FFF2-40B4-BE49-F238E27FC236}">
                  <a16:creationId xmlns:a16="http://schemas.microsoft.com/office/drawing/2014/main" id="{72A7429A-4528-4D45-92B6-B4FAB081094F}"/>
                </a:ext>
              </a:extLst>
            </p:cNvPr>
            <p:cNvSpPr>
              <a:spLocks/>
            </p:cNvSpPr>
            <p:nvPr/>
          </p:nvSpPr>
          <p:spPr>
            <a:xfrm>
              <a:off x="592821" y="1999333"/>
              <a:ext cx="3585253" cy="4107852"/>
            </a:xfrm>
            <a:prstGeom prst="roundRect">
              <a:avLst/>
            </a:prstGeom>
            <a:gradFill flip="none" rotWithShape="1">
              <a:gsLst>
                <a:gs pos="100000">
                  <a:schemeClr val="tx1"/>
                </a:gs>
                <a:gs pos="59000">
                  <a:schemeClr val="tx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35422519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CC92AD-5689-4423-9880-0A25158AF05D}"/>
              </a:ext>
            </a:extLst>
          </p:cNvPr>
          <p:cNvSpPr>
            <a:spLocks noGrp="1"/>
          </p:cNvSpPr>
          <p:nvPr>
            <p:ph type="title"/>
          </p:nvPr>
        </p:nvSpPr>
        <p:spPr/>
        <p:txBody>
          <a:bodyPr/>
          <a:lstStyle/>
          <a:p>
            <a:r>
              <a:rPr lang="en-US" dirty="0"/>
              <a:t>Human Trafficking Series</a:t>
            </a:r>
          </a:p>
        </p:txBody>
      </p:sp>
      <p:sp>
        <p:nvSpPr>
          <p:cNvPr id="4" name="Slide Number Placeholder 3">
            <a:extLst>
              <a:ext uri="{FF2B5EF4-FFF2-40B4-BE49-F238E27FC236}">
                <a16:creationId xmlns:a16="http://schemas.microsoft.com/office/drawing/2014/main" id="{0F7EE779-738A-4C84-8B39-0AAAA4FAE6E4}"/>
              </a:ext>
            </a:extLst>
          </p:cNvPr>
          <p:cNvSpPr>
            <a:spLocks noGrp="1"/>
          </p:cNvSpPr>
          <p:nvPr>
            <p:ph type="sldNum" sz="quarter" idx="10"/>
          </p:nvPr>
        </p:nvSpPr>
        <p:spPr/>
        <p:txBody>
          <a:bodyPr/>
          <a:lstStyle/>
          <a:p>
            <a:fld id="{DC7BBA9F-DE71-443C-8AAE-5AD50151E65F}" type="slidenum">
              <a:rPr lang="en-US" smtClean="0"/>
              <a:pPr/>
              <a:t>19</a:t>
            </a:fld>
            <a:endParaRPr lang="en-US" dirty="0"/>
          </a:p>
        </p:txBody>
      </p:sp>
      <p:sp>
        <p:nvSpPr>
          <p:cNvPr id="5" name="Rectangle: Rounded Corners 4">
            <a:extLst>
              <a:ext uri="{FF2B5EF4-FFF2-40B4-BE49-F238E27FC236}">
                <a16:creationId xmlns:a16="http://schemas.microsoft.com/office/drawing/2014/main" id="{45E302F7-D5B7-444E-BD3A-F1C06E1B49A3}"/>
              </a:ext>
            </a:extLst>
          </p:cNvPr>
          <p:cNvSpPr/>
          <p:nvPr/>
        </p:nvSpPr>
        <p:spPr>
          <a:xfrm>
            <a:off x="476250" y="4952998"/>
            <a:ext cx="3657600" cy="1371600"/>
          </a:xfrm>
          <a:custGeom>
            <a:avLst/>
            <a:gdLst>
              <a:gd name="connsiteX0" fmla="*/ 0 w 3657600"/>
              <a:gd name="connsiteY0" fmla="*/ 228605 h 1371600"/>
              <a:gd name="connsiteX1" fmla="*/ 228605 w 3657600"/>
              <a:gd name="connsiteY1" fmla="*/ 0 h 1371600"/>
              <a:gd name="connsiteX2" fmla="*/ 3428995 w 3657600"/>
              <a:gd name="connsiteY2" fmla="*/ 0 h 1371600"/>
              <a:gd name="connsiteX3" fmla="*/ 3657600 w 3657600"/>
              <a:gd name="connsiteY3" fmla="*/ 228605 h 1371600"/>
              <a:gd name="connsiteX4" fmla="*/ 3657600 w 3657600"/>
              <a:gd name="connsiteY4" fmla="*/ 1142995 h 1371600"/>
              <a:gd name="connsiteX5" fmla="*/ 3428995 w 3657600"/>
              <a:gd name="connsiteY5" fmla="*/ 1371600 h 1371600"/>
              <a:gd name="connsiteX6" fmla="*/ 228605 w 3657600"/>
              <a:gd name="connsiteY6" fmla="*/ 1371600 h 1371600"/>
              <a:gd name="connsiteX7" fmla="*/ 0 w 3657600"/>
              <a:gd name="connsiteY7" fmla="*/ 1142995 h 1371600"/>
              <a:gd name="connsiteX8" fmla="*/ 0 w 3657600"/>
              <a:gd name="connsiteY8" fmla="*/ 228605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57600" h="1371600" fill="none" extrusionOk="0">
                <a:moveTo>
                  <a:pt x="0" y="228605"/>
                </a:moveTo>
                <a:cubicBezTo>
                  <a:pt x="305" y="110610"/>
                  <a:pt x="106021" y="6161"/>
                  <a:pt x="228605" y="0"/>
                </a:cubicBezTo>
                <a:cubicBezTo>
                  <a:pt x="1069380" y="72427"/>
                  <a:pt x="2675174" y="61419"/>
                  <a:pt x="3428995" y="0"/>
                </a:cubicBezTo>
                <a:cubicBezTo>
                  <a:pt x="3552906" y="-16134"/>
                  <a:pt x="3647335" y="99245"/>
                  <a:pt x="3657600" y="228605"/>
                </a:cubicBezTo>
                <a:cubicBezTo>
                  <a:pt x="3611294" y="373324"/>
                  <a:pt x="3643470" y="780011"/>
                  <a:pt x="3657600" y="1142995"/>
                </a:cubicBezTo>
                <a:cubicBezTo>
                  <a:pt x="3658315" y="1265622"/>
                  <a:pt x="3541534" y="1356225"/>
                  <a:pt x="3428995" y="1371600"/>
                </a:cubicBezTo>
                <a:cubicBezTo>
                  <a:pt x="2655627" y="1401427"/>
                  <a:pt x="813533" y="1292294"/>
                  <a:pt x="228605" y="1371600"/>
                </a:cubicBezTo>
                <a:cubicBezTo>
                  <a:pt x="125547" y="1368978"/>
                  <a:pt x="-9221" y="1271073"/>
                  <a:pt x="0" y="1142995"/>
                </a:cubicBezTo>
                <a:cubicBezTo>
                  <a:pt x="73760" y="833976"/>
                  <a:pt x="-26298" y="344595"/>
                  <a:pt x="0" y="228605"/>
                </a:cubicBezTo>
                <a:close/>
              </a:path>
              <a:path w="3657600" h="1371600" stroke="0" extrusionOk="0">
                <a:moveTo>
                  <a:pt x="0" y="228605"/>
                </a:moveTo>
                <a:cubicBezTo>
                  <a:pt x="6085" y="104009"/>
                  <a:pt x="109324" y="14531"/>
                  <a:pt x="228605" y="0"/>
                </a:cubicBezTo>
                <a:cubicBezTo>
                  <a:pt x="1716120" y="123000"/>
                  <a:pt x="2388944" y="-96860"/>
                  <a:pt x="3428995" y="0"/>
                </a:cubicBezTo>
                <a:cubicBezTo>
                  <a:pt x="3543751" y="-8764"/>
                  <a:pt x="3666627" y="84151"/>
                  <a:pt x="3657600" y="228605"/>
                </a:cubicBezTo>
                <a:cubicBezTo>
                  <a:pt x="3690236" y="657476"/>
                  <a:pt x="3626287" y="1028431"/>
                  <a:pt x="3657600" y="1142995"/>
                </a:cubicBezTo>
                <a:cubicBezTo>
                  <a:pt x="3653453" y="1270752"/>
                  <a:pt x="3534888" y="1368268"/>
                  <a:pt x="3428995" y="1371600"/>
                </a:cubicBezTo>
                <a:cubicBezTo>
                  <a:pt x="3108752" y="1210893"/>
                  <a:pt x="1640759" y="1411267"/>
                  <a:pt x="228605" y="1371600"/>
                </a:cubicBezTo>
                <a:cubicBezTo>
                  <a:pt x="98189" y="1370760"/>
                  <a:pt x="-2834" y="1267966"/>
                  <a:pt x="0" y="1142995"/>
                </a:cubicBezTo>
                <a:cubicBezTo>
                  <a:pt x="-51332" y="739992"/>
                  <a:pt x="21715" y="404674"/>
                  <a:pt x="0" y="228605"/>
                </a:cubicBezTo>
                <a:close/>
              </a:path>
            </a:pathLst>
          </a:custGeom>
          <a:solidFill>
            <a:schemeClr val="tx2"/>
          </a:solidFill>
          <a:ln>
            <a:solidFill>
              <a:schemeClr val="accent1"/>
            </a:solidFill>
            <a:extLst>
              <a:ext uri="{C807C97D-BFC1-408E-A445-0C87EB9F89A2}">
                <ask:lineSketchStyleProps xmlns:ask="http://schemas.microsoft.com/office/drawing/2018/sketchyshape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accent1"/>
                </a:solidFill>
                <a:latin typeface="Georgia" panose="02040502050405020303" pitchFamily="18" charset="0"/>
              </a:rPr>
              <a:t>What It Is</a:t>
            </a:r>
          </a:p>
        </p:txBody>
      </p:sp>
      <p:sp>
        <p:nvSpPr>
          <p:cNvPr id="6" name="Rectangle: Rounded Corners 5">
            <a:extLst>
              <a:ext uri="{FF2B5EF4-FFF2-40B4-BE49-F238E27FC236}">
                <a16:creationId xmlns:a16="http://schemas.microsoft.com/office/drawing/2014/main" id="{15F97C42-A5FD-4046-9326-7BA3E2FB4E54}"/>
              </a:ext>
            </a:extLst>
          </p:cNvPr>
          <p:cNvSpPr/>
          <p:nvPr/>
        </p:nvSpPr>
        <p:spPr>
          <a:xfrm>
            <a:off x="4267201" y="4952998"/>
            <a:ext cx="3657600" cy="1371600"/>
          </a:xfrm>
          <a:custGeom>
            <a:avLst/>
            <a:gdLst>
              <a:gd name="connsiteX0" fmla="*/ 0 w 3657600"/>
              <a:gd name="connsiteY0" fmla="*/ 228605 h 1371600"/>
              <a:gd name="connsiteX1" fmla="*/ 228605 w 3657600"/>
              <a:gd name="connsiteY1" fmla="*/ 0 h 1371600"/>
              <a:gd name="connsiteX2" fmla="*/ 3428995 w 3657600"/>
              <a:gd name="connsiteY2" fmla="*/ 0 h 1371600"/>
              <a:gd name="connsiteX3" fmla="*/ 3657600 w 3657600"/>
              <a:gd name="connsiteY3" fmla="*/ 228605 h 1371600"/>
              <a:gd name="connsiteX4" fmla="*/ 3657600 w 3657600"/>
              <a:gd name="connsiteY4" fmla="*/ 1142995 h 1371600"/>
              <a:gd name="connsiteX5" fmla="*/ 3428995 w 3657600"/>
              <a:gd name="connsiteY5" fmla="*/ 1371600 h 1371600"/>
              <a:gd name="connsiteX6" fmla="*/ 228605 w 3657600"/>
              <a:gd name="connsiteY6" fmla="*/ 1371600 h 1371600"/>
              <a:gd name="connsiteX7" fmla="*/ 0 w 3657600"/>
              <a:gd name="connsiteY7" fmla="*/ 1142995 h 1371600"/>
              <a:gd name="connsiteX8" fmla="*/ 0 w 3657600"/>
              <a:gd name="connsiteY8" fmla="*/ 228605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57600" h="1371600" fill="none" extrusionOk="0">
                <a:moveTo>
                  <a:pt x="0" y="228605"/>
                </a:moveTo>
                <a:cubicBezTo>
                  <a:pt x="5557" y="95596"/>
                  <a:pt x="90285" y="-2989"/>
                  <a:pt x="228605" y="0"/>
                </a:cubicBezTo>
                <a:cubicBezTo>
                  <a:pt x="955494" y="18744"/>
                  <a:pt x="2411905" y="-35776"/>
                  <a:pt x="3428995" y="0"/>
                </a:cubicBezTo>
                <a:cubicBezTo>
                  <a:pt x="3565946" y="-2070"/>
                  <a:pt x="3656764" y="86396"/>
                  <a:pt x="3657600" y="228605"/>
                </a:cubicBezTo>
                <a:cubicBezTo>
                  <a:pt x="3583661" y="633260"/>
                  <a:pt x="3719230" y="932033"/>
                  <a:pt x="3657600" y="1142995"/>
                </a:cubicBezTo>
                <a:cubicBezTo>
                  <a:pt x="3660011" y="1244634"/>
                  <a:pt x="3549196" y="1356531"/>
                  <a:pt x="3428995" y="1371600"/>
                </a:cubicBezTo>
                <a:cubicBezTo>
                  <a:pt x="2532102" y="1320572"/>
                  <a:pt x="1046147" y="1334521"/>
                  <a:pt x="228605" y="1371600"/>
                </a:cubicBezTo>
                <a:cubicBezTo>
                  <a:pt x="87036" y="1382649"/>
                  <a:pt x="16060" y="1277939"/>
                  <a:pt x="0" y="1142995"/>
                </a:cubicBezTo>
                <a:cubicBezTo>
                  <a:pt x="28846" y="745999"/>
                  <a:pt x="15367" y="615506"/>
                  <a:pt x="0" y="228605"/>
                </a:cubicBezTo>
                <a:close/>
              </a:path>
              <a:path w="3657600" h="1371600" stroke="0" extrusionOk="0">
                <a:moveTo>
                  <a:pt x="0" y="228605"/>
                </a:moveTo>
                <a:cubicBezTo>
                  <a:pt x="-8084" y="99383"/>
                  <a:pt x="102367" y="-8233"/>
                  <a:pt x="228605" y="0"/>
                </a:cubicBezTo>
                <a:cubicBezTo>
                  <a:pt x="585879" y="-88310"/>
                  <a:pt x="1954030" y="-77351"/>
                  <a:pt x="3428995" y="0"/>
                </a:cubicBezTo>
                <a:cubicBezTo>
                  <a:pt x="3575472" y="5353"/>
                  <a:pt x="3641615" y="111452"/>
                  <a:pt x="3657600" y="228605"/>
                </a:cubicBezTo>
                <a:cubicBezTo>
                  <a:pt x="3726962" y="374999"/>
                  <a:pt x="3583171" y="926079"/>
                  <a:pt x="3657600" y="1142995"/>
                </a:cubicBezTo>
                <a:cubicBezTo>
                  <a:pt x="3644290" y="1254841"/>
                  <a:pt x="3555658" y="1378031"/>
                  <a:pt x="3428995" y="1371600"/>
                </a:cubicBezTo>
                <a:cubicBezTo>
                  <a:pt x="2710132" y="1492999"/>
                  <a:pt x="1675642" y="1507145"/>
                  <a:pt x="228605" y="1371600"/>
                </a:cubicBezTo>
                <a:cubicBezTo>
                  <a:pt x="118476" y="1367674"/>
                  <a:pt x="829" y="1279851"/>
                  <a:pt x="0" y="1142995"/>
                </a:cubicBezTo>
                <a:cubicBezTo>
                  <a:pt x="70071" y="1050568"/>
                  <a:pt x="-74276" y="433850"/>
                  <a:pt x="0" y="228605"/>
                </a:cubicBezTo>
                <a:close/>
              </a:path>
            </a:pathLst>
          </a:custGeom>
          <a:solidFill>
            <a:schemeClr val="tx2"/>
          </a:solidFill>
          <a:ln>
            <a:solidFill>
              <a:schemeClr val="accent1"/>
            </a:solidFill>
            <a:extLst>
              <a:ext uri="{C807C97D-BFC1-408E-A445-0C87EB9F89A2}">
                <ask:lineSketchStyleProps xmlns:ask="http://schemas.microsoft.com/office/drawing/2018/sketchyshapes" sd="3794071524">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accent1"/>
                </a:solidFill>
                <a:latin typeface="Georgia" panose="02040502050405020303" pitchFamily="18" charset="0"/>
              </a:rPr>
              <a:t>Trafficking vs. Smuggling</a:t>
            </a:r>
          </a:p>
        </p:txBody>
      </p:sp>
      <p:sp>
        <p:nvSpPr>
          <p:cNvPr id="7" name="Rectangle: Rounded Corners 6">
            <a:extLst>
              <a:ext uri="{FF2B5EF4-FFF2-40B4-BE49-F238E27FC236}">
                <a16:creationId xmlns:a16="http://schemas.microsoft.com/office/drawing/2014/main" id="{0A581E41-AFF4-440B-862C-1BDCCE55DB97}"/>
              </a:ext>
            </a:extLst>
          </p:cNvPr>
          <p:cNvSpPr/>
          <p:nvPr/>
        </p:nvSpPr>
        <p:spPr>
          <a:xfrm>
            <a:off x="8058152" y="4952998"/>
            <a:ext cx="3657600" cy="1371600"/>
          </a:xfrm>
          <a:custGeom>
            <a:avLst/>
            <a:gdLst>
              <a:gd name="connsiteX0" fmla="*/ 0 w 3657600"/>
              <a:gd name="connsiteY0" fmla="*/ 228605 h 1371600"/>
              <a:gd name="connsiteX1" fmla="*/ 228605 w 3657600"/>
              <a:gd name="connsiteY1" fmla="*/ 0 h 1371600"/>
              <a:gd name="connsiteX2" fmla="*/ 3428995 w 3657600"/>
              <a:gd name="connsiteY2" fmla="*/ 0 h 1371600"/>
              <a:gd name="connsiteX3" fmla="*/ 3657600 w 3657600"/>
              <a:gd name="connsiteY3" fmla="*/ 228605 h 1371600"/>
              <a:gd name="connsiteX4" fmla="*/ 3657600 w 3657600"/>
              <a:gd name="connsiteY4" fmla="*/ 1142995 h 1371600"/>
              <a:gd name="connsiteX5" fmla="*/ 3428995 w 3657600"/>
              <a:gd name="connsiteY5" fmla="*/ 1371600 h 1371600"/>
              <a:gd name="connsiteX6" fmla="*/ 228605 w 3657600"/>
              <a:gd name="connsiteY6" fmla="*/ 1371600 h 1371600"/>
              <a:gd name="connsiteX7" fmla="*/ 0 w 3657600"/>
              <a:gd name="connsiteY7" fmla="*/ 1142995 h 1371600"/>
              <a:gd name="connsiteX8" fmla="*/ 0 w 3657600"/>
              <a:gd name="connsiteY8" fmla="*/ 228605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57600" h="1371600" fill="none" extrusionOk="0">
                <a:moveTo>
                  <a:pt x="0" y="228605"/>
                </a:moveTo>
                <a:cubicBezTo>
                  <a:pt x="2799" y="108640"/>
                  <a:pt x="110457" y="-21073"/>
                  <a:pt x="228605" y="0"/>
                </a:cubicBezTo>
                <a:cubicBezTo>
                  <a:pt x="1636644" y="157920"/>
                  <a:pt x="2370364" y="18023"/>
                  <a:pt x="3428995" y="0"/>
                </a:cubicBezTo>
                <a:cubicBezTo>
                  <a:pt x="3546384" y="-4783"/>
                  <a:pt x="3656178" y="103585"/>
                  <a:pt x="3657600" y="228605"/>
                </a:cubicBezTo>
                <a:cubicBezTo>
                  <a:pt x="3613548" y="531342"/>
                  <a:pt x="3663844" y="895790"/>
                  <a:pt x="3657600" y="1142995"/>
                </a:cubicBezTo>
                <a:cubicBezTo>
                  <a:pt x="3662769" y="1255057"/>
                  <a:pt x="3544716" y="1391001"/>
                  <a:pt x="3428995" y="1371600"/>
                </a:cubicBezTo>
                <a:cubicBezTo>
                  <a:pt x="2030600" y="1346634"/>
                  <a:pt x="1752582" y="1380873"/>
                  <a:pt x="228605" y="1371600"/>
                </a:cubicBezTo>
                <a:cubicBezTo>
                  <a:pt x="88706" y="1385644"/>
                  <a:pt x="-6087" y="1265904"/>
                  <a:pt x="0" y="1142995"/>
                </a:cubicBezTo>
                <a:cubicBezTo>
                  <a:pt x="32546" y="900345"/>
                  <a:pt x="-8303" y="516559"/>
                  <a:pt x="0" y="228605"/>
                </a:cubicBezTo>
                <a:close/>
              </a:path>
              <a:path w="3657600" h="1371600" stroke="0" extrusionOk="0">
                <a:moveTo>
                  <a:pt x="0" y="228605"/>
                </a:moveTo>
                <a:cubicBezTo>
                  <a:pt x="-12328" y="114762"/>
                  <a:pt x="117528" y="-478"/>
                  <a:pt x="228605" y="0"/>
                </a:cubicBezTo>
                <a:cubicBezTo>
                  <a:pt x="808517" y="116959"/>
                  <a:pt x="2268008" y="-89117"/>
                  <a:pt x="3428995" y="0"/>
                </a:cubicBezTo>
                <a:cubicBezTo>
                  <a:pt x="3556305" y="-1647"/>
                  <a:pt x="3664096" y="107963"/>
                  <a:pt x="3657600" y="228605"/>
                </a:cubicBezTo>
                <a:cubicBezTo>
                  <a:pt x="3697878" y="447034"/>
                  <a:pt x="3723440" y="963272"/>
                  <a:pt x="3657600" y="1142995"/>
                </a:cubicBezTo>
                <a:cubicBezTo>
                  <a:pt x="3659358" y="1253931"/>
                  <a:pt x="3557484" y="1378007"/>
                  <a:pt x="3428995" y="1371600"/>
                </a:cubicBezTo>
                <a:cubicBezTo>
                  <a:pt x="1901337" y="1265912"/>
                  <a:pt x="1507857" y="1300902"/>
                  <a:pt x="228605" y="1371600"/>
                </a:cubicBezTo>
                <a:cubicBezTo>
                  <a:pt x="122243" y="1380453"/>
                  <a:pt x="4808" y="1287074"/>
                  <a:pt x="0" y="1142995"/>
                </a:cubicBezTo>
                <a:cubicBezTo>
                  <a:pt x="56558" y="949538"/>
                  <a:pt x="-22380" y="372128"/>
                  <a:pt x="0" y="228605"/>
                </a:cubicBezTo>
                <a:close/>
              </a:path>
            </a:pathLst>
          </a:custGeom>
          <a:solidFill>
            <a:schemeClr val="tx2"/>
          </a:solidFill>
          <a:ln>
            <a:extLst>
              <a:ext uri="{C807C97D-BFC1-408E-A445-0C87EB9F89A2}">
                <ask:lineSketchStyleProps xmlns:ask="http://schemas.microsoft.com/office/drawing/2018/sketchyshapes" sd="3742799197">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accent1"/>
                </a:solidFill>
                <a:latin typeface="Georgia" panose="02040502050405020303" pitchFamily="18" charset="0"/>
              </a:rPr>
              <a:t>Types of Trafficking</a:t>
            </a:r>
          </a:p>
        </p:txBody>
      </p:sp>
      <p:sp>
        <p:nvSpPr>
          <p:cNvPr id="8" name="Rectangle: Rounded Corners 7">
            <a:extLst>
              <a:ext uri="{FF2B5EF4-FFF2-40B4-BE49-F238E27FC236}">
                <a16:creationId xmlns:a16="http://schemas.microsoft.com/office/drawing/2014/main" id="{682F0967-6509-410C-81B6-75E13158CFF4}"/>
              </a:ext>
            </a:extLst>
          </p:cNvPr>
          <p:cNvSpPr/>
          <p:nvPr/>
        </p:nvSpPr>
        <p:spPr>
          <a:xfrm>
            <a:off x="2438401" y="3429000"/>
            <a:ext cx="3657600" cy="1371600"/>
          </a:xfrm>
          <a:custGeom>
            <a:avLst/>
            <a:gdLst>
              <a:gd name="connsiteX0" fmla="*/ 0 w 3657600"/>
              <a:gd name="connsiteY0" fmla="*/ 228605 h 1371600"/>
              <a:gd name="connsiteX1" fmla="*/ 228605 w 3657600"/>
              <a:gd name="connsiteY1" fmla="*/ 0 h 1371600"/>
              <a:gd name="connsiteX2" fmla="*/ 3428995 w 3657600"/>
              <a:gd name="connsiteY2" fmla="*/ 0 h 1371600"/>
              <a:gd name="connsiteX3" fmla="*/ 3657600 w 3657600"/>
              <a:gd name="connsiteY3" fmla="*/ 228605 h 1371600"/>
              <a:gd name="connsiteX4" fmla="*/ 3657600 w 3657600"/>
              <a:gd name="connsiteY4" fmla="*/ 1142995 h 1371600"/>
              <a:gd name="connsiteX5" fmla="*/ 3428995 w 3657600"/>
              <a:gd name="connsiteY5" fmla="*/ 1371600 h 1371600"/>
              <a:gd name="connsiteX6" fmla="*/ 228605 w 3657600"/>
              <a:gd name="connsiteY6" fmla="*/ 1371600 h 1371600"/>
              <a:gd name="connsiteX7" fmla="*/ 0 w 3657600"/>
              <a:gd name="connsiteY7" fmla="*/ 1142995 h 1371600"/>
              <a:gd name="connsiteX8" fmla="*/ 0 w 3657600"/>
              <a:gd name="connsiteY8" fmla="*/ 228605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57600" h="1371600" fill="none" extrusionOk="0">
                <a:moveTo>
                  <a:pt x="0" y="228605"/>
                </a:moveTo>
                <a:cubicBezTo>
                  <a:pt x="-14368" y="95018"/>
                  <a:pt x="107858" y="-13474"/>
                  <a:pt x="228605" y="0"/>
                </a:cubicBezTo>
                <a:cubicBezTo>
                  <a:pt x="1823035" y="-65955"/>
                  <a:pt x="1991871" y="-32936"/>
                  <a:pt x="3428995" y="0"/>
                </a:cubicBezTo>
                <a:cubicBezTo>
                  <a:pt x="3559409" y="3692"/>
                  <a:pt x="3652771" y="98616"/>
                  <a:pt x="3657600" y="228605"/>
                </a:cubicBezTo>
                <a:cubicBezTo>
                  <a:pt x="3617818" y="323684"/>
                  <a:pt x="3674502" y="1043348"/>
                  <a:pt x="3657600" y="1142995"/>
                </a:cubicBezTo>
                <a:cubicBezTo>
                  <a:pt x="3643945" y="1257700"/>
                  <a:pt x="3556219" y="1377597"/>
                  <a:pt x="3428995" y="1371600"/>
                </a:cubicBezTo>
                <a:cubicBezTo>
                  <a:pt x="1996598" y="1282517"/>
                  <a:pt x="921006" y="1216741"/>
                  <a:pt x="228605" y="1371600"/>
                </a:cubicBezTo>
                <a:cubicBezTo>
                  <a:pt x="106868" y="1372460"/>
                  <a:pt x="-415" y="1270717"/>
                  <a:pt x="0" y="1142995"/>
                </a:cubicBezTo>
                <a:cubicBezTo>
                  <a:pt x="-13438" y="718325"/>
                  <a:pt x="69005" y="616690"/>
                  <a:pt x="0" y="228605"/>
                </a:cubicBezTo>
                <a:close/>
              </a:path>
              <a:path w="3657600" h="1371600" stroke="0" extrusionOk="0">
                <a:moveTo>
                  <a:pt x="0" y="228605"/>
                </a:moveTo>
                <a:cubicBezTo>
                  <a:pt x="-6722" y="110531"/>
                  <a:pt x="88363" y="3782"/>
                  <a:pt x="228605" y="0"/>
                </a:cubicBezTo>
                <a:cubicBezTo>
                  <a:pt x="1372597" y="-57727"/>
                  <a:pt x="2742871" y="-41622"/>
                  <a:pt x="3428995" y="0"/>
                </a:cubicBezTo>
                <a:cubicBezTo>
                  <a:pt x="3552746" y="-18617"/>
                  <a:pt x="3673198" y="108616"/>
                  <a:pt x="3657600" y="228605"/>
                </a:cubicBezTo>
                <a:cubicBezTo>
                  <a:pt x="3736295" y="351725"/>
                  <a:pt x="3622635" y="825204"/>
                  <a:pt x="3657600" y="1142995"/>
                </a:cubicBezTo>
                <a:cubicBezTo>
                  <a:pt x="3662446" y="1266744"/>
                  <a:pt x="3551843" y="1368074"/>
                  <a:pt x="3428995" y="1371600"/>
                </a:cubicBezTo>
                <a:cubicBezTo>
                  <a:pt x="2742116" y="1495099"/>
                  <a:pt x="740917" y="1335466"/>
                  <a:pt x="228605" y="1371600"/>
                </a:cubicBezTo>
                <a:cubicBezTo>
                  <a:pt x="96685" y="1375064"/>
                  <a:pt x="17449" y="1257076"/>
                  <a:pt x="0" y="1142995"/>
                </a:cubicBezTo>
                <a:cubicBezTo>
                  <a:pt x="-25271" y="703398"/>
                  <a:pt x="16546" y="321609"/>
                  <a:pt x="0" y="228605"/>
                </a:cubicBezTo>
                <a:close/>
              </a:path>
            </a:pathLst>
          </a:custGeom>
          <a:solidFill>
            <a:schemeClr val="tx2"/>
          </a:solidFill>
          <a:ln>
            <a:extLst>
              <a:ext uri="{C807C97D-BFC1-408E-A445-0C87EB9F89A2}">
                <ask:lineSketchStyleProps xmlns:ask="http://schemas.microsoft.com/office/drawing/2018/sketchyshapes" sd="1780230171">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accent1"/>
                </a:solidFill>
                <a:latin typeface="Georgia" panose="02040502050405020303" pitchFamily="18" charset="0"/>
              </a:rPr>
              <a:t>Risk Factors</a:t>
            </a:r>
          </a:p>
        </p:txBody>
      </p:sp>
      <p:sp>
        <p:nvSpPr>
          <p:cNvPr id="9" name="Rectangle: Rounded Corners 8">
            <a:extLst>
              <a:ext uri="{FF2B5EF4-FFF2-40B4-BE49-F238E27FC236}">
                <a16:creationId xmlns:a16="http://schemas.microsoft.com/office/drawing/2014/main" id="{EE857F24-12CE-4ADD-9552-69F35AF39A8C}"/>
              </a:ext>
            </a:extLst>
          </p:cNvPr>
          <p:cNvSpPr/>
          <p:nvPr/>
        </p:nvSpPr>
        <p:spPr>
          <a:xfrm>
            <a:off x="6229352" y="3429000"/>
            <a:ext cx="3657600" cy="1371600"/>
          </a:xfrm>
          <a:custGeom>
            <a:avLst/>
            <a:gdLst>
              <a:gd name="connsiteX0" fmla="*/ 0 w 3657600"/>
              <a:gd name="connsiteY0" fmla="*/ 228605 h 1371600"/>
              <a:gd name="connsiteX1" fmla="*/ 228605 w 3657600"/>
              <a:gd name="connsiteY1" fmla="*/ 0 h 1371600"/>
              <a:gd name="connsiteX2" fmla="*/ 3428995 w 3657600"/>
              <a:gd name="connsiteY2" fmla="*/ 0 h 1371600"/>
              <a:gd name="connsiteX3" fmla="*/ 3657600 w 3657600"/>
              <a:gd name="connsiteY3" fmla="*/ 228605 h 1371600"/>
              <a:gd name="connsiteX4" fmla="*/ 3657600 w 3657600"/>
              <a:gd name="connsiteY4" fmla="*/ 1142995 h 1371600"/>
              <a:gd name="connsiteX5" fmla="*/ 3428995 w 3657600"/>
              <a:gd name="connsiteY5" fmla="*/ 1371600 h 1371600"/>
              <a:gd name="connsiteX6" fmla="*/ 228605 w 3657600"/>
              <a:gd name="connsiteY6" fmla="*/ 1371600 h 1371600"/>
              <a:gd name="connsiteX7" fmla="*/ 0 w 3657600"/>
              <a:gd name="connsiteY7" fmla="*/ 1142995 h 1371600"/>
              <a:gd name="connsiteX8" fmla="*/ 0 w 3657600"/>
              <a:gd name="connsiteY8" fmla="*/ 228605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57600" h="1371600" fill="none" extrusionOk="0">
                <a:moveTo>
                  <a:pt x="0" y="228605"/>
                </a:moveTo>
                <a:cubicBezTo>
                  <a:pt x="9614" y="93218"/>
                  <a:pt x="87817" y="-3274"/>
                  <a:pt x="228605" y="0"/>
                </a:cubicBezTo>
                <a:cubicBezTo>
                  <a:pt x="1539286" y="-92123"/>
                  <a:pt x="1867835" y="-34668"/>
                  <a:pt x="3428995" y="0"/>
                </a:cubicBezTo>
                <a:cubicBezTo>
                  <a:pt x="3562131" y="220"/>
                  <a:pt x="3651258" y="121258"/>
                  <a:pt x="3657600" y="228605"/>
                </a:cubicBezTo>
                <a:cubicBezTo>
                  <a:pt x="3621713" y="612426"/>
                  <a:pt x="3726588" y="937310"/>
                  <a:pt x="3657600" y="1142995"/>
                </a:cubicBezTo>
                <a:cubicBezTo>
                  <a:pt x="3667745" y="1269636"/>
                  <a:pt x="3576164" y="1358371"/>
                  <a:pt x="3428995" y="1371600"/>
                </a:cubicBezTo>
                <a:cubicBezTo>
                  <a:pt x="2571779" y="1260844"/>
                  <a:pt x="1715676" y="1369635"/>
                  <a:pt x="228605" y="1371600"/>
                </a:cubicBezTo>
                <a:cubicBezTo>
                  <a:pt x="102384" y="1369401"/>
                  <a:pt x="-5396" y="1291475"/>
                  <a:pt x="0" y="1142995"/>
                </a:cubicBezTo>
                <a:cubicBezTo>
                  <a:pt x="14634" y="830385"/>
                  <a:pt x="76421" y="599719"/>
                  <a:pt x="0" y="228605"/>
                </a:cubicBezTo>
                <a:close/>
              </a:path>
              <a:path w="3657600" h="1371600" stroke="0" extrusionOk="0">
                <a:moveTo>
                  <a:pt x="0" y="228605"/>
                </a:moveTo>
                <a:cubicBezTo>
                  <a:pt x="5380" y="79758"/>
                  <a:pt x="86941" y="3691"/>
                  <a:pt x="228605" y="0"/>
                </a:cubicBezTo>
                <a:cubicBezTo>
                  <a:pt x="1674372" y="18468"/>
                  <a:pt x="2754407" y="159843"/>
                  <a:pt x="3428995" y="0"/>
                </a:cubicBezTo>
                <a:cubicBezTo>
                  <a:pt x="3556813" y="-899"/>
                  <a:pt x="3662909" y="88091"/>
                  <a:pt x="3657600" y="228605"/>
                </a:cubicBezTo>
                <a:cubicBezTo>
                  <a:pt x="3655587" y="653043"/>
                  <a:pt x="3585700" y="779946"/>
                  <a:pt x="3657600" y="1142995"/>
                </a:cubicBezTo>
                <a:cubicBezTo>
                  <a:pt x="3659686" y="1267017"/>
                  <a:pt x="3549774" y="1373252"/>
                  <a:pt x="3428995" y="1371600"/>
                </a:cubicBezTo>
                <a:cubicBezTo>
                  <a:pt x="2955372" y="1345054"/>
                  <a:pt x="980727" y="1373324"/>
                  <a:pt x="228605" y="1371600"/>
                </a:cubicBezTo>
                <a:cubicBezTo>
                  <a:pt x="107843" y="1373842"/>
                  <a:pt x="-5250" y="1255549"/>
                  <a:pt x="0" y="1142995"/>
                </a:cubicBezTo>
                <a:cubicBezTo>
                  <a:pt x="-72512" y="691115"/>
                  <a:pt x="-30862" y="599403"/>
                  <a:pt x="0" y="228605"/>
                </a:cubicBezTo>
                <a:close/>
              </a:path>
            </a:pathLst>
          </a:custGeom>
          <a:solidFill>
            <a:schemeClr val="tx2"/>
          </a:solidFill>
          <a:ln>
            <a:extLst>
              <a:ext uri="{C807C97D-BFC1-408E-A445-0C87EB9F89A2}">
                <ask:lineSketchStyleProps xmlns:ask="http://schemas.microsoft.com/office/drawing/2018/sketchyshapes" sd="807420762">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accent1"/>
                </a:solidFill>
                <a:latin typeface="Georgia" panose="02040502050405020303" pitchFamily="18" charset="0"/>
              </a:rPr>
              <a:t>Seeking Help</a:t>
            </a:r>
          </a:p>
        </p:txBody>
      </p:sp>
      <p:sp>
        <p:nvSpPr>
          <p:cNvPr id="10" name="Rectangle: Rounded Corners 9">
            <a:extLst>
              <a:ext uri="{FF2B5EF4-FFF2-40B4-BE49-F238E27FC236}">
                <a16:creationId xmlns:a16="http://schemas.microsoft.com/office/drawing/2014/main" id="{56F2D37D-4A25-4A1B-BD48-F13262EB67D1}"/>
              </a:ext>
            </a:extLst>
          </p:cNvPr>
          <p:cNvSpPr/>
          <p:nvPr/>
        </p:nvSpPr>
        <p:spPr>
          <a:xfrm>
            <a:off x="4267201" y="1905002"/>
            <a:ext cx="3657600" cy="1371600"/>
          </a:xfrm>
          <a:custGeom>
            <a:avLst/>
            <a:gdLst>
              <a:gd name="connsiteX0" fmla="*/ 0 w 3657600"/>
              <a:gd name="connsiteY0" fmla="*/ 228605 h 1371600"/>
              <a:gd name="connsiteX1" fmla="*/ 228605 w 3657600"/>
              <a:gd name="connsiteY1" fmla="*/ 0 h 1371600"/>
              <a:gd name="connsiteX2" fmla="*/ 3428995 w 3657600"/>
              <a:gd name="connsiteY2" fmla="*/ 0 h 1371600"/>
              <a:gd name="connsiteX3" fmla="*/ 3657600 w 3657600"/>
              <a:gd name="connsiteY3" fmla="*/ 228605 h 1371600"/>
              <a:gd name="connsiteX4" fmla="*/ 3657600 w 3657600"/>
              <a:gd name="connsiteY4" fmla="*/ 1142995 h 1371600"/>
              <a:gd name="connsiteX5" fmla="*/ 3428995 w 3657600"/>
              <a:gd name="connsiteY5" fmla="*/ 1371600 h 1371600"/>
              <a:gd name="connsiteX6" fmla="*/ 228605 w 3657600"/>
              <a:gd name="connsiteY6" fmla="*/ 1371600 h 1371600"/>
              <a:gd name="connsiteX7" fmla="*/ 0 w 3657600"/>
              <a:gd name="connsiteY7" fmla="*/ 1142995 h 1371600"/>
              <a:gd name="connsiteX8" fmla="*/ 0 w 3657600"/>
              <a:gd name="connsiteY8" fmla="*/ 228605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57600" h="1371600" fill="none" extrusionOk="0">
                <a:moveTo>
                  <a:pt x="0" y="228605"/>
                </a:moveTo>
                <a:cubicBezTo>
                  <a:pt x="-2077" y="107164"/>
                  <a:pt x="87735" y="5523"/>
                  <a:pt x="228605" y="0"/>
                </a:cubicBezTo>
                <a:cubicBezTo>
                  <a:pt x="627582" y="111312"/>
                  <a:pt x="2333336" y="-69301"/>
                  <a:pt x="3428995" y="0"/>
                </a:cubicBezTo>
                <a:cubicBezTo>
                  <a:pt x="3537465" y="-1608"/>
                  <a:pt x="3655715" y="118179"/>
                  <a:pt x="3657600" y="228605"/>
                </a:cubicBezTo>
                <a:cubicBezTo>
                  <a:pt x="3581782" y="608225"/>
                  <a:pt x="3639549" y="962929"/>
                  <a:pt x="3657600" y="1142995"/>
                </a:cubicBezTo>
                <a:cubicBezTo>
                  <a:pt x="3657526" y="1272386"/>
                  <a:pt x="3553036" y="1371997"/>
                  <a:pt x="3428995" y="1371600"/>
                </a:cubicBezTo>
                <a:cubicBezTo>
                  <a:pt x="2780863" y="1250429"/>
                  <a:pt x="1144987" y="1236539"/>
                  <a:pt x="228605" y="1371600"/>
                </a:cubicBezTo>
                <a:cubicBezTo>
                  <a:pt x="118513" y="1382530"/>
                  <a:pt x="-14592" y="1270931"/>
                  <a:pt x="0" y="1142995"/>
                </a:cubicBezTo>
                <a:cubicBezTo>
                  <a:pt x="71529" y="820146"/>
                  <a:pt x="77024" y="502766"/>
                  <a:pt x="0" y="228605"/>
                </a:cubicBezTo>
                <a:close/>
              </a:path>
              <a:path w="3657600" h="1371600" stroke="0" extrusionOk="0">
                <a:moveTo>
                  <a:pt x="0" y="228605"/>
                </a:moveTo>
                <a:cubicBezTo>
                  <a:pt x="13524" y="88919"/>
                  <a:pt x="99352" y="-8575"/>
                  <a:pt x="228605" y="0"/>
                </a:cubicBezTo>
                <a:cubicBezTo>
                  <a:pt x="1707584" y="-12494"/>
                  <a:pt x="2094950" y="-127433"/>
                  <a:pt x="3428995" y="0"/>
                </a:cubicBezTo>
                <a:cubicBezTo>
                  <a:pt x="3538757" y="13969"/>
                  <a:pt x="3661927" y="110739"/>
                  <a:pt x="3657600" y="228605"/>
                </a:cubicBezTo>
                <a:cubicBezTo>
                  <a:pt x="3607142" y="523288"/>
                  <a:pt x="3603184" y="837091"/>
                  <a:pt x="3657600" y="1142995"/>
                </a:cubicBezTo>
                <a:cubicBezTo>
                  <a:pt x="3658147" y="1266600"/>
                  <a:pt x="3562930" y="1363004"/>
                  <a:pt x="3428995" y="1371600"/>
                </a:cubicBezTo>
                <a:cubicBezTo>
                  <a:pt x="2518147" y="1296282"/>
                  <a:pt x="1765274" y="1459208"/>
                  <a:pt x="228605" y="1371600"/>
                </a:cubicBezTo>
                <a:cubicBezTo>
                  <a:pt x="90271" y="1352408"/>
                  <a:pt x="1308" y="1276737"/>
                  <a:pt x="0" y="1142995"/>
                </a:cubicBezTo>
                <a:cubicBezTo>
                  <a:pt x="73405" y="1014870"/>
                  <a:pt x="15666" y="569316"/>
                  <a:pt x="0" y="228605"/>
                </a:cubicBezTo>
                <a:close/>
              </a:path>
            </a:pathLst>
          </a:custGeom>
          <a:solidFill>
            <a:schemeClr val="bg1"/>
          </a:solidFill>
          <a:ln>
            <a:extLst>
              <a:ext uri="{C807C97D-BFC1-408E-A445-0C87EB9F89A2}">
                <ask:lineSketchStyleProps xmlns:ask="http://schemas.microsoft.com/office/drawing/2018/sketchyshapes" sd="2468975784">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accent1"/>
                </a:solidFill>
                <a:latin typeface="Georgia" panose="02040502050405020303" pitchFamily="18" charset="0"/>
              </a:rPr>
              <a:t>Helping Victims</a:t>
            </a:r>
          </a:p>
        </p:txBody>
      </p:sp>
    </p:spTree>
    <p:extLst>
      <p:ext uri="{BB962C8B-B14F-4D97-AF65-F5344CB8AC3E}">
        <p14:creationId xmlns:p14="http://schemas.microsoft.com/office/powerpoint/2010/main" val="364905481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47EC1F-0000-488F-881D-DC2C4DA3C7FA}"/>
              </a:ext>
            </a:extLst>
          </p:cNvPr>
          <p:cNvSpPr>
            <a:spLocks noGrp="1"/>
          </p:cNvSpPr>
          <p:nvPr>
            <p:ph type="title"/>
          </p:nvPr>
        </p:nvSpPr>
        <p:spPr/>
        <p:txBody>
          <a:bodyPr/>
          <a:lstStyle/>
          <a:p>
            <a:r>
              <a:rPr lang="en-US"/>
              <a:t>Using Zoom: Chat</a:t>
            </a:r>
          </a:p>
        </p:txBody>
      </p:sp>
      <p:sp>
        <p:nvSpPr>
          <p:cNvPr id="6" name="Slide Number Placeholder 5">
            <a:extLst>
              <a:ext uri="{FF2B5EF4-FFF2-40B4-BE49-F238E27FC236}">
                <a16:creationId xmlns:a16="http://schemas.microsoft.com/office/drawing/2014/main" id="{1825244B-2905-48A3-A259-69AE98C7F9E7}"/>
              </a:ext>
            </a:extLst>
          </p:cNvPr>
          <p:cNvSpPr>
            <a:spLocks noGrp="1"/>
          </p:cNvSpPr>
          <p:nvPr>
            <p:ph type="sldNum" sz="quarter" idx="10"/>
          </p:nvPr>
        </p:nvSpPr>
        <p:spPr/>
        <p:txBody>
          <a:bodyPr/>
          <a:lstStyle/>
          <a:p>
            <a:fld id="{38FEC776-A357-4368-B3C6-73C933B482B7}" type="slidenum">
              <a:rPr lang="en-US" smtClean="0"/>
              <a:pPr/>
              <a:t>2</a:t>
            </a:fld>
            <a:endParaRPr lang="en-US"/>
          </a:p>
        </p:txBody>
      </p:sp>
      <p:grpSp>
        <p:nvGrpSpPr>
          <p:cNvPr id="10" name="Group 9">
            <a:extLst>
              <a:ext uri="{FF2B5EF4-FFF2-40B4-BE49-F238E27FC236}">
                <a16:creationId xmlns:a16="http://schemas.microsoft.com/office/drawing/2014/main" id="{9E408C47-2194-413F-929B-FB5F30765A36}"/>
              </a:ext>
            </a:extLst>
          </p:cNvPr>
          <p:cNvGrpSpPr/>
          <p:nvPr/>
        </p:nvGrpSpPr>
        <p:grpSpPr>
          <a:xfrm>
            <a:off x="2062436" y="1851370"/>
            <a:ext cx="8067126" cy="4529638"/>
            <a:chOff x="2062436" y="1690688"/>
            <a:chExt cx="8067126" cy="4529638"/>
          </a:xfrm>
          <a:effectLst>
            <a:outerShdw blurRad="63500" sx="102000" sy="102000" algn="ctr" rotWithShape="0">
              <a:prstClr val="black">
                <a:alpha val="40000"/>
              </a:prstClr>
            </a:outerShdw>
          </a:effectLst>
        </p:grpSpPr>
        <p:pic>
          <p:nvPicPr>
            <p:cNvPr id="11" name="Picture 10" descr="Graphical user interface, text&#10;&#10;Description automatically generated">
              <a:extLst>
                <a:ext uri="{FF2B5EF4-FFF2-40B4-BE49-F238E27FC236}">
                  <a16:creationId xmlns:a16="http://schemas.microsoft.com/office/drawing/2014/main" id="{D72CB76B-6F02-4220-A1D4-2D385D127DA7}"/>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062437" y="1690688"/>
              <a:ext cx="8067125" cy="4529638"/>
            </a:xfrm>
            <a:prstGeom prst="rect">
              <a:avLst/>
            </a:prstGeom>
          </p:spPr>
        </p:pic>
        <p:pic>
          <p:nvPicPr>
            <p:cNvPr id="12" name="Picture 11">
              <a:extLst>
                <a:ext uri="{FF2B5EF4-FFF2-40B4-BE49-F238E27FC236}">
                  <a16:creationId xmlns:a16="http://schemas.microsoft.com/office/drawing/2014/main" id="{CC3D0A65-B857-4347-A299-F21B8EB0B0BC}"/>
                </a:ext>
              </a:extLst>
            </p:cNvPr>
            <p:cNvPicPr>
              <a:picLocks noChangeAspect="1"/>
            </p:cNvPicPr>
            <p:nvPr/>
          </p:nvPicPr>
          <p:blipFill>
            <a:blip r:embed="rId3"/>
            <a:stretch>
              <a:fillRect/>
            </a:stretch>
          </p:blipFill>
          <p:spPr>
            <a:xfrm>
              <a:off x="2062436" y="1690688"/>
              <a:ext cx="8067125" cy="4219458"/>
            </a:xfrm>
            <a:prstGeom prst="rect">
              <a:avLst/>
            </a:prstGeom>
          </p:spPr>
        </p:pic>
      </p:grpSp>
      <p:sp>
        <p:nvSpPr>
          <p:cNvPr id="13" name="Oval 12">
            <a:extLst>
              <a:ext uri="{FF2B5EF4-FFF2-40B4-BE49-F238E27FC236}">
                <a16:creationId xmlns:a16="http://schemas.microsoft.com/office/drawing/2014/main" id="{71C9E1A9-6220-4070-8A89-65BA6A7C806F}"/>
              </a:ext>
            </a:extLst>
          </p:cNvPr>
          <p:cNvSpPr/>
          <p:nvPr/>
        </p:nvSpPr>
        <p:spPr>
          <a:xfrm>
            <a:off x="5709425" y="5973659"/>
            <a:ext cx="512956" cy="479502"/>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descr="Graphical user interface, text&#10;&#10;Description automatically generated">
            <a:extLst>
              <a:ext uri="{FF2B5EF4-FFF2-40B4-BE49-F238E27FC236}">
                <a16:creationId xmlns:a16="http://schemas.microsoft.com/office/drawing/2014/main" id="{4C5EFA67-D256-4769-BC2D-23BD669D44C7}"/>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4937202" y="2616600"/>
            <a:ext cx="2570357" cy="2706354"/>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25935726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heel(1)">
                                      <p:cBhvr>
                                        <p:cTn id="7" dur="500"/>
                                        <p:tgtEl>
                                          <p:spTgt spid="13"/>
                                        </p:tgtEl>
                                      </p:cBhvr>
                                    </p:animEffect>
                                  </p:childTnLst>
                                </p:cTn>
                              </p:par>
                              <p:par>
                                <p:cTn id="8" presetID="42" presetClass="entr" presetSubtype="0"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anim calcmode="lin" valueType="num">
                                      <p:cBhvr>
                                        <p:cTn id="11" dur="500" fill="hold"/>
                                        <p:tgtEl>
                                          <p:spTgt spid="14"/>
                                        </p:tgtEl>
                                        <p:attrNameLst>
                                          <p:attrName>ppt_x</p:attrName>
                                        </p:attrNameLst>
                                      </p:cBhvr>
                                      <p:tavLst>
                                        <p:tav tm="0">
                                          <p:val>
                                            <p:strVal val="#ppt_x"/>
                                          </p:val>
                                        </p:tav>
                                        <p:tav tm="100000">
                                          <p:val>
                                            <p:strVal val="#ppt_x"/>
                                          </p:val>
                                        </p:tav>
                                      </p:tavLst>
                                    </p:anim>
                                    <p:anim calcmode="lin" valueType="num">
                                      <p:cBhvr>
                                        <p:cTn id="12" dur="5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649E38-8C5A-444C-9666-AC03BC80D221}"/>
              </a:ext>
            </a:extLst>
          </p:cNvPr>
          <p:cNvSpPr>
            <a:spLocks noGrp="1"/>
          </p:cNvSpPr>
          <p:nvPr>
            <p:ph type="title"/>
          </p:nvPr>
        </p:nvSpPr>
        <p:spPr/>
        <p:txBody>
          <a:bodyPr/>
          <a:lstStyle/>
          <a:p>
            <a:r>
              <a:rPr lang="en-US"/>
              <a:t>Additional Training</a:t>
            </a:r>
          </a:p>
        </p:txBody>
      </p:sp>
      <p:sp>
        <p:nvSpPr>
          <p:cNvPr id="3" name="Text Placeholder 2">
            <a:extLst>
              <a:ext uri="{FF2B5EF4-FFF2-40B4-BE49-F238E27FC236}">
                <a16:creationId xmlns:a16="http://schemas.microsoft.com/office/drawing/2014/main" id="{F917A931-9A29-4860-AAFE-FF1DEA1CD4E3}"/>
              </a:ext>
            </a:extLst>
          </p:cNvPr>
          <p:cNvSpPr>
            <a:spLocks noGrp="1"/>
          </p:cNvSpPr>
          <p:nvPr>
            <p:ph type="body" idx="1"/>
          </p:nvPr>
        </p:nvSpPr>
        <p:spPr/>
        <p:txBody>
          <a:bodyPr/>
          <a:lstStyle/>
          <a:p>
            <a:pPr marL="101598" indent="0">
              <a:buNone/>
            </a:pPr>
            <a:r>
              <a:rPr lang="en-US" sz="2800" dirty="0"/>
              <a:t>Damascus Road</a:t>
            </a:r>
          </a:p>
          <a:p>
            <a:pPr marL="101598" indent="0">
              <a:buNone/>
            </a:pPr>
            <a:endParaRPr lang="en-US" sz="2000" dirty="0"/>
          </a:p>
          <a:p>
            <a:pPr marL="101598" indent="0">
              <a:buNone/>
            </a:pPr>
            <a:r>
              <a:rPr lang="en-US" sz="2800" dirty="0"/>
              <a:t>Ending the Game </a:t>
            </a:r>
            <a:br>
              <a:rPr lang="en-US" sz="2800" dirty="0"/>
            </a:br>
            <a:r>
              <a:rPr lang="en-US" sz="2800" dirty="0"/>
              <a:t>(Sowers Education Group)</a:t>
            </a:r>
          </a:p>
          <a:p>
            <a:pPr marL="101598" indent="0">
              <a:buNone/>
            </a:pPr>
            <a:endParaRPr lang="en-US" sz="2000" dirty="0"/>
          </a:p>
          <a:p>
            <a:pPr marL="101598" indent="0">
              <a:buNone/>
            </a:pPr>
            <a:r>
              <a:rPr lang="en-US" sz="2800" dirty="0"/>
              <a:t>Exploit No More</a:t>
            </a:r>
          </a:p>
          <a:p>
            <a:pPr marL="101598" indent="0">
              <a:buNone/>
            </a:pPr>
            <a:endParaRPr lang="en-US" sz="2000" dirty="0"/>
          </a:p>
          <a:p>
            <a:pPr marL="101598" indent="0">
              <a:buNone/>
            </a:pPr>
            <a:r>
              <a:rPr lang="en-US" sz="2800" dirty="0"/>
              <a:t>UMOS</a:t>
            </a:r>
          </a:p>
        </p:txBody>
      </p:sp>
      <p:sp>
        <p:nvSpPr>
          <p:cNvPr id="7" name="Slide Number Placeholder 6">
            <a:extLst>
              <a:ext uri="{FF2B5EF4-FFF2-40B4-BE49-F238E27FC236}">
                <a16:creationId xmlns:a16="http://schemas.microsoft.com/office/drawing/2014/main" id="{24BB1A28-EBE5-4B20-92FB-2A20462685DB}"/>
              </a:ext>
            </a:extLst>
          </p:cNvPr>
          <p:cNvSpPr>
            <a:spLocks noGrp="1"/>
          </p:cNvSpPr>
          <p:nvPr>
            <p:ph type="sldNum" sz="quarter" idx="10"/>
          </p:nvPr>
        </p:nvSpPr>
        <p:spPr/>
        <p:txBody>
          <a:bodyPr/>
          <a:lstStyle/>
          <a:p>
            <a:fld id="{DC7BBA9F-DE71-443C-8AAE-5AD50151E65F}" type="slidenum">
              <a:rPr lang="en-US" smtClean="0"/>
              <a:pPr/>
              <a:t>20</a:t>
            </a:fld>
            <a:endParaRPr lang="en-US" dirty="0"/>
          </a:p>
        </p:txBody>
      </p:sp>
      <p:sp>
        <p:nvSpPr>
          <p:cNvPr id="4" name="Text Placeholder 3">
            <a:extLst>
              <a:ext uri="{FF2B5EF4-FFF2-40B4-BE49-F238E27FC236}">
                <a16:creationId xmlns:a16="http://schemas.microsoft.com/office/drawing/2014/main" id="{0F023460-3FED-4DED-9CD2-73BBBBF6B9D8}"/>
              </a:ext>
            </a:extLst>
          </p:cNvPr>
          <p:cNvSpPr>
            <a:spLocks noGrp="1"/>
          </p:cNvSpPr>
          <p:nvPr>
            <p:ph type="body" idx="4294967295"/>
          </p:nvPr>
        </p:nvSpPr>
        <p:spPr>
          <a:xfrm>
            <a:off x="6951663" y="2060575"/>
            <a:ext cx="5240337" cy="4170363"/>
          </a:xfrm>
        </p:spPr>
        <p:txBody>
          <a:bodyPr/>
          <a:lstStyle/>
          <a:p>
            <a:pPr marL="101598" indent="0">
              <a:buNone/>
            </a:pPr>
            <a:r>
              <a:rPr lang="en-US" sz="2800" dirty="0">
                <a:solidFill>
                  <a:schemeClr val="accent1"/>
                </a:solidFill>
                <a:latin typeface="Georgia" panose="02040502050405020303" pitchFamily="18" charset="0"/>
              </a:rPr>
              <a:t>University of Wisconsin – Madison Continuing Studies</a:t>
            </a:r>
          </a:p>
          <a:p>
            <a:pPr marL="101598" indent="0">
              <a:buNone/>
            </a:pPr>
            <a:endParaRPr lang="en-US" sz="2800" dirty="0">
              <a:solidFill>
                <a:schemeClr val="accent1"/>
              </a:solidFill>
              <a:latin typeface="Georgia" panose="02040502050405020303" pitchFamily="18" charset="0"/>
            </a:endParaRPr>
          </a:p>
          <a:p>
            <a:pPr marL="101598" indent="0">
              <a:buNone/>
            </a:pPr>
            <a:r>
              <a:rPr lang="en-US" sz="2800" dirty="0">
                <a:solidFill>
                  <a:schemeClr val="accent1"/>
                </a:solidFill>
                <a:latin typeface="Georgia" panose="02040502050405020303" pitchFamily="18" charset="0"/>
              </a:rPr>
              <a:t>Wisconsin Department of Children and Families (DCF)</a:t>
            </a:r>
          </a:p>
          <a:p>
            <a:pPr marL="101598" indent="0">
              <a:buNone/>
            </a:pPr>
            <a:endParaRPr lang="en-US" sz="2800" dirty="0">
              <a:solidFill>
                <a:schemeClr val="accent1"/>
              </a:solidFill>
              <a:latin typeface="Georgia" panose="02040502050405020303" pitchFamily="18" charset="0"/>
            </a:endParaRPr>
          </a:p>
          <a:p>
            <a:pPr marL="101598" indent="0">
              <a:buNone/>
            </a:pPr>
            <a:r>
              <a:rPr lang="en-US" sz="2800" dirty="0">
                <a:solidFill>
                  <a:schemeClr val="accent1"/>
                </a:solidFill>
                <a:latin typeface="Georgia" panose="02040502050405020303" pitchFamily="18" charset="0"/>
              </a:rPr>
              <a:t>5 Stones</a:t>
            </a:r>
          </a:p>
        </p:txBody>
      </p:sp>
    </p:spTree>
    <p:extLst>
      <p:ext uri="{BB962C8B-B14F-4D97-AF65-F5344CB8AC3E}">
        <p14:creationId xmlns:p14="http://schemas.microsoft.com/office/powerpoint/2010/main" val="295811411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47EC1F-0000-488F-881D-DC2C4DA3C7FA}"/>
              </a:ext>
            </a:extLst>
          </p:cNvPr>
          <p:cNvSpPr>
            <a:spLocks noGrp="1"/>
          </p:cNvSpPr>
          <p:nvPr>
            <p:ph type="title"/>
          </p:nvPr>
        </p:nvSpPr>
        <p:spPr/>
        <p:txBody>
          <a:bodyPr/>
          <a:lstStyle/>
          <a:p>
            <a:r>
              <a:rPr lang="en-US"/>
              <a:t>Using Zoom: Annotations </a:t>
            </a:r>
          </a:p>
        </p:txBody>
      </p:sp>
      <p:sp>
        <p:nvSpPr>
          <p:cNvPr id="6" name="Slide Number Placeholder 5">
            <a:extLst>
              <a:ext uri="{FF2B5EF4-FFF2-40B4-BE49-F238E27FC236}">
                <a16:creationId xmlns:a16="http://schemas.microsoft.com/office/drawing/2014/main" id="{1825244B-2905-48A3-A259-69AE98C7F9E7}"/>
              </a:ext>
            </a:extLst>
          </p:cNvPr>
          <p:cNvSpPr>
            <a:spLocks noGrp="1"/>
          </p:cNvSpPr>
          <p:nvPr>
            <p:ph type="sldNum" sz="quarter" idx="10"/>
          </p:nvPr>
        </p:nvSpPr>
        <p:spPr/>
        <p:txBody>
          <a:bodyPr/>
          <a:lstStyle/>
          <a:p>
            <a:fld id="{38FEC776-A357-4368-B3C6-73C933B482B7}" type="slidenum">
              <a:rPr lang="en-US" smtClean="0"/>
              <a:pPr/>
              <a:t>3</a:t>
            </a:fld>
            <a:endParaRPr lang="en-US"/>
          </a:p>
        </p:txBody>
      </p:sp>
      <p:pic>
        <p:nvPicPr>
          <p:cNvPr id="12" name="Picture 11">
            <a:extLst>
              <a:ext uri="{FF2B5EF4-FFF2-40B4-BE49-F238E27FC236}">
                <a16:creationId xmlns:a16="http://schemas.microsoft.com/office/drawing/2014/main" id="{562BF0C4-A81E-4BC8-ADDD-D9186FA5AB33}"/>
              </a:ext>
            </a:extLst>
          </p:cNvPr>
          <p:cNvPicPr>
            <a:picLocks/>
          </p:cNvPicPr>
          <p:nvPr/>
        </p:nvPicPr>
        <p:blipFill>
          <a:blip r:embed="rId2"/>
          <a:stretch>
            <a:fillRect/>
          </a:stretch>
        </p:blipFill>
        <p:spPr>
          <a:xfrm>
            <a:off x="2072640" y="1841641"/>
            <a:ext cx="8046720" cy="4526280"/>
          </a:xfrm>
          <a:prstGeom prst="rect">
            <a:avLst/>
          </a:prstGeom>
          <a:effectLst>
            <a:outerShdw blurRad="63500" sx="102000" sy="102000" algn="ctr" rotWithShape="0">
              <a:prstClr val="black">
                <a:alpha val="40000"/>
              </a:prstClr>
            </a:outerShdw>
          </a:effectLst>
        </p:spPr>
      </p:pic>
      <p:pic>
        <p:nvPicPr>
          <p:cNvPr id="13" name="Picture 12" descr="A picture containing graphical user interface&#10;&#10;Description automatically generated">
            <a:extLst>
              <a:ext uri="{FF2B5EF4-FFF2-40B4-BE49-F238E27FC236}">
                <a16:creationId xmlns:a16="http://schemas.microsoft.com/office/drawing/2014/main" id="{1CE3D897-DB4B-4B83-9CF7-415EE46461E7}"/>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l="-13" t="-91991"/>
          <a:stretch/>
        </p:blipFill>
        <p:spPr>
          <a:xfrm>
            <a:off x="2071541" y="1790146"/>
            <a:ext cx="8046721" cy="276726"/>
          </a:xfrm>
          <a:prstGeom prst="rect">
            <a:avLst/>
          </a:prstGeom>
          <a:effectLst/>
        </p:spPr>
      </p:pic>
      <p:pic>
        <p:nvPicPr>
          <p:cNvPr id="14" name="Picture 13" descr="A picture containing graphical user interface&#10;&#10;Description automatically generated">
            <a:extLst>
              <a:ext uri="{FF2B5EF4-FFF2-40B4-BE49-F238E27FC236}">
                <a16:creationId xmlns:a16="http://schemas.microsoft.com/office/drawing/2014/main" id="{61835EFE-556C-40C2-AEAF-CAE4ED737DFF}"/>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6514000" y="2016541"/>
            <a:ext cx="1379913" cy="897775"/>
          </a:xfrm>
          <a:prstGeom prst="rect">
            <a:avLst/>
          </a:prstGeom>
          <a:effectLst/>
        </p:spPr>
      </p:pic>
    </p:spTree>
    <p:extLst>
      <p:ext uri="{BB962C8B-B14F-4D97-AF65-F5344CB8AC3E}">
        <p14:creationId xmlns:p14="http://schemas.microsoft.com/office/powerpoint/2010/main" val="16364747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up)">
                                      <p:cBhvr>
                                        <p:cTn id="7"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DF831AE5-6B1E-4B05-A2C8-F2E7BD7B6EE9}"/>
              </a:ext>
            </a:extLst>
          </p:cNvPr>
          <p:cNvGrpSpPr/>
          <p:nvPr/>
        </p:nvGrpSpPr>
        <p:grpSpPr>
          <a:xfrm>
            <a:off x="138751" y="109568"/>
            <a:ext cx="8295565" cy="2115017"/>
            <a:chOff x="1528547" y="1133151"/>
            <a:chExt cx="8475262" cy="2295849"/>
          </a:xfrm>
          <a:effectLst>
            <a:outerShdw blurRad="50800" dist="38100" dir="2700000" algn="tl" rotWithShape="0">
              <a:prstClr val="black">
                <a:alpha val="40000"/>
              </a:prstClr>
            </a:outerShdw>
          </a:effectLst>
        </p:grpSpPr>
        <p:pic>
          <p:nvPicPr>
            <p:cNvPr id="4" name="Google Shape;47;p8">
              <a:extLst>
                <a:ext uri="{FF2B5EF4-FFF2-40B4-BE49-F238E27FC236}">
                  <a16:creationId xmlns:a16="http://schemas.microsoft.com/office/drawing/2014/main" id="{9FFA5BC6-5343-4095-A8EC-1101CC2B060D}"/>
                </a:ext>
              </a:extLst>
            </p:cNvPr>
            <p:cNvPicPr preferRelativeResize="0"/>
            <p:nvPr/>
          </p:nvPicPr>
          <p:blipFill rotWithShape="1">
            <a:blip r:embed="rId2" cstate="screen">
              <a:alphaModFix/>
              <a:duotone>
                <a:prstClr val="black"/>
                <a:schemeClr val="accent5">
                  <a:tint val="45000"/>
                  <a:satMod val="400000"/>
                </a:schemeClr>
              </a:duotone>
              <a:extLst>
                <a:ext uri="{28A0092B-C50C-407E-A947-70E740481C1C}">
                  <a14:useLocalDpi xmlns:a14="http://schemas.microsoft.com/office/drawing/2010/main"/>
                </a:ext>
              </a:extLst>
            </a:blip>
            <a:srcRect l="5320"/>
            <a:stretch/>
          </p:blipFill>
          <p:spPr>
            <a:xfrm>
              <a:off x="3750365" y="1133151"/>
              <a:ext cx="6253444" cy="2295849"/>
            </a:xfrm>
            <a:prstGeom prst="rect">
              <a:avLst/>
            </a:prstGeom>
            <a:noFill/>
            <a:ln>
              <a:noFill/>
            </a:ln>
            <a:effectLst/>
          </p:spPr>
        </p:pic>
        <p:pic>
          <p:nvPicPr>
            <p:cNvPr id="5" name="Google Shape;47;p8">
              <a:extLst>
                <a:ext uri="{FF2B5EF4-FFF2-40B4-BE49-F238E27FC236}">
                  <a16:creationId xmlns:a16="http://schemas.microsoft.com/office/drawing/2014/main" id="{6074810F-EFEC-4326-8E91-E6928C9962BE}"/>
                </a:ext>
              </a:extLst>
            </p:cNvPr>
            <p:cNvPicPr preferRelativeResize="0"/>
            <p:nvPr/>
          </p:nvPicPr>
          <p:blipFill rotWithShape="1">
            <a:blip r:embed="rId2" cstate="screen">
              <a:alphaModFix/>
              <a:duotone>
                <a:prstClr val="black"/>
                <a:schemeClr val="accent5">
                  <a:tint val="45000"/>
                  <a:satMod val="400000"/>
                </a:schemeClr>
              </a:duotone>
              <a:extLst>
                <a:ext uri="{28A0092B-C50C-407E-A947-70E740481C1C}">
                  <a14:useLocalDpi xmlns:a14="http://schemas.microsoft.com/office/drawing/2010/main"/>
                </a:ext>
              </a:extLst>
            </a:blip>
            <a:srcRect l="5320"/>
            <a:stretch/>
          </p:blipFill>
          <p:spPr>
            <a:xfrm flipH="1">
              <a:off x="1528547" y="1133151"/>
              <a:ext cx="5059851" cy="2295849"/>
            </a:xfrm>
            <a:prstGeom prst="rect">
              <a:avLst/>
            </a:prstGeom>
            <a:noFill/>
            <a:ln>
              <a:noFill/>
            </a:ln>
            <a:effectLst/>
          </p:spPr>
        </p:pic>
      </p:grpSp>
      <p:sp>
        <p:nvSpPr>
          <p:cNvPr id="9" name="Text Placeholder 2">
            <a:extLst>
              <a:ext uri="{FF2B5EF4-FFF2-40B4-BE49-F238E27FC236}">
                <a16:creationId xmlns:a16="http://schemas.microsoft.com/office/drawing/2014/main" id="{F085DC50-D206-48A7-8CF2-4829D99F3F58}"/>
              </a:ext>
            </a:extLst>
          </p:cNvPr>
          <p:cNvSpPr txBox="1">
            <a:spLocks/>
          </p:cNvSpPr>
          <p:nvPr/>
        </p:nvSpPr>
        <p:spPr>
          <a:xfrm>
            <a:off x="1124250" y="633075"/>
            <a:ext cx="5954973" cy="1248834"/>
          </a:xfrm>
          <a:prstGeom prst="rect">
            <a:avLst/>
          </a:prstGeom>
        </p:spPr>
        <p:txBody>
          <a:bodyPr/>
          <a:lst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867" b="0" i="0" u="none" strike="noStrike" cap="none">
                <a:solidFill>
                  <a:schemeClr val="tx2"/>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118531" algn="ctr"/>
            <a:r>
              <a:rPr lang="en-US" sz="2800" b="1" dirty="0">
                <a:solidFill>
                  <a:schemeClr val="tx1"/>
                </a:solidFill>
                <a:latin typeface="Georgia" panose="02040502050405020303" pitchFamily="18" charset="0"/>
              </a:rPr>
              <a:t>Only women and girls can be victims of human trafficking.</a:t>
            </a:r>
          </a:p>
        </p:txBody>
      </p:sp>
      <p:sp>
        <p:nvSpPr>
          <p:cNvPr id="10" name="Star: 5 Points 9">
            <a:extLst>
              <a:ext uri="{FF2B5EF4-FFF2-40B4-BE49-F238E27FC236}">
                <a16:creationId xmlns:a16="http://schemas.microsoft.com/office/drawing/2014/main" id="{CA30A117-9869-4E33-B673-D3C154CAEDC6}"/>
              </a:ext>
            </a:extLst>
          </p:cNvPr>
          <p:cNvSpPr/>
          <p:nvPr/>
        </p:nvSpPr>
        <p:spPr>
          <a:xfrm>
            <a:off x="1124250" y="2224585"/>
            <a:ext cx="4572000" cy="3657600"/>
          </a:xfrm>
          <a:custGeom>
            <a:avLst/>
            <a:gdLst>
              <a:gd name="connsiteX0" fmla="*/ 5 w 4572000"/>
              <a:gd name="connsiteY0" fmla="*/ 1397075 h 3657600"/>
              <a:gd name="connsiteX1" fmla="*/ 1544325 w 4572000"/>
              <a:gd name="connsiteY1" fmla="*/ 1163177 h 3657600"/>
              <a:gd name="connsiteX2" fmla="*/ 2286000 w 4572000"/>
              <a:gd name="connsiteY2" fmla="*/ 0 h 3657600"/>
              <a:gd name="connsiteX3" fmla="*/ 3027675 w 4572000"/>
              <a:gd name="connsiteY3" fmla="*/ 1163177 h 3657600"/>
              <a:gd name="connsiteX4" fmla="*/ 4571995 w 4572000"/>
              <a:gd name="connsiteY4" fmla="*/ 1397075 h 3657600"/>
              <a:gd name="connsiteX5" fmla="*/ 3486056 w 4572000"/>
              <a:gd name="connsiteY5" fmla="*/ 2349857 h 3657600"/>
              <a:gd name="connsiteX6" fmla="*/ 3698823 w 4572000"/>
              <a:gd name="connsiteY6" fmla="*/ 3657591 h 3657600"/>
              <a:gd name="connsiteX7" fmla="*/ 2286000 w 4572000"/>
              <a:gd name="connsiteY7" fmla="*/ 3083265 h 3657600"/>
              <a:gd name="connsiteX8" fmla="*/ 873177 w 4572000"/>
              <a:gd name="connsiteY8" fmla="*/ 3657591 h 3657600"/>
              <a:gd name="connsiteX9" fmla="*/ 1085944 w 4572000"/>
              <a:gd name="connsiteY9" fmla="*/ 2349857 h 3657600"/>
              <a:gd name="connsiteX10" fmla="*/ 5 w 4572000"/>
              <a:gd name="connsiteY10" fmla="*/ 1397075 h 3657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572000" h="3657600" fill="none" extrusionOk="0">
                <a:moveTo>
                  <a:pt x="5" y="1397075"/>
                </a:moveTo>
                <a:cubicBezTo>
                  <a:pt x="225061" y="1471489"/>
                  <a:pt x="1095844" y="1227345"/>
                  <a:pt x="1544325" y="1163177"/>
                </a:cubicBezTo>
                <a:cubicBezTo>
                  <a:pt x="1776271" y="861034"/>
                  <a:pt x="2173547" y="233685"/>
                  <a:pt x="2286000" y="0"/>
                </a:cubicBezTo>
                <a:cubicBezTo>
                  <a:pt x="2599075" y="421709"/>
                  <a:pt x="2750210" y="742914"/>
                  <a:pt x="3027675" y="1163177"/>
                </a:cubicBezTo>
                <a:cubicBezTo>
                  <a:pt x="3572922" y="1279754"/>
                  <a:pt x="3997129" y="1306896"/>
                  <a:pt x="4571995" y="1397075"/>
                </a:cubicBezTo>
                <a:cubicBezTo>
                  <a:pt x="4200907" y="1659293"/>
                  <a:pt x="3844246" y="1882821"/>
                  <a:pt x="3486056" y="2349857"/>
                </a:cubicBezTo>
                <a:cubicBezTo>
                  <a:pt x="3568993" y="2562873"/>
                  <a:pt x="3667937" y="3268001"/>
                  <a:pt x="3698823" y="3657591"/>
                </a:cubicBezTo>
                <a:cubicBezTo>
                  <a:pt x="3540274" y="3506881"/>
                  <a:pt x="2588603" y="3205475"/>
                  <a:pt x="2286000" y="3083265"/>
                </a:cubicBezTo>
                <a:cubicBezTo>
                  <a:pt x="2188884" y="3264580"/>
                  <a:pt x="1217001" y="3485657"/>
                  <a:pt x="873177" y="3657591"/>
                </a:cubicBezTo>
                <a:cubicBezTo>
                  <a:pt x="1010575" y="3300419"/>
                  <a:pt x="1082985" y="2985547"/>
                  <a:pt x="1085944" y="2349857"/>
                </a:cubicBezTo>
                <a:cubicBezTo>
                  <a:pt x="876682" y="2270456"/>
                  <a:pt x="392923" y="1780798"/>
                  <a:pt x="5" y="1397075"/>
                </a:cubicBezTo>
                <a:close/>
              </a:path>
              <a:path w="4572000" h="3657600" stroke="0" extrusionOk="0">
                <a:moveTo>
                  <a:pt x="5" y="1397075"/>
                </a:moveTo>
                <a:cubicBezTo>
                  <a:pt x="328189" y="1287761"/>
                  <a:pt x="1408378" y="1322552"/>
                  <a:pt x="1544325" y="1163177"/>
                </a:cubicBezTo>
                <a:cubicBezTo>
                  <a:pt x="1946828" y="762782"/>
                  <a:pt x="1994405" y="504629"/>
                  <a:pt x="2286000" y="0"/>
                </a:cubicBezTo>
                <a:cubicBezTo>
                  <a:pt x="2590757" y="279771"/>
                  <a:pt x="2972479" y="855709"/>
                  <a:pt x="3027675" y="1163177"/>
                </a:cubicBezTo>
                <a:cubicBezTo>
                  <a:pt x="3365180" y="1338742"/>
                  <a:pt x="4038566" y="1438958"/>
                  <a:pt x="4571995" y="1397075"/>
                </a:cubicBezTo>
                <a:cubicBezTo>
                  <a:pt x="4107833" y="1834900"/>
                  <a:pt x="3686409" y="2240333"/>
                  <a:pt x="3486056" y="2349857"/>
                </a:cubicBezTo>
                <a:cubicBezTo>
                  <a:pt x="3559864" y="2999410"/>
                  <a:pt x="3559699" y="3253189"/>
                  <a:pt x="3698823" y="3657591"/>
                </a:cubicBezTo>
                <a:cubicBezTo>
                  <a:pt x="2988502" y="3495167"/>
                  <a:pt x="2876146" y="3301572"/>
                  <a:pt x="2286000" y="3083265"/>
                </a:cubicBezTo>
                <a:cubicBezTo>
                  <a:pt x="1918986" y="3161972"/>
                  <a:pt x="1121136" y="3429722"/>
                  <a:pt x="873177" y="3657591"/>
                </a:cubicBezTo>
                <a:cubicBezTo>
                  <a:pt x="950095" y="3068322"/>
                  <a:pt x="1029907" y="2697272"/>
                  <a:pt x="1085944" y="2349857"/>
                </a:cubicBezTo>
                <a:cubicBezTo>
                  <a:pt x="634120" y="1995234"/>
                  <a:pt x="339282" y="1609778"/>
                  <a:pt x="5" y="1397075"/>
                </a:cubicBezTo>
                <a:close/>
              </a:path>
            </a:pathLst>
          </a:custGeom>
          <a:solidFill>
            <a:schemeClr val="tx2"/>
          </a:solidFill>
          <a:ln>
            <a:extLst>
              <a:ext uri="{C807C97D-BFC1-408E-A445-0C87EB9F89A2}">
                <ask:lineSketchStyleProps xmlns:ask="http://schemas.microsoft.com/office/drawing/2018/sketchyshapes" sd="3507143784">
                  <a:prstGeom prst="star5">
                    <a:avLst>
                      <a:gd name="adj" fmla="val 26248"/>
                      <a:gd name="hf" fmla="val 105146"/>
                      <a:gd name="vf" fmla="val 110557"/>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dirty="0">
              <a:solidFill>
                <a:schemeClr val="tx1"/>
              </a:solidFill>
              <a:latin typeface="Georgia" panose="02040502050405020303" pitchFamily="18" charset="0"/>
            </a:endParaRPr>
          </a:p>
        </p:txBody>
      </p:sp>
      <p:sp>
        <p:nvSpPr>
          <p:cNvPr id="11" name="&quot;Not Allowed&quot; Symbol 10">
            <a:extLst>
              <a:ext uri="{FF2B5EF4-FFF2-40B4-BE49-F238E27FC236}">
                <a16:creationId xmlns:a16="http://schemas.microsoft.com/office/drawing/2014/main" id="{4E0CE5DA-69F6-4234-9D75-BAEEC13D993D}"/>
              </a:ext>
            </a:extLst>
          </p:cNvPr>
          <p:cNvSpPr/>
          <p:nvPr/>
        </p:nvSpPr>
        <p:spPr>
          <a:xfrm>
            <a:off x="7100681" y="2224585"/>
            <a:ext cx="3657600" cy="3657600"/>
          </a:xfrm>
          <a:custGeom>
            <a:avLst/>
            <a:gdLst>
              <a:gd name="connsiteX0" fmla="*/ 0 w 3657600"/>
              <a:gd name="connsiteY0" fmla="*/ 1828800 h 3657600"/>
              <a:gd name="connsiteX1" fmla="*/ 1828800 w 3657600"/>
              <a:gd name="connsiteY1" fmla="*/ 0 h 3657600"/>
              <a:gd name="connsiteX2" fmla="*/ 3657600 w 3657600"/>
              <a:gd name="connsiteY2" fmla="*/ 1828800 h 3657600"/>
              <a:gd name="connsiteX3" fmla="*/ 1828800 w 3657600"/>
              <a:gd name="connsiteY3" fmla="*/ 3657600 h 3657600"/>
              <a:gd name="connsiteX4" fmla="*/ 0 w 3657600"/>
              <a:gd name="connsiteY4" fmla="*/ 1828800 h 3657600"/>
              <a:gd name="connsiteX5" fmla="*/ 2835178 w 3657600"/>
              <a:gd name="connsiteY5" fmla="*/ 2370696 h 3657600"/>
              <a:gd name="connsiteX6" fmla="*/ 2637022 w 3657600"/>
              <a:gd name="connsiteY6" fmla="*/ 1020577 h 3657600"/>
              <a:gd name="connsiteX7" fmla="*/ 1286903 w 3657600"/>
              <a:gd name="connsiteY7" fmla="*/ 822422 h 3657600"/>
              <a:gd name="connsiteX8" fmla="*/ 2835178 w 3657600"/>
              <a:gd name="connsiteY8" fmla="*/ 2370696 h 3657600"/>
              <a:gd name="connsiteX9" fmla="*/ 822422 w 3657600"/>
              <a:gd name="connsiteY9" fmla="*/ 1286904 h 3657600"/>
              <a:gd name="connsiteX10" fmla="*/ 1020578 w 3657600"/>
              <a:gd name="connsiteY10" fmla="*/ 2637023 h 3657600"/>
              <a:gd name="connsiteX11" fmla="*/ 2370697 w 3657600"/>
              <a:gd name="connsiteY11" fmla="*/ 2835178 h 3657600"/>
              <a:gd name="connsiteX12" fmla="*/ 822422 w 3657600"/>
              <a:gd name="connsiteY12" fmla="*/ 1286904 h 3657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657600" h="3657600" fill="none" extrusionOk="0">
                <a:moveTo>
                  <a:pt x="0" y="1828800"/>
                </a:moveTo>
                <a:cubicBezTo>
                  <a:pt x="104627" y="979942"/>
                  <a:pt x="831517" y="15600"/>
                  <a:pt x="1828800" y="0"/>
                </a:cubicBezTo>
                <a:cubicBezTo>
                  <a:pt x="2960748" y="-106756"/>
                  <a:pt x="3670273" y="759172"/>
                  <a:pt x="3657600" y="1828800"/>
                </a:cubicBezTo>
                <a:cubicBezTo>
                  <a:pt x="3510086" y="2863042"/>
                  <a:pt x="2732484" y="3584231"/>
                  <a:pt x="1828800" y="3657600"/>
                </a:cubicBezTo>
                <a:cubicBezTo>
                  <a:pt x="639997" y="3644909"/>
                  <a:pt x="-66236" y="2703800"/>
                  <a:pt x="0" y="1828800"/>
                </a:cubicBezTo>
                <a:close/>
                <a:moveTo>
                  <a:pt x="2835178" y="2370696"/>
                </a:moveTo>
                <a:cubicBezTo>
                  <a:pt x="3078606" y="1870514"/>
                  <a:pt x="2917656" y="1422038"/>
                  <a:pt x="2637022" y="1020577"/>
                </a:cubicBezTo>
                <a:cubicBezTo>
                  <a:pt x="2269566" y="682501"/>
                  <a:pt x="1793878" y="629596"/>
                  <a:pt x="1286903" y="822422"/>
                </a:cubicBezTo>
                <a:cubicBezTo>
                  <a:pt x="1971067" y="1388334"/>
                  <a:pt x="2136041" y="1698551"/>
                  <a:pt x="2835178" y="2370696"/>
                </a:cubicBezTo>
                <a:close/>
                <a:moveTo>
                  <a:pt x="822422" y="1286904"/>
                </a:moveTo>
                <a:cubicBezTo>
                  <a:pt x="564175" y="1761398"/>
                  <a:pt x="609429" y="2282997"/>
                  <a:pt x="1020578" y="2637023"/>
                </a:cubicBezTo>
                <a:cubicBezTo>
                  <a:pt x="1416461" y="3071091"/>
                  <a:pt x="1867981" y="3105224"/>
                  <a:pt x="2370697" y="2835178"/>
                </a:cubicBezTo>
                <a:cubicBezTo>
                  <a:pt x="2157431" y="2495320"/>
                  <a:pt x="1116231" y="1596344"/>
                  <a:pt x="822422" y="1286904"/>
                </a:cubicBezTo>
                <a:close/>
              </a:path>
              <a:path w="3657600" h="3657600" stroke="0" extrusionOk="0">
                <a:moveTo>
                  <a:pt x="0" y="1828800"/>
                </a:moveTo>
                <a:cubicBezTo>
                  <a:pt x="-59578" y="782033"/>
                  <a:pt x="760556" y="21853"/>
                  <a:pt x="1828800" y="0"/>
                </a:cubicBezTo>
                <a:cubicBezTo>
                  <a:pt x="2985778" y="30939"/>
                  <a:pt x="3472196" y="824677"/>
                  <a:pt x="3657600" y="1828800"/>
                </a:cubicBezTo>
                <a:cubicBezTo>
                  <a:pt x="3518665" y="2974495"/>
                  <a:pt x="2833350" y="3687822"/>
                  <a:pt x="1828800" y="3657600"/>
                </a:cubicBezTo>
                <a:cubicBezTo>
                  <a:pt x="669967" y="3576180"/>
                  <a:pt x="20053" y="2848399"/>
                  <a:pt x="0" y="1828800"/>
                </a:cubicBezTo>
                <a:close/>
                <a:moveTo>
                  <a:pt x="2835178" y="2370696"/>
                </a:moveTo>
                <a:cubicBezTo>
                  <a:pt x="3150486" y="1935287"/>
                  <a:pt x="3010193" y="1344047"/>
                  <a:pt x="2637022" y="1020577"/>
                </a:cubicBezTo>
                <a:cubicBezTo>
                  <a:pt x="2180903" y="648468"/>
                  <a:pt x="1721292" y="592565"/>
                  <a:pt x="1286903" y="822422"/>
                </a:cubicBezTo>
                <a:cubicBezTo>
                  <a:pt x="1525010" y="1128738"/>
                  <a:pt x="2626503" y="2042584"/>
                  <a:pt x="2835178" y="2370696"/>
                </a:cubicBezTo>
                <a:close/>
                <a:moveTo>
                  <a:pt x="822422" y="1286904"/>
                </a:moveTo>
                <a:cubicBezTo>
                  <a:pt x="592668" y="1736677"/>
                  <a:pt x="673220" y="2282403"/>
                  <a:pt x="1020578" y="2637023"/>
                </a:cubicBezTo>
                <a:cubicBezTo>
                  <a:pt x="1300683" y="2981517"/>
                  <a:pt x="1939343" y="3085174"/>
                  <a:pt x="2370697" y="2835178"/>
                </a:cubicBezTo>
                <a:cubicBezTo>
                  <a:pt x="2245340" y="2524625"/>
                  <a:pt x="1129607" y="1532466"/>
                  <a:pt x="822422" y="1286904"/>
                </a:cubicBezTo>
                <a:close/>
              </a:path>
            </a:pathLst>
          </a:custGeom>
          <a:solidFill>
            <a:schemeClr val="tx2"/>
          </a:solidFill>
          <a:ln>
            <a:extLst>
              <a:ext uri="{C807C97D-BFC1-408E-A445-0C87EB9F89A2}">
                <ask:lineSketchStyleProps xmlns:ask="http://schemas.microsoft.com/office/drawing/2018/sketchyshapes" sd="1219033472">
                  <a:prstGeom prst="noSmoking">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dirty="0">
              <a:solidFill>
                <a:schemeClr val="tx1"/>
              </a:solidFill>
              <a:latin typeface="Georgia" panose="02040502050405020303" pitchFamily="18" charset="0"/>
            </a:endParaRPr>
          </a:p>
        </p:txBody>
      </p:sp>
      <p:sp>
        <p:nvSpPr>
          <p:cNvPr id="2" name="TextBox 1">
            <a:extLst>
              <a:ext uri="{FF2B5EF4-FFF2-40B4-BE49-F238E27FC236}">
                <a16:creationId xmlns:a16="http://schemas.microsoft.com/office/drawing/2014/main" id="{6583FF89-DC23-4506-9684-B7CF09D97B0E}"/>
              </a:ext>
            </a:extLst>
          </p:cNvPr>
          <p:cNvSpPr txBox="1"/>
          <p:nvPr/>
        </p:nvSpPr>
        <p:spPr>
          <a:xfrm>
            <a:off x="2630745" y="5899349"/>
            <a:ext cx="1470991" cy="584775"/>
          </a:xfrm>
          <a:prstGeom prst="rect">
            <a:avLst/>
          </a:prstGeom>
          <a:noFill/>
        </p:spPr>
        <p:txBody>
          <a:bodyPr wrap="square" rtlCol="0">
            <a:spAutoFit/>
          </a:bodyPr>
          <a:lstStyle/>
          <a:p>
            <a:pPr algn="ctr"/>
            <a:r>
              <a:rPr lang="en-US" sz="3200" b="1" dirty="0">
                <a:solidFill>
                  <a:schemeClr val="tx1"/>
                </a:solidFill>
                <a:latin typeface="Georgia" panose="02040502050405020303" pitchFamily="18" charset="0"/>
              </a:rPr>
              <a:t>Fact</a:t>
            </a:r>
          </a:p>
        </p:txBody>
      </p:sp>
      <p:sp>
        <p:nvSpPr>
          <p:cNvPr id="12" name="TextBox 11">
            <a:extLst>
              <a:ext uri="{FF2B5EF4-FFF2-40B4-BE49-F238E27FC236}">
                <a16:creationId xmlns:a16="http://schemas.microsoft.com/office/drawing/2014/main" id="{5D11627C-08CB-4C9A-883F-AF20C10D38BF}"/>
              </a:ext>
            </a:extLst>
          </p:cNvPr>
          <p:cNvSpPr txBox="1"/>
          <p:nvPr/>
        </p:nvSpPr>
        <p:spPr>
          <a:xfrm>
            <a:off x="8193986" y="5899349"/>
            <a:ext cx="1470991" cy="584775"/>
          </a:xfrm>
          <a:prstGeom prst="rect">
            <a:avLst/>
          </a:prstGeom>
          <a:noFill/>
        </p:spPr>
        <p:txBody>
          <a:bodyPr wrap="square" rtlCol="0">
            <a:spAutoFit/>
          </a:bodyPr>
          <a:lstStyle/>
          <a:p>
            <a:pPr algn="ctr"/>
            <a:r>
              <a:rPr lang="en-US" sz="3200" b="1" dirty="0">
                <a:solidFill>
                  <a:schemeClr val="tx1"/>
                </a:solidFill>
                <a:latin typeface="Georgia" panose="02040502050405020303" pitchFamily="18" charset="0"/>
              </a:rPr>
              <a:t>Myth</a:t>
            </a:r>
          </a:p>
        </p:txBody>
      </p:sp>
      <p:sp>
        <p:nvSpPr>
          <p:cNvPr id="13" name="Text Placeholder 2">
            <a:extLst>
              <a:ext uri="{FF2B5EF4-FFF2-40B4-BE49-F238E27FC236}">
                <a16:creationId xmlns:a16="http://schemas.microsoft.com/office/drawing/2014/main" id="{D9BBB6D6-7EB1-41DB-9E2E-581F1EC55518}"/>
              </a:ext>
            </a:extLst>
          </p:cNvPr>
          <p:cNvSpPr txBox="1">
            <a:spLocks/>
          </p:cNvSpPr>
          <p:nvPr/>
        </p:nvSpPr>
        <p:spPr>
          <a:xfrm>
            <a:off x="1311057" y="667851"/>
            <a:ext cx="5954973" cy="998449"/>
          </a:xfrm>
          <a:prstGeom prst="rect">
            <a:avLst/>
          </a:prstGeom>
        </p:spPr>
        <p:txBody>
          <a:bodyPr/>
          <a:lst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867" b="0" i="0" u="none" strike="noStrike" cap="none">
                <a:solidFill>
                  <a:schemeClr val="tx2"/>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118531" algn="ctr"/>
            <a:r>
              <a:rPr lang="en-US" sz="2800" b="1" dirty="0">
                <a:solidFill>
                  <a:schemeClr val="tx1"/>
                </a:solidFill>
                <a:latin typeface="Georgia" panose="02040502050405020303" pitchFamily="18" charset="0"/>
              </a:rPr>
              <a:t>Anyone can be a victim of human trafficking. </a:t>
            </a:r>
          </a:p>
        </p:txBody>
      </p:sp>
      <p:sp>
        <p:nvSpPr>
          <p:cNvPr id="3" name="Slide Number Placeholder 2">
            <a:extLst>
              <a:ext uri="{FF2B5EF4-FFF2-40B4-BE49-F238E27FC236}">
                <a16:creationId xmlns:a16="http://schemas.microsoft.com/office/drawing/2014/main" id="{360FAFAC-9BA0-4ADA-B47E-5B1FB471ED52}"/>
              </a:ext>
            </a:extLst>
          </p:cNvPr>
          <p:cNvSpPr>
            <a:spLocks noGrp="1"/>
          </p:cNvSpPr>
          <p:nvPr>
            <p:ph type="sldNum" sz="quarter" idx="10"/>
          </p:nvPr>
        </p:nvSpPr>
        <p:spPr/>
        <p:txBody>
          <a:bodyPr/>
          <a:lstStyle/>
          <a:p>
            <a:fld id="{DC7BBA9F-DE71-443C-8AAE-5AD50151E65F}" type="slidenum">
              <a:rPr lang="en-US" smtClean="0"/>
              <a:pPr/>
              <a:t>4</a:t>
            </a:fld>
            <a:endParaRPr lang="en-US" dirty="0"/>
          </a:p>
        </p:txBody>
      </p:sp>
    </p:spTree>
    <p:extLst>
      <p:ext uri="{BB962C8B-B14F-4D97-AF65-F5344CB8AC3E}">
        <p14:creationId xmlns:p14="http://schemas.microsoft.com/office/powerpoint/2010/main" val="8180245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0"/>
                                        </p:tgtEl>
                                      </p:cBhvr>
                                    </p:animEffect>
                                    <p:set>
                                      <p:cBhvr>
                                        <p:cTn id="7" dur="1" fill="hold">
                                          <p:stCondLst>
                                            <p:cond delay="499"/>
                                          </p:stCondLst>
                                        </p:cTn>
                                        <p:tgtEl>
                                          <p:spTgt spid="10"/>
                                        </p:tgtEl>
                                        <p:attrNameLst>
                                          <p:attrName>style.visibility</p:attrName>
                                        </p:attrNameLst>
                                      </p:cBhvr>
                                      <p:to>
                                        <p:strVal val="hidden"/>
                                      </p:to>
                                    </p:set>
                                  </p:childTnLst>
                                </p:cTn>
                              </p:par>
                              <p:par>
                                <p:cTn id="8" presetID="42" presetClass="path" presetSubtype="0" accel="50000" decel="50000" fill="hold" grpId="0" nodeType="withEffect">
                                  <p:stCondLst>
                                    <p:cond delay="0"/>
                                  </p:stCondLst>
                                  <p:childTnLst>
                                    <p:animMotion origin="layout" path="M -1.875E-6 -2.22222E-6 L -0.28659 0.05949 " pathEditMode="relative" rAng="0" ptsTypes="AA">
                                      <p:cBhvr>
                                        <p:cTn id="9" dur="2000" fill="hold"/>
                                        <p:tgtEl>
                                          <p:spTgt spid="11"/>
                                        </p:tgtEl>
                                        <p:attrNameLst>
                                          <p:attrName>ppt_x</p:attrName>
                                          <p:attrName>ppt_y</p:attrName>
                                        </p:attrNameLst>
                                      </p:cBhvr>
                                      <p:rCtr x="-14336" y="2963"/>
                                    </p:animMotion>
                                  </p:childTnLst>
                                </p:cTn>
                              </p:par>
                              <p:par>
                                <p:cTn id="10" presetID="10" presetClass="exit" presetSubtype="0" fill="hold" grpId="0" nodeType="withEffect">
                                  <p:stCondLst>
                                    <p:cond delay="0"/>
                                  </p:stCondLst>
                                  <p:childTnLst>
                                    <p:animEffect transition="out" filter="fade">
                                      <p:cBhvr>
                                        <p:cTn id="11" dur="500"/>
                                        <p:tgtEl>
                                          <p:spTgt spid="2"/>
                                        </p:tgtEl>
                                      </p:cBhvr>
                                    </p:animEffect>
                                    <p:set>
                                      <p:cBhvr>
                                        <p:cTn id="12" dur="1" fill="hold">
                                          <p:stCondLst>
                                            <p:cond delay="499"/>
                                          </p:stCondLst>
                                        </p:cTn>
                                        <p:tgtEl>
                                          <p:spTgt spid="2"/>
                                        </p:tgtEl>
                                        <p:attrNameLst>
                                          <p:attrName>style.visibility</p:attrName>
                                        </p:attrNameLst>
                                      </p:cBhvr>
                                      <p:to>
                                        <p:strVal val="hidden"/>
                                      </p:to>
                                    </p:set>
                                  </p:childTnLst>
                                </p:cTn>
                              </p:par>
                              <p:par>
                                <p:cTn id="13" presetID="10" presetClass="exit" presetSubtype="0" fill="hold" grpId="0" nodeType="withEffect">
                                  <p:stCondLst>
                                    <p:cond delay="0"/>
                                  </p:stCondLst>
                                  <p:childTnLst>
                                    <p:animEffect transition="out" filter="fade">
                                      <p:cBhvr>
                                        <p:cTn id="14" dur="500"/>
                                        <p:tgtEl>
                                          <p:spTgt spid="12"/>
                                        </p:tgtEl>
                                      </p:cBhvr>
                                    </p:animEffect>
                                    <p:set>
                                      <p:cBhvr>
                                        <p:cTn id="15" dur="1" fill="hold">
                                          <p:stCondLst>
                                            <p:cond delay="499"/>
                                          </p:stCondLst>
                                        </p:cTn>
                                        <p:tgtEl>
                                          <p:spTgt spid="12"/>
                                        </p:tgtEl>
                                        <p:attrNameLst>
                                          <p:attrName>style.visibility</p:attrName>
                                        </p:attrNameLst>
                                      </p:cBhvr>
                                      <p:to>
                                        <p:strVal val="hidden"/>
                                      </p:to>
                                    </p:set>
                                  </p:childTnLst>
                                </p:cTn>
                              </p:par>
                              <p:par>
                                <p:cTn id="16" presetID="10" presetClass="exit" presetSubtype="0" fill="hold" grpId="0" nodeType="withEffect">
                                  <p:stCondLst>
                                    <p:cond delay="0"/>
                                  </p:stCondLst>
                                  <p:childTnLst>
                                    <p:animEffect transition="out" filter="fade">
                                      <p:cBhvr>
                                        <p:cTn id="17" dur="500"/>
                                        <p:tgtEl>
                                          <p:spTgt spid="9"/>
                                        </p:tgtEl>
                                      </p:cBhvr>
                                    </p:animEffect>
                                    <p:set>
                                      <p:cBhvr>
                                        <p:cTn id="18" dur="1" fill="hold">
                                          <p:stCondLst>
                                            <p:cond delay="499"/>
                                          </p:stCondLst>
                                        </p:cTn>
                                        <p:tgtEl>
                                          <p:spTgt spid="9"/>
                                        </p:tgtEl>
                                        <p:attrNameLst>
                                          <p:attrName>style.visibility</p:attrName>
                                        </p:attrNameLst>
                                      </p:cBhvr>
                                      <p:to>
                                        <p:strVal val="hidden"/>
                                      </p:to>
                                    </p:set>
                                  </p:childTnLst>
                                </p:cTn>
                              </p:par>
                              <p:par>
                                <p:cTn id="19" presetID="10" presetClass="entr" presetSubtype="0" fill="hold" grpId="0" nodeType="withEffect">
                                  <p:stCondLst>
                                    <p:cond delay="1500"/>
                                  </p:stCondLst>
                                  <p:childTnLst>
                                    <p:set>
                                      <p:cBhvr>
                                        <p:cTn id="20" dur="1" fill="hold">
                                          <p:stCondLst>
                                            <p:cond delay="0"/>
                                          </p:stCondLst>
                                        </p:cTn>
                                        <p:tgtEl>
                                          <p:spTgt spid="13"/>
                                        </p:tgtEl>
                                        <p:attrNameLst>
                                          <p:attrName>style.visibility</p:attrName>
                                        </p:attrNameLst>
                                      </p:cBhvr>
                                      <p:to>
                                        <p:strVal val="visible"/>
                                      </p:to>
                                    </p:set>
                                    <p:animEffect transition="in" filter="fade">
                                      <p:cBhvr>
                                        <p:cTn id="2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animBg="1"/>
      <p:bldP spid="11" grpId="0" animBg="1"/>
      <p:bldP spid="2" grpId="0"/>
      <p:bldP spid="12" grpId="0"/>
      <p:bldP spid="1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DF831AE5-6B1E-4B05-A2C8-F2E7BD7B6EE9}"/>
              </a:ext>
            </a:extLst>
          </p:cNvPr>
          <p:cNvGrpSpPr/>
          <p:nvPr/>
        </p:nvGrpSpPr>
        <p:grpSpPr>
          <a:xfrm>
            <a:off x="138751" y="109568"/>
            <a:ext cx="8295565" cy="2115017"/>
            <a:chOff x="1528547" y="1133151"/>
            <a:chExt cx="8475262" cy="2295849"/>
          </a:xfrm>
          <a:effectLst>
            <a:outerShdw blurRad="50800" dist="38100" dir="2700000" algn="tl" rotWithShape="0">
              <a:prstClr val="black">
                <a:alpha val="40000"/>
              </a:prstClr>
            </a:outerShdw>
          </a:effectLst>
        </p:grpSpPr>
        <p:pic>
          <p:nvPicPr>
            <p:cNvPr id="4" name="Google Shape;47;p8">
              <a:extLst>
                <a:ext uri="{FF2B5EF4-FFF2-40B4-BE49-F238E27FC236}">
                  <a16:creationId xmlns:a16="http://schemas.microsoft.com/office/drawing/2014/main" id="{9FFA5BC6-5343-4095-A8EC-1101CC2B060D}"/>
                </a:ext>
              </a:extLst>
            </p:cNvPr>
            <p:cNvPicPr preferRelativeResize="0"/>
            <p:nvPr/>
          </p:nvPicPr>
          <p:blipFill rotWithShape="1">
            <a:blip r:embed="rId2" cstate="screen">
              <a:alphaModFix/>
              <a:duotone>
                <a:prstClr val="black"/>
                <a:schemeClr val="accent5">
                  <a:tint val="45000"/>
                  <a:satMod val="400000"/>
                </a:schemeClr>
              </a:duotone>
              <a:extLst>
                <a:ext uri="{28A0092B-C50C-407E-A947-70E740481C1C}">
                  <a14:useLocalDpi xmlns:a14="http://schemas.microsoft.com/office/drawing/2010/main"/>
                </a:ext>
              </a:extLst>
            </a:blip>
            <a:srcRect l="5320"/>
            <a:stretch/>
          </p:blipFill>
          <p:spPr>
            <a:xfrm>
              <a:off x="3750365" y="1133151"/>
              <a:ext cx="6253444" cy="2295849"/>
            </a:xfrm>
            <a:prstGeom prst="rect">
              <a:avLst/>
            </a:prstGeom>
            <a:noFill/>
            <a:ln>
              <a:noFill/>
            </a:ln>
            <a:effectLst/>
          </p:spPr>
        </p:pic>
        <p:pic>
          <p:nvPicPr>
            <p:cNvPr id="5" name="Google Shape;47;p8">
              <a:extLst>
                <a:ext uri="{FF2B5EF4-FFF2-40B4-BE49-F238E27FC236}">
                  <a16:creationId xmlns:a16="http://schemas.microsoft.com/office/drawing/2014/main" id="{6074810F-EFEC-4326-8E91-E6928C9962BE}"/>
                </a:ext>
              </a:extLst>
            </p:cNvPr>
            <p:cNvPicPr preferRelativeResize="0"/>
            <p:nvPr/>
          </p:nvPicPr>
          <p:blipFill rotWithShape="1">
            <a:blip r:embed="rId2" cstate="screen">
              <a:alphaModFix/>
              <a:duotone>
                <a:prstClr val="black"/>
                <a:schemeClr val="accent5">
                  <a:tint val="45000"/>
                  <a:satMod val="400000"/>
                </a:schemeClr>
              </a:duotone>
              <a:extLst>
                <a:ext uri="{28A0092B-C50C-407E-A947-70E740481C1C}">
                  <a14:useLocalDpi xmlns:a14="http://schemas.microsoft.com/office/drawing/2010/main"/>
                </a:ext>
              </a:extLst>
            </a:blip>
            <a:srcRect l="5320"/>
            <a:stretch/>
          </p:blipFill>
          <p:spPr>
            <a:xfrm flipH="1">
              <a:off x="1528547" y="1133151"/>
              <a:ext cx="5059851" cy="2295849"/>
            </a:xfrm>
            <a:prstGeom prst="rect">
              <a:avLst/>
            </a:prstGeom>
            <a:noFill/>
            <a:ln>
              <a:noFill/>
            </a:ln>
            <a:effectLst/>
          </p:spPr>
        </p:pic>
      </p:grpSp>
      <p:sp>
        <p:nvSpPr>
          <p:cNvPr id="9" name="Text Placeholder 2">
            <a:extLst>
              <a:ext uri="{FF2B5EF4-FFF2-40B4-BE49-F238E27FC236}">
                <a16:creationId xmlns:a16="http://schemas.microsoft.com/office/drawing/2014/main" id="{F085DC50-D206-48A7-8CF2-4829D99F3F58}"/>
              </a:ext>
            </a:extLst>
          </p:cNvPr>
          <p:cNvSpPr txBox="1">
            <a:spLocks/>
          </p:cNvSpPr>
          <p:nvPr/>
        </p:nvSpPr>
        <p:spPr>
          <a:xfrm>
            <a:off x="714383" y="418768"/>
            <a:ext cx="6807765" cy="1970679"/>
          </a:xfrm>
          <a:prstGeom prst="rect">
            <a:avLst/>
          </a:prstGeom>
        </p:spPr>
        <p:txBody>
          <a:bodyPr/>
          <a:lst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867" b="0" i="0" u="none" strike="noStrike" cap="none">
                <a:solidFill>
                  <a:schemeClr val="tx2"/>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118531" algn="ctr"/>
            <a:r>
              <a:rPr lang="en-US" sz="2800" b="1" dirty="0">
                <a:solidFill>
                  <a:schemeClr val="tx1"/>
                </a:solidFill>
                <a:latin typeface="Georgia" panose="02040502050405020303" pitchFamily="18" charset="0"/>
              </a:rPr>
              <a:t>There must be elements of physical restraint, force, or bondage to be considered trafficking.</a:t>
            </a:r>
          </a:p>
        </p:txBody>
      </p:sp>
      <p:sp>
        <p:nvSpPr>
          <p:cNvPr id="10" name="Star: 5 Points 9">
            <a:extLst>
              <a:ext uri="{FF2B5EF4-FFF2-40B4-BE49-F238E27FC236}">
                <a16:creationId xmlns:a16="http://schemas.microsoft.com/office/drawing/2014/main" id="{CA30A117-9869-4E33-B673-D3C154CAEDC6}"/>
              </a:ext>
            </a:extLst>
          </p:cNvPr>
          <p:cNvSpPr/>
          <p:nvPr/>
        </p:nvSpPr>
        <p:spPr>
          <a:xfrm>
            <a:off x="1124250" y="2221992"/>
            <a:ext cx="4572000" cy="3657600"/>
          </a:xfrm>
          <a:custGeom>
            <a:avLst/>
            <a:gdLst>
              <a:gd name="connsiteX0" fmla="*/ 5 w 4572000"/>
              <a:gd name="connsiteY0" fmla="*/ 1397075 h 3657600"/>
              <a:gd name="connsiteX1" fmla="*/ 1544325 w 4572000"/>
              <a:gd name="connsiteY1" fmla="*/ 1163177 h 3657600"/>
              <a:gd name="connsiteX2" fmla="*/ 2286000 w 4572000"/>
              <a:gd name="connsiteY2" fmla="*/ 0 h 3657600"/>
              <a:gd name="connsiteX3" fmla="*/ 3027675 w 4572000"/>
              <a:gd name="connsiteY3" fmla="*/ 1163177 h 3657600"/>
              <a:gd name="connsiteX4" fmla="*/ 4571995 w 4572000"/>
              <a:gd name="connsiteY4" fmla="*/ 1397075 h 3657600"/>
              <a:gd name="connsiteX5" fmla="*/ 3486056 w 4572000"/>
              <a:gd name="connsiteY5" fmla="*/ 2349857 h 3657600"/>
              <a:gd name="connsiteX6" fmla="*/ 3698823 w 4572000"/>
              <a:gd name="connsiteY6" fmla="*/ 3657591 h 3657600"/>
              <a:gd name="connsiteX7" fmla="*/ 2286000 w 4572000"/>
              <a:gd name="connsiteY7" fmla="*/ 3083265 h 3657600"/>
              <a:gd name="connsiteX8" fmla="*/ 873177 w 4572000"/>
              <a:gd name="connsiteY8" fmla="*/ 3657591 h 3657600"/>
              <a:gd name="connsiteX9" fmla="*/ 1085944 w 4572000"/>
              <a:gd name="connsiteY9" fmla="*/ 2349857 h 3657600"/>
              <a:gd name="connsiteX10" fmla="*/ 5 w 4572000"/>
              <a:gd name="connsiteY10" fmla="*/ 1397075 h 3657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572000" h="3657600" fill="none" extrusionOk="0">
                <a:moveTo>
                  <a:pt x="5" y="1397075"/>
                </a:moveTo>
                <a:cubicBezTo>
                  <a:pt x="225061" y="1471489"/>
                  <a:pt x="1095844" y="1227345"/>
                  <a:pt x="1544325" y="1163177"/>
                </a:cubicBezTo>
                <a:cubicBezTo>
                  <a:pt x="1776271" y="861034"/>
                  <a:pt x="2173547" y="233685"/>
                  <a:pt x="2286000" y="0"/>
                </a:cubicBezTo>
                <a:cubicBezTo>
                  <a:pt x="2599075" y="421709"/>
                  <a:pt x="2750210" y="742914"/>
                  <a:pt x="3027675" y="1163177"/>
                </a:cubicBezTo>
                <a:cubicBezTo>
                  <a:pt x="3572922" y="1279754"/>
                  <a:pt x="3997129" y="1306896"/>
                  <a:pt x="4571995" y="1397075"/>
                </a:cubicBezTo>
                <a:cubicBezTo>
                  <a:pt x="4200907" y="1659293"/>
                  <a:pt x="3844246" y="1882821"/>
                  <a:pt x="3486056" y="2349857"/>
                </a:cubicBezTo>
                <a:cubicBezTo>
                  <a:pt x="3568993" y="2562873"/>
                  <a:pt x="3667937" y="3268001"/>
                  <a:pt x="3698823" y="3657591"/>
                </a:cubicBezTo>
                <a:cubicBezTo>
                  <a:pt x="3540274" y="3506881"/>
                  <a:pt x="2588603" y="3205475"/>
                  <a:pt x="2286000" y="3083265"/>
                </a:cubicBezTo>
                <a:cubicBezTo>
                  <a:pt x="2188884" y="3264580"/>
                  <a:pt x="1217001" y="3485657"/>
                  <a:pt x="873177" y="3657591"/>
                </a:cubicBezTo>
                <a:cubicBezTo>
                  <a:pt x="1010575" y="3300419"/>
                  <a:pt x="1082985" y="2985547"/>
                  <a:pt x="1085944" y="2349857"/>
                </a:cubicBezTo>
                <a:cubicBezTo>
                  <a:pt x="876682" y="2270456"/>
                  <a:pt x="392923" y="1780798"/>
                  <a:pt x="5" y="1397075"/>
                </a:cubicBezTo>
                <a:close/>
              </a:path>
              <a:path w="4572000" h="3657600" stroke="0" extrusionOk="0">
                <a:moveTo>
                  <a:pt x="5" y="1397075"/>
                </a:moveTo>
                <a:cubicBezTo>
                  <a:pt x="328189" y="1287761"/>
                  <a:pt x="1408378" y="1322552"/>
                  <a:pt x="1544325" y="1163177"/>
                </a:cubicBezTo>
                <a:cubicBezTo>
                  <a:pt x="1946828" y="762782"/>
                  <a:pt x="1994405" y="504629"/>
                  <a:pt x="2286000" y="0"/>
                </a:cubicBezTo>
                <a:cubicBezTo>
                  <a:pt x="2590757" y="279771"/>
                  <a:pt x="2972479" y="855709"/>
                  <a:pt x="3027675" y="1163177"/>
                </a:cubicBezTo>
                <a:cubicBezTo>
                  <a:pt x="3365180" y="1338742"/>
                  <a:pt x="4038566" y="1438958"/>
                  <a:pt x="4571995" y="1397075"/>
                </a:cubicBezTo>
                <a:cubicBezTo>
                  <a:pt x="4107833" y="1834900"/>
                  <a:pt x="3686409" y="2240333"/>
                  <a:pt x="3486056" y="2349857"/>
                </a:cubicBezTo>
                <a:cubicBezTo>
                  <a:pt x="3559864" y="2999410"/>
                  <a:pt x="3559699" y="3253189"/>
                  <a:pt x="3698823" y="3657591"/>
                </a:cubicBezTo>
                <a:cubicBezTo>
                  <a:pt x="2988502" y="3495167"/>
                  <a:pt x="2876146" y="3301572"/>
                  <a:pt x="2286000" y="3083265"/>
                </a:cubicBezTo>
                <a:cubicBezTo>
                  <a:pt x="1918986" y="3161972"/>
                  <a:pt x="1121136" y="3429722"/>
                  <a:pt x="873177" y="3657591"/>
                </a:cubicBezTo>
                <a:cubicBezTo>
                  <a:pt x="950095" y="3068322"/>
                  <a:pt x="1029907" y="2697272"/>
                  <a:pt x="1085944" y="2349857"/>
                </a:cubicBezTo>
                <a:cubicBezTo>
                  <a:pt x="634120" y="1995234"/>
                  <a:pt x="339282" y="1609778"/>
                  <a:pt x="5" y="1397075"/>
                </a:cubicBezTo>
                <a:close/>
              </a:path>
            </a:pathLst>
          </a:custGeom>
          <a:solidFill>
            <a:schemeClr val="tx2"/>
          </a:solidFill>
          <a:ln>
            <a:extLst>
              <a:ext uri="{C807C97D-BFC1-408E-A445-0C87EB9F89A2}">
                <ask:lineSketchStyleProps xmlns:ask="http://schemas.microsoft.com/office/drawing/2018/sketchyshapes" sd="3507143784">
                  <a:prstGeom prst="star5">
                    <a:avLst>
                      <a:gd name="adj" fmla="val 26248"/>
                      <a:gd name="hf" fmla="val 105146"/>
                      <a:gd name="vf" fmla="val 110557"/>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dirty="0">
              <a:solidFill>
                <a:schemeClr val="tx1"/>
              </a:solidFill>
              <a:latin typeface="Georgia" panose="02040502050405020303" pitchFamily="18" charset="0"/>
            </a:endParaRPr>
          </a:p>
        </p:txBody>
      </p:sp>
      <p:sp>
        <p:nvSpPr>
          <p:cNvPr id="11" name="&quot;Not Allowed&quot; Symbol 10">
            <a:extLst>
              <a:ext uri="{FF2B5EF4-FFF2-40B4-BE49-F238E27FC236}">
                <a16:creationId xmlns:a16="http://schemas.microsoft.com/office/drawing/2014/main" id="{4E0CE5DA-69F6-4234-9D75-BAEEC13D993D}"/>
              </a:ext>
            </a:extLst>
          </p:cNvPr>
          <p:cNvSpPr/>
          <p:nvPr/>
        </p:nvSpPr>
        <p:spPr>
          <a:xfrm>
            <a:off x="7100682" y="2221992"/>
            <a:ext cx="3657600" cy="3657600"/>
          </a:xfrm>
          <a:custGeom>
            <a:avLst/>
            <a:gdLst>
              <a:gd name="connsiteX0" fmla="*/ 0 w 3657600"/>
              <a:gd name="connsiteY0" fmla="*/ 1828800 h 3657600"/>
              <a:gd name="connsiteX1" fmla="*/ 1828800 w 3657600"/>
              <a:gd name="connsiteY1" fmla="*/ 0 h 3657600"/>
              <a:gd name="connsiteX2" fmla="*/ 3657600 w 3657600"/>
              <a:gd name="connsiteY2" fmla="*/ 1828800 h 3657600"/>
              <a:gd name="connsiteX3" fmla="*/ 1828800 w 3657600"/>
              <a:gd name="connsiteY3" fmla="*/ 3657600 h 3657600"/>
              <a:gd name="connsiteX4" fmla="*/ 0 w 3657600"/>
              <a:gd name="connsiteY4" fmla="*/ 1828800 h 3657600"/>
              <a:gd name="connsiteX5" fmla="*/ 2835178 w 3657600"/>
              <a:gd name="connsiteY5" fmla="*/ 2370696 h 3657600"/>
              <a:gd name="connsiteX6" fmla="*/ 2637022 w 3657600"/>
              <a:gd name="connsiteY6" fmla="*/ 1020577 h 3657600"/>
              <a:gd name="connsiteX7" fmla="*/ 1286903 w 3657600"/>
              <a:gd name="connsiteY7" fmla="*/ 822422 h 3657600"/>
              <a:gd name="connsiteX8" fmla="*/ 2835178 w 3657600"/>
              <a:gd name="connsiteY8" fmla="*/ 2370696 h 3657600"/>
              <a:gd name="connsiteX9" fmla="*/ 822422 w 3657600"/>
              <a:gd name="connsiteY9" fmla="*/ 1286904 h 3657600"/>
              <a:gd name="connsiteX10" fmla="*/ 1020578 w 3657600"/>
              <a:gd name="connsiteY10" fmla="*/ 2637023 h 3657600"/>
              <a:gd name="connsiteX11" fmla="*/ 2370697 w 3657600"/>
              <a:gd name="connsiteY11" fmla="*/ 2835178 h 3657600"/>
              <a:gd name="connsiteX12" fmla="*/ 822422 w 3657600"/>
              <a:gd name="connsiteY12" fmla="*/ 1286904 h 3657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657600" h="3657600" fill="none" extrusionOk="0">
                <a:moveTo>
                  <a:pt x="0" y="1828800"/>
                </a:moveTo>
                <a:cubicBezTo>
                  <a:pt x="104627" y="979942"/>
                  <a:pt x="831517" y="15600"/>
                  <a:pt x="1828800" y="0"/>
                </a:cubicBezTo>
                <a:cubicBezTo>
                  <a:pt x="2960748" y="-106756"/>
                  <a:pt x="3670273" y="759172"/>
                  <a:pt x="3657600" y="1828800"/>
                </a:cubicBezTo>
                <a:cubicBezTo>
                  <a:pt x="3510086" y="2863042"/>
                  <a:pt x="2732484" y="3584231"/>
                  <a:pt x="1828800" y="3657600"/>
                </a:cubicBezTo>
                <a:cubicBezTo>
                  <a:pt x="639997" y="3644909"/>
                  <a:pt x="-66236" y="2703800"/>
                  <a:pt x="0" y="1828800"/>
                </a:cubicBezTo>
                <a:close/>
                <a:moveTo>
                  <a:pt x="2835178" y="2370696"/>
                </a:moveTo>
                <a:cubicBezTo>
                  <a:pt x="3078606" y="1870514"/>
                  <a:pt x="2917656" y="1422038"/>
                  <a:pt x="2637022" y="1020577"/>
                </a:cubicBezTo>
                <a:cubicBezTo>
                  <a:pt x="2269566" y="682501"/>
                  <a:pt x="1793878" y="629596"/>
                  <a:pt x="1286903" y="822422"/>
                </a:cubicBezTo>
                <a:cubicBezTo>
                  <a:pt x="1971067" y="1388334"/>
                  <a:pt x="2136041" y="1698551"/>
                  <a:pt x="2835178" y="2370696"/>
                </a:cubicBezTo>
                <a:close/>
                <a:moveTo>
                  <a:pt x="822422" y="1286904"/>
                </a:moveTo>
                <a:cubicBezTo>
                  <a:pt x="564175" y="1761398"/>
                  <a:pt x="609429" y="2282997"/>
                  <a:pt x="1020578" y="2637023"/>
                </a:cubicBezTo>
                <a:cubicBezTo>
                  <a:pt x="1416461" y="3071091"/>
                  <a:pt x="1867981" y="3105224"/>
                  <a:pt x="2370697" y="2835178"/>
                </a:cubicBezTo>
                <a:cubicBezTo>
                  <a:pt x="2157431" y="2495320"/>
                  <a:pt x="1116231" y="1596344"/>
                  <a:pt x="822422" y="1286904"/>
                </a:cubicBezTo>
                <a:close/>
              </a:path>
              <a:path w="3657600" h="3657600" stroke="0" extrusionOk="0">
                <a:moveTo>
                  <a:pt x="0" y="1828800"/>
                </a:moveTo>
                <a:cubicBezTo>
                  <a:pt x="-59578" y="782033"/>
                  <a:pt x="760556" y="21853"/>
                  <a:pt x="1828800" y="0"/>
                </a:cubicBezTo>
                <a:cubicBezTo>
                  <a:pt x="2985778" y="30939"/>
                  <a:pt x="3472196" y="824677"/>
                  <a:pt x="3657600" y="1828800"/>
                </a:cubicBezTo>
                <a:cubicBezTo>
                  <a:pt x="3518665" y="2974495"/>
                  <a:pt x="2833350" y="3687822"/>
                  <a:pt x="1828800" y="3657600"/>
                </a:cubicBezTo>
                <a:cubicBezTo>
                  <a:pt x="669967" y="3576180"/>
                  <a:pt x="20053" y="2848399"/>
                  <a:pt x="0" y="1828800"/>
                </a:cubicBezTo>
                <a:close/>
                <a:moveTo>
                  <a:pt x="2835178" y="2370696"/>
                </a:moveTo>
                <a:cubicBezTo>
                  <a:pt x="3150486" y="1935287"/>
                  <a:pt x="3010193" y="1344047"/>
                  <a:pt x="2637022" y="1020577"/>
                </a:cubicBezTo>
                <a:cubicBezTo>
                  <a:pt x="2180903" y="648468"/>
                  <a:pt x="1721292" y="592565"/>
                  <a:pt x="1286903" y="822422"/>
                </a:cubicBezTo>
                <a:cubicBezTo>
                  <a:pt x="1525010" y="1128738"/>
                  <a:pt x="2626503" y="2042584"/>
                  <a:pt x="2835178" y="2370696"/>
                </a:cubicBezTo>
                <a:close/>
                <a:moveTo>
                  <a:pt x="822422" y="1286904"/>
                </a:moveTo>
                <a:cubicBezTo>
                  <a:pt x="592668" y="1736677"/>
                  <a:pt x="673220" y="2282403"/>
                  <a:pt x="1020578" y="2637023"/>
                </a:cubicBezTo>
                <a:cubicBezTo>
                  <a:pt x="1300683" y="2981517"/>
                  <a:pt x="1939343" y="3085174"/>
                  <a:pt x="2370697" y="2835178"/>
                </a:cubicBezTo>
                <a:cubicBezTo>
                  <a:pt x="2245340" y="2524625"/>
                  <a:pt x="1129607" y="1532466"/>
                  <a:pt x="822422" y="1286904"/>
                </a:cubicBezTo>
                <a:close/>
              </a:path>
            </a:pathLst>
          </a:custGeom>
          <a:solidFill>
            <a:schemeClr val="tx2"/>
          </a:solidFill>
          <a:ln>
            <a:extLst>
              <a:ext uri="{C807C97D-BFC1-408E-A445-0C87EB9F89A2}">
                <ask:lineSketchStyleProps xmlns:ask="http://schemas.microsoft.com/office/drawing/2018/sketchyshapes" sd="1219033472">
                  <a:prstGeom prst="noSmoking">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dirty="0">
              <a:solidFill>
                <a:schemeClr val="tx1"/>
              </a:solidFill>
              <a:latin typeface="Georgia" panose="02040502050405020303" pitchFamily="18" charset="0"/>
            </a:endParaRPr>
          </a:p>
        </p:txBody>
      </p:sp>
      <p:sp>
        <p:nvSpPr>
          <p:cNvPr id="8" name="TextBox 7">
            <a:extLst>
              <a:ext uri="{FF2B5EF4-FFF2-40B4-BE49-F238E27FC236}">
                <a16:creationId xmlns:a16="http://schemas.microsoft.com/office/drawing/2014/main" id="{F50AEBD1-B04A-4C1A-9A3B-63A1865B39AF}"/>
              </a:ext>
            </a:extLst>
          </p:cNvPr>
          <p:cNvSpPr txBox="1"/>
          <p:nvPr/>
        </p:nvSpPr>
        <p:spPr>
          <a:xfrm>
            <a:off x="2633472" y="5897880"/>
            <a:ext cx="1470991" cy="584775"/>
          </a:xfrm>
          <a:prstGeom prst="rect">
            <a:avLst/>
          </a:prstGeom>
          <a:noFill/>
        </p:spPr>
        <p:txBody>
          <a:bodyPr wrap="square" rtlCol="0">
            <a:spAutoFit/>
          </a:bodyPr>
          <a:lstStyle/>
          <a:p>
            <a:pPr algn="ctr"/>
            <a:r>
              <a:rPr lang="en-US" sz="3200" b="1" dirty="0">
                <a:solidFill>
                  <a:schemeClr val="tx1"/>
                </a:solidFill>
                <a:latin typeface="Georgia" panose="02040502050405020303" pitchFamily="18" charset="0"/>
              </a:rPr>
              <a:t>Fact</a:t>
            </a:r>
          </a:p>
        </p:txBody>
      </p:sp>
      <p:sp>
        <p:nvSpPr>
          <p:cNvPr id="12" name="TextBox 11">
            <a:extLst>
              <a:ext uri="{FF2B5EF4-FFF2-40B4-BE49-F238E27FC236}">
                <a16:creationId xmlns:a16="http://schemas.microsoft.com/office/drawing/2014/main" id="{D1EA8602-2709-4659-A1F2-5F8F71229754}"/>
              </a:ext>
            </a:extLst>
          </p:cNvPr>
          <p:cNvSpPr txBox="1"/>
          <p:nvPr/>
        </p:nvSpPr>
        <p:spPr>
          <a:xfrm>
            <a:off x="8193986" y="5897880"/>
            <a:ext cx="1470991" cy="584775"/>
          </a:xfrm>
          <a:prstGeom prst="rect">
            <a:avLst/>
          </a:prstGeom>
          <a:noFill/>
        </p:spPr>
        <p:txBody>
          <a:bodyPr wrap="square" rtlCol="0">
            <a:spAutoFit/>
          </a:bodyPr>
          <a:lstStyle/>
          <a:p>
            <a:pPr algn="ctr"/>
            <a:r>
              <a:rPr lang="en-US" sz="3200" b="1" dirty="0">
                <a:solidFill>
                  <a:schemeClr val="tx1"/>
                </a:solidFill>
                <a:latin typeface="Georgia" panose="02040502050405020303" pitchFamily="18" charset="0"/>
              </a:rPr>
              <a:t>Myth</a:t>
            </a:r>
          </a:p>
        </p:txBody>
      </p:sp>
      <p:sp>
        <p:nvSpPr>
          <p:cNvPr id="13" name="Text Placeholder 2">
            <a:extLst>
              <a:ext uri="{FF2B5EF4-FFF2-40B4-BE49-F238E27FC236}">
                <a16:creationId xmlns:a16="http://schemas.microsoft.com/office/drawing/2014/main" id="{E6B6A2FC-8EF1-4F18-A729-B5563EB92805}"/>
              </a:ext>
            </a:extLst>
          </p:cNvPr>
          <p:cNvSpPr txBox="1">
            <a:spLocks/>
          </p:cNvSpPr>
          <p:nvPr/>
        </p:nvSpPr>
        <p:spPr>
          <a:xfrm>
            <a:off x="1124249" y="518257"/>
            <a:ext cx="5954973" cy="1248834"/>
          </a:xfrm>
          <a:prstGeom prst="rect">
            <a:avLst/>
          </a:prstGeom>
        </p:spPr>
        <p:txBody>
          <a:bodyPr/>
          <a:lst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867" b="0" i="0" u="none" strike="noStrike" cap="none">
                <a:solidFill>
                  <a:schemeClr val="tx2"/>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118531" algn="ctr"/>
            <a:r>
              <a:rPr lang="en-US" sz="2800" b="1" dirty="0">
                <a:solidFill>
                  <a:schemeClr val="tx1"/>
                </a:solidFill>
                <a:latin typeface="Georgia" panose="02040502050405020303" pitchFamily="18" charset="0"/>
              </a:rPr>
              <a:t>A trafficker may use only psychological means to control a victim. </a:t>
            </a:r>
          </a:p>
        </p:txBody>
      </p:sp>
      <p:sp>
        <p:nvSpPr>
          <p:cNvPr id="2" name="Slide Number Placeholder 1">
            <a:extLst>
              <a:ext uri="{FF2B5EF4-FFF2-40B4-BE49-F238E27FC236}">
                <a16:creationId xmlns:a16="http://schemas.microsoft.com/office/drawing/2014/main" id="{01AD2F94-7846-4A3B-8643-C84D1E6B9AC2}"/>
              </a:ext>
            </a:extLst>
          </p:cNvPr>
          <p:cNvSpPr>
            <a:spLocks noGrp="1"/>
          </p:cNvSpPr>
          <p:nvPr>
            <p:ph type="sldNum" sz="quarter" idx="10"/>
          </p:nvPr>
        </p:nvSpPr>
        <p:spPr/>
        <p:txBody>
          <a:bodyPr/>
          <a:lstStyle/>
          <a:p>
            <a:fld id="{DC7BBA9F-DE71-443C-8AAE-5AD50151E65F}" type="slidenum">
              <a:rPr lang="en-US" smtClean="0"/>
              <a:pPr/>
              <a:t>5</a:t>
            </a:fld>
            <a:endParaRPr lang="en-US" dirty="0"/>
          </a:p>
        </p:txBody>
      </p:sp>
    </p:spTree>
    <p:extLst>
      <p:ext uri="{BB962C8B-B14F-4D97-AF65-F5344CB8AC3E}">
        <p14:creationId xmlns:p14="http://schemas.microsoft.com/office/powerpoint/2010/main" val="29630597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0"/>
                                        </p:tgtEl>
                                      </p:cBhvr>
                                    </p:animEffect>
                                    <p:set>
                                      <p:cBhvr>
                                        <p:cTn id="7" dur="1" fill="hold">
                                          <p:stCondLst>
                                            <p:cond delay="499"/>
                                          </p:stCondLst>
                                        </p:cTn>
                                        <p:tgtEl>
                                          <p:spTgt spid="10"/>
                                        </p:tgtEl>
                                        <p:attrNameLst>
                                          <p:attrName>style.visibility</p:attrName>
                                        </p:attrNameLst>
                                      </p:cBhvr>
                                      <p:to>
                                        <p:strVal val="hidden"/>
                                      </p:to>
                                    </p:set>
                                  </p:childTnLst>
                                </p:cTn>
                              </p:par>
                              <p:par>
                                <p:cTn id="8" presetID="42" presetClass="path" presetSubtype="0" accel="50000" decel="50000" fill="hold" grpId="0" nodeType="withEffect">
                                  <p:stCondLst>
                                    <p:cond delay="0"/>
                                  </p:stCondLst>
                                  <p:childTnLst>
                                    <p:animMotion origin="layout" path="M -1.875E-6 -7.40741E-7 L -0.26523 0.05949 " pathEditMode="relative" rAng="0" ptsTypes="AA">
                                      <p:cBhvr>
                                        <p:cTn id="9" dur="2000" fill="hold"/>
                                        <p:tgtEl>
                                          <p:spTgt spid="11"/>
                                        </p:tgtEl>
                                        <p:attrNameLst>
                                          <p:attrName>ppt_x</p:attrName>
                                          <p:attrName>ppt_y</p:attrName>
                                        </p:attrNameLst>
                                      </p:cBhvr>
                                      <p:rCtr x="-13268" y="2963"/>
                                    </p:animMotion>
                                  </p:childTnLst>
                                </p:cTn>
                              </p:par>
                              <p:par>
                                <p:cTn id="10" presetID="10" presetClass="exit" presetSubtype="0" fill="hold" grpId="0" nodeType="withEffect">
                                  <p:stCondLst>
                                    <p:cond delay="0"/>
                                  </p:stCondLst>
                                  <p:childTnLst>
                                    <p:animEffect transition="out" filter="fade">
                                      <p:cBhvr>
                                        <p:cTn id="11" dur="500"/>
                                        <p:tgtEl>
                                          <p:spTgt spid="8"/>
                                        </p:tgtEl>
                                      </p:cBhvr>
                                    </p:animEffect>
                                    <p:set>
                                      <p:cBhvr>
                                        <p:cTn id="12" dur="1" fill="hold">
                                          <p:stCondLst>
                                            <p:cond delay="499"/>
                                          </p:stCondLst>
                                        </p:cTn>
                                        <p:tgtEl>
                                          <p:spTgt spid="8"/>
                                        </p:tgtEl>
                                        <p:attrNameLst>
                                          <p:attrName>style.visibility</p:attrName>
                                        </p:attrNameLst>
                                      </p:cBhvr>
                                      <p:to>
                                        <p:strVal val="hidden"/>
                                      </p:to>
                                    </p:set>
                                  </p:childTnLst>
                                </p:cTn>
                              </p:par>
                              <p:par>
                                <p:cTn id="13" presetID="10" presetClass="exit" presetSubtype="0" fill="hold" grpId="0" nodeType="withEffect">
                                  <p:stCondLst>
                                    <p:cond delay="0"/>
                                  </p:stCondLst>
                                  <p:childTnLst>
                                    <p:animEffect transition="out" filter="fade">
                                      <p:cBhvr>
                                        <p:cTn id="14" dur="500"/>
                                        <p:tgtEl>
                                          <p:spTgt spid="12"/>
                                        </p:tgtEl>
                                      </p:cBhvr>
                                    </p:animEffect>
                                    <p:set>
                                      <p:cBhvr>
                                        <p:cTn id="15" dur="1" fill="hold">
                                          <p:stCondLst>
                                            <p:cond delay="499"/>
                                          </p:stCondLst>
                                        </p:cTn>
                                        <p:tgtEl>
                                          <p:spTgt spid="12"/>
                                        </p:tgtEl>
                                        <p:attrNameLst>
                                          <p:attrName>style.visibility</p:attrName>
                                        </p:attrNameLst>
                                      </p:cBhvr>
                                      <p:to>
                                        <p:strVal val="hidden"/>
                                      </p:to>
                                    </p:set>
                                  </p:childTnLst>
                                </p:cTn>
                              </p:par>
                              <p:par>
                                <p:cTn id="16" presetID="10" presetClass="exit" presetSubtype="0" fill="hold" grpId="0" nodeType="withEffect">
                                  <p:stCondLst>
                                    <p:cond delay="0"/>
                                  </p:stCondLst>
                                  <p:childTnLst>
                                    <p:animEffect transition="out" filter="fade">
                                      <p:cBhvr>
                                        <p:cTn id="17" dur="500"/>
                                        <p:tgtEl>
                                          <p:spTgt spid="9"/>
                                        </p:tgtEl>
                                      </p:cBhvr>
                                    </p:animEffect>
                                    <p:set>
                                      <p:cBhvr>
                                        <p:cTn id="18" dur="1" fill="hold">
                                          <p:stCondLst>
                                            <p:cond delay="499"/>
                                          </p:stCondLst>
                                        </p:cTn>
                                        <p:tgtEl>
                                          <p:spTgt spid="9"/>
                                        </p:tgtEl>
                                        <p:attrNameLst>
                                          <p:attrName>style.visibility</p:attrName>
                                        </p:attrNameLst>
                                      </p:cBhvr>
                                      <p:to>
                                        <p:strVal val="hidden"/>
                                      </p:to>
                                    </p:set>
                                  </p:childTnLst>
                                </p:cTn>
                              </p:par>
                              <p:par>
                                <p:cTn id="19" presetID="10" presetClass="entr" presetSubtype="0" fill="hold" grpId="0" nodeType="withEffect">
                                  <p:stCondLst>
                                    <p:cond delay="1500"/>
                                  </p:stCondLst>
                                  <p:childTnLst>
                                    <p:set>
                                      <p:cBhvr>
                                        <p:cTn id="20" dur="1" fill="hold">
                                          <p:stCondLst>
                                            <p:cond delay="0"/>
                                          </p:stCondLst>
                                        </p:cTn>
                                        <p:tgtEl>
                                          <p:spTgt spid="13"/>
                                        </p:tgtEl>
                                        <p:attrNameLst>
                                          <p:attrName>style.visibility</p:attrName>
                                        </p:attrNameLst>
                                      </p:cBhvr>
                                      <p:to>
                                        <p:strVal val="visible"/>
                                      </p:to>
                                    </p:set>
                                    <p:animEffect transition="in" filter="fade">
                                      <p:cBhvr>
                                        <p:cTn id="2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animBg="1"/>
      <p:bldP spid="11" grpId="0" animBg="1"/>
      <p:bldP spid="8" grpId="0"/>
      <p:bldP spid="12" grpId="0"/>
      <p:bldP spid="1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DF831AE5-6B1E-4B05-A2C8-F2E7BD7B6EE9}"/>
              </a:ext>
            </a:extLst>
          </p:cNvPr>
          <p:cNvGrpSpPr/>
          <p:nvPr/>
        </p:nvGrpSpPr>
        <p:grpSpPr>
          <a:xfrm>
            <a:off x="138751" y="109568"/>
            <a:ext cx="8295565" cy="2115017"/>
            <a:chOff x="1528547" y="1133151"/>
            <a:chExt cx="8475262" cy="2295849"/>
          </a:xfrm>
          <a:effectLst>
            <a:outerShdw blurRad="50800" dist="38100" dir="2700000" algn="tl" rotWithShape="0">
              <a:prstClr val="black">
                <a:alpha val="40000"/>
              </a:prstClr>
            </a:outerShdw>
          </a:effectLst>
        </p:grpSpPr>
        <p:pic>
          <p:nvPicPr>
            <p:cNvPr id="4" name="Google Shape;47;p8">
              <a:extLst>
                <a:ext uri="{FF2B5EF4-FFF2-40B4-BE49-F238E27FC236}">
                  <a16:creationId xmlns:a16="http://schemas.microsoft.com/office/drawing/2014/main" id="{9FFA5BC6-5343-4095-A8EC-1101CC2B060D}"/>
                </a:ext>
              </a:extLst>
            </p:cNvPr>
            <p:cNvPicPr preferRelativeResize="0"/>
            <p:nvPr/>
          </p:nvPicPr>
          <p:blipFill rotWithShape="1">
            <a:blip r:embed="rId2" cstate="screen">
              <a:alphaModFix/>
              <a:duotone>
                <a:prstClr val="black"/>
                <a:schemeClr val="accent5">
                  <a:tint val="45000"/>
                  <a:satMod val="400000"/>
                </a:schemeClr>
              </a:duotone>
              <a:extLst>
                <a:ext uri="{28A0092B-C50C-407E-A947-70E740481C1C}">
                  <a14:useLocalDpi xmlns:a14="http://schemas.microsoft.com/office/drawing/2010/main"/>
                </a:ext>
              </a:extLst>
            </a:blip>
            <a:srcRect l="5320"/>
            <a:stretch/>
          </p:blipFill>
          <p:spPr>
            <a:xfrm>
              <a:off x="3750365" y="1133151"/>
              <a:ext cx="6253444" cy="2295849"/>
            </a:xfrm>
            <a:prstGeom prst="rect">
              <a:avLst/>
            </a:prstGeom>
            <a:noFill/>
            <a:ln>
              <a:noFill/>
            </a:ln>
            <a:effectLst/>
          </p:spPr>
        </p:pic>
        <p:pic>
          <p:nvPicPr>
            <p:cNvPr id="5" name="Google Shape;47;p8">
              <a:extLst>
                <a:ext uri="{FF2B5EF4-FFF2-40B4-BE49-F238E27FC236}">
                  <a16:creationId xmlns:a16="http://schemas.microsoft.com/office/drawing/2014/main" id="{6074810F-EFEC-4326-8E91-E6928C9962BE}"/>
                </a:ext>
              </a:extLst>
            </p:cNvPr>
            <p:cNvPicPr preferRelativeResize="0"/>
            <p:nvPr/>
          </p:nvPicPr>
          <p:blipFill rotWithShape="1">
            <a:blip r:embed="rId2" cstate="screen">
              <a:alphaModFix/>
              <a:duotone>
                <a:prstClr val="black"/>
                <a:schemeClr val="accent5">
                  <a:tint val="45000"/>
                  <a:satMod val="400000"/>
                </a:schemeClr>
              </a:duotone>
              <a:extLst>
                <a:ext uri="{28A0092B-C50C-407E-A947-70E740481C1C}">
                  <a14:useLocalDpi xmlns:a14="http://schemas.microsoft.com/office/drawing/2010/main"/>
                </a:ext>
              </a:extLst>
            </a:blip>
            <a:srcRect l="5320"/>
            <a:stretch/>
          </p:blipFill>
          <p:spPr>
            <a:xfrm flipH="1">
              <a:off x="1528547" y="1133151"/>
              <a:ext cx="5059851" cy="2295849"/>
            </a:xfrm>
            <a:prstGeom prst="rect">
              <a:avLst/>
            </a:prstGeom>
            <a:noFill/>
            <a:ln>
              <a:noFill/>
            </a:ln>
            <a:effectLst/>
          </p:spPr>
        </p:pic>
      </p:grpSp>
      <p:sp>
        <p:nvSpPr>
          <p:cNvPr id="9" name="Text Placeholder 2">
            <a:extLst>
              <a:ext uri="{FF2B5EF4-FFF2-40B4-BE49-F238E27FC236}">
                <a16:creationId xmlns:a16="http://schemas.microsoft.com/office/drawing/2014/main" id="{F085DC50-D206-48A7-8CF2-4829D99F3F58}"/>
              </a:ext>
            </a:extLst>
          </p:cNvPr>
          <p:cNvSpPr txBox="1">
            <a:spLocks/>
          </p:cNvSpPr>
          <p:nvPr/>
        </p:nvSpPr>
        <p:spPr>
          <a:xfrm>
            <a:off x="864424" y="427059"/>
            <a:ext cx="6293410" cy="1248834"/>
          </a:xfrm>
          <a:prstGeom prst="rect">
            <a:avLst/>
          </a:prstGeom>
        </p:spPr>
        <p:txBody>
          <a:bodyPr/>
          <a:lst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867" b="0" i="0" u="none" strike="noStrike" cap="none">
                <a:solidFill>
                  <a:schemeClr val="tx2"/>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118531" algn="ctr"/>
            <a:r>
              <a:rPr lang="en-US" sz="2800" b="1" dirty="0">
                <a:solidFill>
                  <a:schemeClr val="tx1"/>
                </a:solidFill>
                <a:latin typeface="Georgia" panose="02040502050405020303" pitchFamily="18" charset="0"/>
              </a:rPr>
              <a:t>Trafficking victims will immediately ask for help, and let people know they are a victim. </a:t>
            </a:r>
          </a:p>
        </p:txBody>
      </p:sp>
      <p:sp>
        <p:nvSpPr>
          <p:cNvPr id="10" name="Star: 5 Points 9">
            <a:extLst>
              <a:ext uri="{FF2B5EF4-FFF2-40B4-BE49-F238E27FC236}">
                <a16:creationId xmlns:a16="http://schemas.microsoft.com/office/drawing/2014/main" id="{CA30A117-9869-4E33-B673-D3C154CAEDC6}"/>
              </a:ext>
            </a:extLst>
          </p:cNvPr>
          <p:cNvSpPr/>
          <p:nvPr/>
        </p:nvSpPr>
        <p:spPr>
          <a:xfrm>
            <a:off x="1124250" y="2221992"/>
            <a:ext cx="4572000" cy="3657600"/>
          </a:xfrm>
          <a:custGeom>
            <a:avLst/>
            <a:gdLst>
              <a:gd name="connsiteX0" fmla="*/ 5 w 4572000"/>
              <a:gd name="connsiteY0" fmla="*/ 1397075 h 3657600"/>
              <a:gd name="connsiteX1" fmla="*/ 1544325 w 4572000"/>
              <a:gd name="connsiteY1" fmla="*/ 1163177 h 3657600"/>
              <a:gd name="connsiteX2" fmla="*/ 2286000 w 4572000"/>
              <a:gd name="connsiteY2" fmla="*/ 0 h 3657600"/>
              <a:gd name="connsiteX3" fmla="*/ 3027675 w 4572000"/>
              <a:gd name="connsiteY3" fmla="*/ 1163177 h 3657600"/>
              <a:gd name="connsiteX4" fmla="*/ 4571995 w 4572000"/>
              <a:gd name="connsiteY4" fmla="*/ 1397075 h 3657600"/>
              <a:gd name="connsiteX5" fmla="*/ 3486056 w 4572000"/>
              <a:gd name="connsiteY5" fmla="*/ 2349857 h 3657600"/>
              <a:gd name="connsiteX6" fmla="*/ 3698823 w 4572000"/>
              <a:gd name="connsiteY6" fmla="*/ 3657591 h 3657600"/>
              <a:gd name="connsiteX7" fmla="*/ 2286000 w 4572000"/>
              <a:gd name="connsiteY7" fmla="*/ 3083265 h 3657600"/>
              <a:gd name="connsiteX8" fmla="*/ 873177 w 4572000"/>
              <a:gd name="connsiteY8" fmla="*/ 3657591 h 3657600"/>
              <a:gd name="connsiteX9" fmla="*/ 1085944 w 4572000"/>
              <a:gd name="connsiteY9" fmla="*/ 2349857 h 3657600"/>
              <a:gd name="connsiteX10" fmla="*/ 5 w 4572000"/>
              <a:gd name="connsiteY10" fmla="*/ 1397075 h 3657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572000" h="3657600" fill="none" extrusionOk="0">
                <a:moveTo>
                  <a:pt x="5" y="1397075"/>
                </a:moveTo>
                <a:cubicBezTo>
                  <a:pt x="225061" y="1471489"/>
                  <a:pt x="1095844" y="1227345"/>
                  <a:pt x="1544325" y="1163177"/>
                </a:cubicBezTo>
                <a:cubicBezTo>
                  <a:pt x="1776271" y="861034"/>
                  <a:pt x="2173547" y="233685"/>
                  <a:pt x="2286000" y="0"/>
                </a:cubicBezTo>
                <a:cubicBezTo>
                  <a:pt x="2599075" y="421709"/>
                  <a:pt x="2750210" y="742914"/>
                  <a:pt x="3027675" y="1163177"/>
                </a:cubicBezTo>
                <a:cubicBezTo>
                  <a:pt x="3572922" y="1279754"/>
                  <a:pt x="3997129" y="1306896"/>
                  <a:pt x="4571995" y="1397075"/>
                </a:cubicBezTo>
                <a:cubicBezTo>
                  <a:pt x="4200907" y="1659293"/>
                  <a:pt x="3844246" y="1882821"/>
                  <a:pt x="3486056" y="2349857"/>
                </a:cubicBezTo>
                <a:cubicBezTo>
                  <a:pt x="3568993" y="2562873"/>
                  <a:pt x="3667937" y="3268001"/>
                  <a:pt x="3698823" y="3657591"/>
                </a:cubicBezTo>
                <a:cubicBezTo>
                  <a:pt x="3540274" y="3506881"/>
                  <a:pt x="2588603" y="3205475"/>
                  <a:pt x="2286000" y="3083265"/>
                </a:cubicBezTo>
                <a:cubicBezTo>
                  <a:pt x="2188884" y="3264580"/>
                  <a:pt x="1217001" y="3485657"/>
                  <a:pt x="873177" y="3657591"/>
                </a:cubicBezTo>
                <a:cubicBezTo>
                  <a:pt x="1010575" y="3300419"/>
                  <a:pt x="1082985" y="2985547"/>
                  <a:pt x="1085944" y="2349857"/>
                </a:cubicBezTo>
                <a:cubicBezTo>
                  <a:pt x="876682" y="2270456"/>
                  <a:pt x="392923" y="1780798"/>
                  <a:pt x="5" y="1397075"/>
                </a:cubicBezTo>
                <a:close/>
              </a:path>
              <a:path w="4572000" h="3657600" stroke="0" extrusionOk="0">
                <a:moveTo>
                  <a:pt x="5" y="1397075"/>
                </a:moveTo>
                <a:cubicBezTo>
                  <a:pt x="328189" y="1287761"/>
                  <a:pt x="1408378" y="1322552"/>
                  <a:pt x="1544325" y="1163177"/>
                </a:cubicBezTo>
                <a:cubicBezTo>
                  <a:pt x="1946828" y="762782"/>
                  <a:pt x="1994405" y="504629"/>
                  <a:pt x="2286000" y="0"/>
                </a:cubicBezTo>
                <a:cubicBezTo>
                  <a:pt x="2590757" y="279771"/>
                  <a:pt x="2972479" y="855709"/>
                  <a:pt x="3027675" y="1163177"/>
                </a:cubicBezTo>
                <a:cubicBezTo>
                  <a:pt x="3365180" y="1338742"/>
                  <a:pt x="4038566" y="1438958"/>
                  <a:pt x="4571995" y="1397075"/>
                </a:cubicBezTo>
                <a:cubicBezTo>
                  <a:pt x="4107833" y="1834900"/>
                  <a:pt x="3686409" y="2240333"/>
                  <a:pt x="3486056" y="2349857"/>
                </a:cubicBezTo>
                <a:cubicBezTo>
                  <a:pt x="3559864" y="2999410"/>
                  <a:pt x="3559699" y="3253189"/>
                  <a:pt x="3698823" y="3657591"/>
                </a:cubicBezTo>
                <a:cubicBezTo>
                  <a:pt x="2988502" y="3495167"/>
                  <a:pt x="2876146" y="3301572"/>
                  <a:pt x="2286000" y="3083265"/>
                </a:cubicBezTo>
                <a:cubicBezTo>
                  <a:pt x="1918986" y="3161972"/>
                  <a:pt x="1121136" y="3429722"/>
                  <a:pt x="873177" y="3657591"/>
                </a:cubicBezTo>
                <a:cubicBezTo>
                  <a:pt x="950095" y="3068322"/>
                  <a:pt x="1029907" y="2697272"/>
                  <a:pt x="1085944" y="2349857"/>
                </a:cubicBezTo>
                <a:cubicBezTo>
                  <a:pt x="634120" y="1995234"/>
                  <a:pt x="339282" y="1609778"/>
                  <a:pt x="5" y="1397075"/>
                </a:cubicBezTo>
                <a:close/>
              </a:path>
            </a:pathLst>
          </a:custGeom>
          <a:solidFill>
            <a:schemeClr val="tx2"/>
          </a:solidFill>
          <a:ln>
            <a:extLst>
              <a:ext uri="{C807C97D-BFC1-408E-A445-0C87EB9F89A2}">
                <ask:lineSketchStyleProps xmlns:ask="http://schemas.microsoft.com/office/drawing/2018/sketchyshapes" sd="3507143784">
                  <a:prstGeom prst="star5">
                    <a:avLst>
                      <a:gd name="adj" fmla="val 26248"/>
                      <a:gd name="hf" fmla="val 105146"/>
                      <a:gd name="vf" fmla="val 110557"/>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dirty="0">
              <a:solidFill>
                <a:schemeClr val="tx1"/>
              </a:solidFill>
              <a:latin typeface="Georgia" panose="02040502050405020303" pitchFamily="18" charset="0"/>
            </a:endParaRPr>
          </a:p>
        </p:txBody>
      </p:sp>
      <p:sp>
        <p:nvSpPr>
          <p:cNvPr id="11" name="&quot;Not Allowed&quot; Symbol 10">
            <a:extLst>
              <a:ext uri="{FF2B5EF4-FFF2-40B4-BE49-F238E27FC236}">
                <a16:creationId xmlns:a16="http://schemas.microsoft.com/office/drawing/2014/main" id="{4E0CE5DA-69F6-4234-9D75-BAEEC13D993D}"/>
              </a:ext>
            </a:extLst>
          </p:cNvPr>
          <p:cNvSpPr/>
          <p:nvPr/>
        </p:nvSpPr>
        <p:spPr>
          <a:xfrm>
            <a:off x="7100682" y="2221992"/>
            <a:ext cx="3657600" cy="3657600"/>
          </a:xfrm>
          <a:custGeom>
            <a:avLst/>
            <a:gdLst>
              <a:gd name="connsiteX0" fmla="*/ 0 w 3657600"/>
              <a:gd name="connsiteY0" fmla="*/ 1828800 h 3657600"/>
              <a:gd name="connsiteX1" fmla="*/ 1828800 w 3657600"/>
              <a:gd name="connsiteY1" fmla="*/ 0 h 3657600"/>
              <a:gd name="connsiteX2" fmla="*/ 3657600 w 3657600"/>
              <a:gd name="connsiteY2" fmla="*/ 1828800 h 3657600"/>
              <a:gd name="connsiteX3" fmla="*/ 1828800 w 3657600"/>
              <a:gd name="connsiteY3" fmla="*/ 3657600 h 3657600"/>
              <a:gd name="connsiteX4" fmla="*/ 0 w 3657600"/>
              <a:gd name="connsiteY4" fmla="*/ 1828800 h 3657600"/>
              <a:gd name="connsiteX5" fmla="*/ 2835178 w 3657600"/>
              <a:gd name="connsiteY5" fmla="*/ 2370696 h 3657600"/>
              <a:gd name="connsiteX6" fmla="*/ 2637022 w 3657600"/>
              <a:gd name="connsiteY6" fmla="*/ 1020577 h 3657600"/>
              <a:gd name="connsiteX7" fmla="*/ 1286903 w 3657600"/>
              <a:gd name="connsiteY7" fmla="*/ 822422 h 3657600"/>
              <a:gd name="connsiteX8" fmla="*/ 2835178 w 3657600"/>
              <a:gd name="connsiteY8" fmla="*/ 2370696 h 3657600"/>
              <a:gd name="connsiteX9" fmla="*/ 822422 w 3657600"/>
              <a:gd name="connsiteY9" fmla="*/ 1286904 h 3657600"/>
              <a:gd name="connsiteX10" fmla="*/ 1020578 w 3657600"/>
              <a:gd name="connsiteY10" fmla="*/ 2637023 h 3657600"/>
              <a:gd name="connsiteX11" fmla="*/ 2370697 w 3657600"/>
              <a:gd name="connsiteY11" fmla="*/ 2835178 h 3657600"/>
              <a:gd name="connsiteX12" fmla="*/ 822422 w 3657600"/>
              <a:gd name="connsiteY12" fmla="*/ 1286904 h 3657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657600" h="3657600" fill="none" extrusionOk="0">
                <a:moveTo>
                  <a:pt x="0" y="1828800"/>
                </a:moveTo>
                <a:cubicBezTo>
                  <a:pt x="104627" y="979942"/>
                  <a:pt x="831517" y="15600"/>
                  <a:pt x="1828800" y="0"/>
                </a:cubicBezTo>
                <a:cubicBezTo>
                  <a:pt x="2960748" y="-106756"/>
                  <a:pt x="3670273" y="759172"/>
                  <a:pt x="3657600" y="1828800"/>
                </a:cubicBezTo>
                <a:cubicBezTo>
                  <a:pt x="3510086" y="2863042"/>
                  <a:pt x="2732484" y="3584231"/>
                  <a:pt x="1828800" y="3657600"/>
                </a:cubicBezTo>
                <a:cubicBezTo>
                  <a:pt x="639997" y="3644909"/>
                  <a:pt x="-66236" y="2703800"/>
                  <a:pt x="0" y="1828800"/>
                </a:cubicBezTo>
                <a:close/>
                <a:moveTo>
                  <a:pt x="2835178" y="2370696"/>
                </a:moveTo>
                <a:cubicBezTo>
                  <a:pt x="3078606" y="1870514"/>
                  <a:pt x="2917656" y="1422038"/>
                  <a:pt x="2637022" y="1020577"/>
                </a:cubicBezTo>
                <a:cubicBezTo>
                  <a:pt x="2269566" y="682501"/>
                  <a:pt x="1793878" y="629596"/>
                  <a:pt x="1286903" y="822422"/>
                </a:cubicBezTo>
                <a:cubicBezTo>
                  <a:pt x="1971067" y="1388334"/>
                  <a:pt x="2136041" y="1698551"/>
                  <a:pt x="2835178" y="2370696"/>
                </a:cubicBezTo>
                <a:close/>
                <a:moveTo>
                  <a:pt x="822422" y="1286904"/>
                </a:moveTo>
                <a:cubicBezTo>
                  <a:pt x="564175" y="1761398"/>
                  <a:pt x="609429" y="2282997"/>
                  <a:pt x="1020578" y="2637023"/>
                </a:cubicBezTo>
                <a:cubicBezTo>
                  <a:pt x="1416461" y="3071091"/>
                  <a:pt x="1867981" y="3105224"/>
                  <a:pt x="2370697" y="2835178"/>
                </a:cubicBezTo>
                <a:cubicBezTo>
                  <a:pt x="2157431" y="2495320"/>
                  <a:pt x="1116231" y="1596344"/>
                  <a:pt x="822422" y="1286904"/>
                </a:cubicBezTo>
                <a:close/>
              </a:path>
              <a:path w="3657600" h="3657600" stroke="0" extrusionOk="0">
                <a:moveTo>
                  <a:pt x="0" y="1828800"/>
                </a:moveTo>
                <a:cubicBezTo>
                  <a:pt x="-59578" y="782033"/>
                  <a:pt x="760556" y="21853"/>
                  <a:pt x="1828800" y="0"/>
                </a:cubicBezTo>
                <a:cubicBezTo>
                  <a:pt x="2985778" y="30939"/>
                  <a:pt x="3472196" y="824677"/>
                  <a:pt x="3657600" y="1828800"/>
                </a:cubicBezTo>
                <a:cubicBezTo>
                  <a:pt x="3518665" y="2974495"/>
                  <a:pt x="2833350" y="3687822"/>
                  <a:pt x="1828800" y="3657600"/>
                </a:cubicBezTo>
                <a:cubicBezTo>
                  <a:pt x="669967" y="3576180"/>
                  <a:pt x="20053" y="2848399"/>
                  <a:pt x="0" y="1828800"/>
                </a:cubicBezTo>
                <a:close/>
                <a:moveTo>
                  <a:pt x="2835178" y="2370696"/>
                </a:moveTo>
                <a:cubicBezTo>
                  <a:pt x="3150486" y="1935287"/>
                  <a:pt x="3010193" y="1344047"/>
                  <a:pt x="2637022" y="1020577"/>
                </a:cubicBezTo>
                <a:cubicBezTo>
                  <a:pt x="2180903" y="648468"/>
                  <a:pt x="1721292" y="592565"/>
                  <a:pt x="1286903" y="822422"/>
                </a:cubicBezTo>
                <a:cubicBezTo>
                  <a:pt x="1525010" y="1128738"/>
                  <a:pt x="2626503" y="2042584"/>
                  <a:pt x="2835178" y="2370696"/>
                </a:cubicBezTo>
                <a:close/>
                <a:moveTo>
                  <a:pt x="822422" y="1286904"/>
                </a:moveTo>
                <a:cubicBezTo>
                  <a:pt x="592668" y="1736677"/>
                  <a:pt x="673220" y="2282403"/>
                  <a:pt x="1020578" y="2637023"/>
                </a:cubicBezTo>
                <a:cubicBezTo>
                  <a:pt x="1300683" y="2981517"/>
                  <a:pt x="1939343" y="3085174"/>
                  <a:pt x="2370697" y="2835178"/>
                </a:cubicBezTo>
                <a:cubicBezTo>
                  <a:pt x="2245340" y="2524625"/>
                  <a:pt x="1129607" y="1532466"/>
                  <a:pt x="822422" y="1286904"/>
                </a:cubicBezTo>
                <a:close/>
              </a:path>
            </a:pathLst>
          </a:custGeom>
          <a:solidFill>
            <a:schemeClr val="tx2"/>
          </a:solidFill>
          <a:ln>
            <a:extLst>
              <a:ext uri="{C807C97D-BFC1-408E-A445-0C87EB9F89A2}">
                <ask:lineSketchStyleProps xmlns:ask="http://schemas.microsoft.com/office/drawing/2018/sketchyshapes" sd="1219033472">
                  <a:prstGeom prst="noSmoking">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dirty="0">
              <a:solidFill>
                <a:schemeClr val="tx1"/>
              </a:solidFill>
              <a:latin typeface="Georgia" panose="02040502050405020303" pitchFamily="18" charset="0"/>
            </a:endParaRPr>
          </a:p>
        </p:txBody>
      </p:sp>
      <p:sp>
        <p:nvSpPr>
          <p:cNvPr id="8" name="TextBox 7">
            <a:extLst>
              <a:ext uri="{FF2B5EF4-FFF2-40B4-BE49-F238E27FC236}">
                <a16:creationId xmlns:a16="http://schemas.microsoft.com/office/drawing/2014/main" id="{43259E51-CEF1-4A1F-B841-C009B15AE75C}"/>
              </a:ext>
            </a:extLst>
          </p:cNvPr>
          <p:cNvSpPr txBox="1"/>
          <p:nvPr/>
        </p:nvSpPr>
        <p:spPr>
          <a:xfrm>
            <a:off x="2633472" y="5897880"/>
            <a:ext cx="1470991" cy="584775"/>
          </a:xfrm>
          <a:prstGeom prst="rect">
            <a:avLst/>
          </a:prstGeom>
          <a:noFill/>
        </p:spPr>
        <p:txBody>
          <a:bodyPr wrap="square" rtlCol="0">
            <a:spAutoFit/>
          </a:bodyPr>
          <a:lstStyle/>
          <a:p>
            <a:pPr algn="ctr"/>
            <a:r>
              <a:rPr lang="en-US" sz="3200" b="1" dirty="0">
                <a:solidFill>
                  <a:schemeClr val="tx1"/>
                </a:solidFill>
                <a:latin typeface="Georgia" panose="02040502050405020303" pitchFamily="18" charset="0"/>
              </a:rPr>
              <a:t>Fact</a:t>
            </a:r>
          </a:p>
        </p:txBody>
      </p:sp>
      <p:sp>
        <p:nvSpPr>
          <p:cNvPr id="12" name="TextBox 11">
            <a:extLst>
              <a:ext uri="{FF2B5EF4-FFF2-40B4-BE49-F238E27FC236}">
                <a16:creationId xmlns:a16="http://schemas.microsoft.com/office/drawing/2014/main" id="{E81C0525-3EB1-462F-AA06-90A086ADF5B9}"/>
              </a:ext>
            </a:extLst>
          </p:cNvPr>
          <p:cNvSpPr txBox="1"/>
          <p:nvPr/>
        </p:nvSpPr>
        <p:spPr>
          <a:xfrm>
            <a:off x="8193986" y="5897880"/>
            <a:ext cx="1470991" cy="584775"/>
          </a:xfrm>
          <a:prstGeom prst="rect">
            <a:avLst/>
          </a:prstGeom>
          <a:noFill/>
        </p:spPr>
        <p:txBody>
          <a:bodyPr wrap="square" rtlCol="0">
            <a:spAutoFit/>
          </a:bodyPr>
          <a:lstStyle/>
          <a:p>
            <a:pPr algn="ctr"/>
            <a:r>
              <a:rPr lang="en-US" sz="3200" b="1" dirty="0">
                <a:solidFill>
                  <a:schemeClr val="tx1"/>
                </a:solidFill>
                <a:latin typeface="Georgia" panose="02040502050405020303" pitchFamily="18" charset="0"/>
              </a:rPr>
              <a:t>Myth</a:t>
            </a:r>
          </a:p>
        </p:txBody>
      </p:sp>
      <p:sp>
        <p:nvSpPr>
          <p:cNvPr id="13" name="Text Placeholder 2">
            <a:extLst>
              <a:ext uri="{FF2B5EF4-FFF2-40B4-BE49-F238E27FC236}">
                <a16:creationId xmlns:a16="http://schemas.microsoft.com/office/drawing/2014/main" id="{5D5E7801-A57B-4527-B109-689440742687}"/>
              </a:ext>
            </a:extLst>
          </p:cNvPr>
          <p:cNvSpPr txBox="1">
            <a:spLocks/>
          </p:cNvSpPr>
          <p:nvPr/>
        </p:nvSpPr>
        <p:spPr>
          <a:xfrm>
            <a:off x="1145709" y="542659"/>
            <a:ext cx="5954973" cy="1248834"/>
          </a:xfrm>
          <a:prstGeom prst="rect">
            <a:avLst/>
          </a:prstGeom>
        </p:spPr>
        <p:txBody>
          <a:bodyPr/>
          <a:lst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867" b="0" i="0" u="none" strike="noStrike" cap="none">
                <a:solidFill>
                  <a:schemeClr val="tx2"/>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118531" algn="ctr"/>
            <a:r>
              <a:rPr lang="en-US" sz="2800" b="1" dirty="0">
                <a:solidFill>
                  <a:schemeClr val="tx1"/>
                </a:solidFill>
                <a:latin typeface="Georgia" panose="02040502050405020303" pitchFamily="18" charset="0"/>
              </a:rPr>
              <a:t>Trafficking victims often do not seek immediate help.</a:t>
            </a:r>
          </a:p>
        </p:txBody>
      </p:sp>
      <p:sp>
        <p:nvSpPr>
          <p:cNvPr id="2" name="Slide Number Placeholder 1">
            <a:extLst>
              <a:ext uri="{FF2B5EF4-FFF2-40B4-BE49-F238E27FC236}">
                <a16:creationId xmlns:a16="http://schemas.microsoft.com/office/drawing/2014/main" id="{EC6364C9-6DF9-4C8B-B653-404AA78F7AD4}"/>
              </a:ext>
            </a:extLst>
          </p:cNvPr>
          <p:cNvSpPr>
            <a:spLocks noGrp="1"/>
          </p:cNvSpPr>
          <p:nvPr>
            <p:ph type="sldNum" sz="quarter" idx="10"/>
          </p:nvPr>
        </p:nvSpPr>
        <p:spPr/>
        <p:txBody>
          <a:bodyPr/>
          <a:lstStyle/>
          <a:p>
            <a:fld id="{DC7BBA9F-DE71-443C-8AAE-5AD50151E65F}" type="slidenum">
              <a:rPr lang="en-US" smtClean="0"/>
              <a:pPr/>
              <a:t>6</a:t>
            </a:fld>
            <a:endParaRPr lang="en-US" dirty="0"/>
          </a:p>
        </p:txBody>
      </p:sp>
    </p:spTree>
    <p:extLst>
      <p:ext uri="{BB962C8B-B14F-4D97-AF65-F5344CB8AC3E}">
        <p14:creationId xmlns:p14="http://schemas.microsoft.com/office/powerpoint/2010/main" val="20372889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0"/>
                                        </p:tgtEl>
                                      </p:cBhvr>
                                    </p:animEffect>
                                    <p:set>
                                      <p:cBhvr>
                                        <p:cTn id="7" dur="1" fill="hold">
                                          <p:stCondLst>
                                            <p:cond delay="499"/>
                                          </p:stCondLst>
                                        </p:cTn>
                                        <p:tgtEl>
                                          <p:spTgt spid="10"/>
                                        </p:tgtEl>
                                        <p:attrNameLst>
                                          <p:attrName>style.visibility</p:attrName>
                                        </p:attrNameLst>
                                      </p:cBhvr>
                                      <p:to>
                                        <p:strVal val="hidden"/>
                                      </p:to>
                                    </p:set>
                                  </p:childTnLst>
                                </p:cTn>
                              </p:par>
                              <p:par>
                                <p:cTn id="8" presetID="42" presetClass="path" presetSubtype="0" accel="50000" decel="50000" fill="hold" grpId="0" nodeType="withEffect">
                                  <p:stCondLst>
                                    <p:cond delay="0"/>
                                  </p:stCondLst>
                                  <p:childTnLst>
                                    <p:animMotion origin="layout" path="M -1.875E-6 -7.40741E-7 L -0.26523 0.05463 " pathEditMode="relative" rAng="0" ptsTypes="AA">
                                      <p:cBhvr>
                                        <p:cTn id="9" dur="2000" fill="hold"/>
                                        <p:tgtEl>
                                          <p:spTgt spid="11"/>
                                        </p:tgtEl>
                                        <p:attrNameLst>
                                          <p:attrName>ppt_x</p:attrName>
                                          <p:attrName>ppt_y</p:attrName>
                                        </p:attrNameLst>
                                      </p:cBhvr>
                                      <p:rCtr x="-13268" y="2731"/>
                                    </p:animMotion>
                                  </p:childTnLst>
                                </p:cTn>
                              </p:par>
                              <p:par>
                                <p:cTn id="10" presetID="10" presetClass="exit" presetSubtype="0" fill="hold" grpId="0" nodeType="withEffect">
                                  <p:stCondLst>
                                    <p:cond delay="0"/>
                                  </p:stCondLst>
                                  <p:childTnLst>
                                    <p:animEffect transition="out" filter="fade">
                                      <p:cBhvr>
                                        <p:cTn id="11" dur="500"/>
                                        <p:tgtEl>
                                          <p:spTgt spid="8"/>
                                        </p:tgtEl>
                                      </p:cBhvr>
                                    </p:animEffect>
                                    <p:set>
                                      <p:cBhvr>
                                        <p:cTn id="12" dur="1" fill="hold">
                                          <p:stCondLst>
                                            <p:cond delay="499"/>
                                          </p:stCondLst>
                                        </p:cTn>
                                        <p:tgtEl>
                                          <p:spTgt spid="8"/>
                                        </p:tgtEl>
                                        <p:attrNameLst>
                                          <p:attrName>style.visibility</p:attrName>
                                        </p:attrNameLst>
                                      </p:cBhvr>
                                      <p:to>
                                        <p:strVal val="hidden"/>
                                      </p:to>
                                    </p:set>
                                  </p:childTnLst>
                                </p:cTn>
                              </p:par>
                              <p:par>
                                <p:cTn id="13" presetID="10" presetClass="exit" presetSubtype="0" fill="hold" grpId="0" nodeType="withEffect">
                                  <p:stCondLst>
                                    <p:cond delay="0"/>
                                  </p:stCondLst>
                                  <p:childTnLst>
                                    <p:animEffect transition="out" filter="fade">
                                      <p:cBhvr>
                                        <p:cTn id="14" dur="500"/>
                                        <p:tgtEl>
                                          <p:spTgt spid="12"/>
                                        </p:tgtEl>
                                      </p:cBhvr>
                                    </p:animEffect>
                                    <p:set>
                                      <p:cBhvr>
                                        <p:cTn id="15" dur="1" fill="hold">
                                          <p:stCondLst>
                                            <p:cond delay="499"/>
                                          </p:stCondLst>
                                        </p:cTn>
                                        <p:tgtEl>
                                          <p:spTgt spid="12"/>
                                        </p:tgtEl>
                                        <p:attrNameLst>
                                          <p:attrName>style.visibility</p:attrName>
                                        </p:attrNameLst>
                                      </p:cBhvr>
                                      <p:to>
                                        <p:strVal val="hidden"/>
                                      </p:to>
                                    </p:set>
                                  </p:childTnLst>
                                </p:cTn>
                              </p:par>
                              <p:par>
                                <p:cTn id="16" presetID="10" presetClass="exit" presetSubtype="0" fill="hold" grpId="0" nodeType="withEffect">
                                  <p:stCondLst>
                                    <p:cond delay="0"/>
                                  </p:stCondLst>
                                  <p:childTnLst>
                                    <p:animEffect transition="out" filter="fade">
                                      <p:cBhvr>
                                        <p:cTn id="17" dur="500"/>
                                        <p:tgtEl>
                                          <p:spTgt spid="9"/>
                                        </p:tgtEl>
                                      </p:cBhvr>
                                    </p:animEffect>
                                    <p:set>
                                      <p:cBhvr>
                                        <p:cTn id="18" dur="1" fill="hold">
                                          <p:stCondLst>
                                            <p:cond delay="499"/>
                                          </p:stCondLst>
                                        </p:cTn>
                                        <p:tgtEl>
                                          <p:spTgt spid="9"/>
                                        </p:tgtEl>
                                        <p:attrNameLst>
                                          <p:attrName>style.visibility</p:attrName>
                                        </p:attrNameLst>
                                      </p:cBhvr>
                                      <p:to>
                                        <p:strVal val="hidden"/>
                                      </p:to>
                                    </p:set>
                                  </p:childTnLst>
                                </p:cTn>
                              </p:par>
                              <p:par>
                                <p:cTn id="19" presetID="10" presetClass="entr" presetSubtype="0" fill="hold" grpId="0" nodeType="withEffect">
                                  <p:stCondLst>
                                    <p:cond delay="1500"/>
                                  </p:stCondLst>
                                  <p:childTnLst>
                                    <p:set>
                                      <p:cBhvr>
                                        <p:cTn id="20" dur="1" fill="hold">
                                          <p:stCondLst>
                                            <p:cond delay="0"/>
                                          </p:stCondLst>
                                        </p:cTn>
                                        <p:tgtEl>
                                          <p:spTgt spid="13"/>
                                        </p:tgtEl>
                                        <p:attrNameLst>
                                          <p:attrName>style.visibility</p:attrName>
                                        </p:attrNameLst>
                                      </p:cBhvr>
                                      <p:to>
                                        <p:strVal val="visible"/>
                                      </p:to>
                                    </p:set>
                                    <p:animEffect transition="in" filter="fade">
                                      <p:cBhvr>
                                        <p:cTn id="2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animBg="1"/>
      <p:bldP spid="11" grpId="0" animBg="1"/>
      <p:bldP spid="8" grpId="0"/>
      <p:bldP spid="12" grpId="0"/>
      <p:bldP spid="1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9BCDD1AA-B7D2-46D4-9D28-0D40365EE51E}"/>
              </a:ext>
            </a:extLst>
          </p:cNvPr>
          <p:cNvGrpSpPr/>
          <p:nvPr/>
        </p:nvGrpSpPr>
        <p:grpSpPr>
          <a:xfrm>
            <a:off x="347865" y="0"/>
            <a:ext cx="11844135" cy="6497053"/>
            <a:chOff x="0" y="0"/>
            <a:chExt cx="11844135" cy="6497053"/>
          </a:xfrm>
        </p:grpSpPr>
        <p:pic>
          <p:nvPicPr>
            <p:cNvPr id="9" name="Picture 8" descr="Two people in a kitchen&#10;&#10;Description automatically generated with medium confidence">
              <a:extLst>
                <a:ext uri="{FF2B5EF4-FFF2-40B4-BE49-F238E27FC236}">
                  <a16:creationId xmlns:a16="http://schemas.microsoft.com/office/drawing/2014/main" id="{98662076-744B-4D8D-80B8-09B060A48DB7}"/>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433389" y="0"/>
              <a:ext cx="11410746" cy="6497052"/>
            </a:xfrm>
            <a:prstGeom prst="rect">
              <a:avLst/>
            </a:prstGeom>
          </p:spPr>
        </p:pic>
        <p:pic>
          <p:nvPicPr>
            <p:cNvPr id="13" name="Picture 12" descr="Two people in a kitchen&#10;&#10;Description automatically generated with medium confidence">
              <a:extLst>
                <a:ext uri="{FF2B5EF4-FFF2-40B4-BE49-F238E27FC236}">
                  <a16:creationId xmlns:a16="http://schemas.microsoft.com/office/drawing/2014/main" id="{9FA6F9E2-898C-4AF8-9EC4-D7738A48875E}"/>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0"/>
              <a:ext cx="1005841" cy="6497053"/>
            </a:xfrm>
            <a:prstGeom prst="rect">
              <a:avLst/>
            </a:prstGeom>
          </p:spPr>
        </p:pic>
      </p:grpSp>
      <p:sp>
        <p:nvSpPr>
          <p:cNvPr id="15" name="Rectangle 14">
            <a:extLst>
              <a:ext uri="{FF2B5EF4-FFF2-40B4-BE49-F238E27FC236}">
                <a16:creationId xmlns:a16="http://schemas.microsoft.com/office/drawing/2014/main" id="{18B82AF3-2280-41D7-8E98-D8435A07B021}"/>
              </a:ext>
            </a:extLst>
          </p:cNvPr>
          <p:cNvSpPr/>
          <p:nvPr/>
        </p:nvSpPr>
        <p:spPr>
          <a:xfrm>
            <a:off x="0" y="0"/>
            <a:ext cx="12192000" cy="6497053"/>
          </a:xfrm>
          <a:prstGeom prst="rect">
            <a:avLst/>
          </a:prstGeom>
          <a:gradFill flip="none" rotWithShape="1">
            <a:gsLst>
              <a:gs pos="57000">
                <a:schemeClr val="accent1">
                  <a:lumMod val="5000"/>
                  <a:lumOff val="95000"/>
                </a:schemeClr>
              </a:gs>
              <a:gs pos="0">
                <a:srgbClr val="EDE9FB">
                  <a:alpha val="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6" name="Google Shape;47;p8">
            <a:extLst>
              <a:ext uri="{FF2B5EF4-FFF2-40B4-BE49-F238E27FC236}">
                <a16:creationId xmlns:a16="http://schemas.microsoft.com/office/drawing/2014/main" id="{F3DF36E8-6885-400C-928D-9190894B7772}"/>
              </a:ext>
            </a:extLst>
          </p:cNvPr>
          <p:cNvPicPr preferRelativeResize="0"/>
          <p:nvPr/>
        </p:nvPicPr>
        <p:blipFill rotWithShape="1">
          <a:blip r:embed="rId4" cstate="screen">
            <a:alphaModFix/>
            <a:duotone>
              <a:prstClr val="black"/>
              <a:schemeClr val="accent5">
                <a:tint val="45000"/>
                <a:satMod val="400000"/>
              </a:schemeClr>
            </a:duotone>
            <a:extLst>
              <a:ext uri="{28A0092B-C50C-407E-A947-70E740481C1C}">
                <a14:useLocalDpi xmlns:a14="http://schemas.microsoft.com/office/drawing/2010/main"/>
              </a:ext>
            </a:extLst>
          </a:blip>
          <a:srcRect l="5320"/>
          <a:stretch/>
        </p:blipFill>
        <p:spPr>
          <a:xfrm>
            <a:off x="0" y="477168"/>
            <a:ext cx="7467600" cy="1300133"/>
          </a:xfrm>
          <a:prstGeom prst="rect">
            <a:avLst/>
          </a:prstGeom>
          <a:noFill/>
          <a:ln>
            <a:noFill/>
          </a:ln>
          <a:effectLst>
            <a:outerShdw blurRad="50800" dist="38100" dir="2700000" algn="tl" rotWithShape="0">
              <a:prstClr val="black">
                <a:alpha val="40000"/>
              </a:prstClr>
            </a:outerShdw>
          </a:effectLst>
        </p:spPr>
      </p:pic>
      <p:sp>
        <p:nvSpPr>
          <p:cNvPr id="2" name="Title 1">
            <a:extLst>
              <a:ext uri="{FF2B5EF4-FFF2-40B4-BE49-F238E27FC236}">
                <a16:creationId xmlns:a16="http://schemas.microsoft.com/office/drawing/2014/main" id="{0FE5A95C-D3A6-4D18-B4BD-025DBC8BD650}"/>
              </a:ext>
            </a:extLst>
          </p:cNvPr>
          <p:cNvSpPr>
            <a:spLocks noGrp="1"/>
          </p:cNvSpPr>
          <p:nvPr>
            <p:ph type="title"/>
          </p:nvPr>
        </p:nvSpPr>
        <p:spPr/>
        <p:txBody>
          <a:bodyPr/>
          <a:lstStyle/>
          <a:p>
            <a:r>
              <a:rPr lang="en-US" dirty="0"/>
              <a:t>Violence</a:t>
            </a:r>
          </a:p>
        </p:txBody>
      </p:sp>
      <p:sp>
        <p:nvSpPr>
          <p:cNvPr id="3" name="Text Placeholder 2">
            <a:extLst>
              <a:ext uri="{FF2B5EF4-FFF2-40B4-BE49-F238E27FC236}">
                <a16:creationId xmlns:a16="http://schemas.microsoft.com/office/drawing/2014/main" id="{9A6C8307-D78E-4728-BBA5-71E340DB6E6F}"/>
              </a:ext>
            </a:extLst>
          </p:cNvPr>
          <p:cNvSpPr>
            <a:spLocks noGrp="1"/>
          </p:cNvSpPr>
          <p:nvPr>
            <p:ph type="body" idx="1"/>
          </p:nvPr>
        </p:nvSpPr>
        <p:spPr>
          <a:xfrm>
            <a:off x="609599" y="1999333"/>
            <a:ext cx="5486401" cy="4169200"/>
          </a:xfrm>
        </p:spPr>
        <p:txBody>
          <a:bodyPr/>
          <a:lstStyle/>
          <a:p>
            <a:pPr marL="118531" indent="0">
              <a:buNone/>
            </a:pPr>
            <a:r>
              <a:rPr lang="en-US" sz="2800" dirty="0"/>
              <a:t>Violence is used to ____ _____ over victims. </a:t>
            </a:r>
          </a:p>
        </p:txBody>
      </p:sp>
      <p:sp>
        <p:nvSpPr>
          <p:cNvPr id="4" name="Slide Number Placeholder 3">
            <a:extLst>
              <a:ext uri="{FF2B5EF4-FFF2-40B4-BE49-F238E27FC236}">
                <a16:creationId xmlns:a16="http://schemas.microsoft.com/office/drawing/2014/main" id="{4FC2EB7A-86F2-4FEC-BE94-BF4E852AEACD}"/>
              </a:ext>
            </a:extLst>
          </p:cNvPr>
          <p:cNvSpPr>
            <a:spLocks noGrp="1"/>
          </p:cNvSpPr>
          <p:nvPr>
            <p:ph type="sldNum" sz="quarter" idx="10"/>
          </p:nvPr>
        </p:nvSpPr>
        <p:spPr/>
        <p:txBody>
          <a:bodyPr/>
          <a:lstStyle/>
          <a:p>
            <a:fld id="{DC7BBA9F-DE71-443C-8AAE-5AD50151E65F}" type="slidenum">
              <a:rPr lang="en-US" smtClean="0"/>
              <a:pPr/>
              <a:t>7</a:t>
            </a:fld>
            <a:endParaRPr lang="en-US" dirty="0"/>
          </a:p>
        </p:txBody>
      </p:sp>
      <p:sp>
        <p:nvSpPr>
          <p:cNvPr id="14" name="Text Placeholder 2">
            <a:extLst>
              <a:ext uri="{FF2B5EF4-FFF2-40B4-BE49-F238E27FC236}">
                <a16:creationId xmlns:a16="http://schemas.microsoft.com/office/drawing/2014/main" id="{286245B6-0EFF-41AC-BCC8-B37B1137E08A}"/>
              </a:ext>
            </a:extLst>
          </p:cNvPr>
          <p:cNvSpPr txBox="1">
            <a:spLocks/>
          </p:cNvSpPr>
          <p:nvPr/>
        </p:nvSpPr>
        <p:spPr>
          <a:xfrm>
            <a:off x="609599" y="3266151"/>
            <a:ext cx="6331356" cy="2322397"/>
          </a:xfrm>
          <a:prstGeom prst="rect">
            <a:avLst/>
          </a:prstGeom>
          <a:noFill/>
          <a:ln>
            <a:noFill/>
          </a:ln>
          <a:effectLst>
            <a:outerShdw blurRad="42863" dist="9525" dir="5400000" algn="bl" rotWithShape="0">
              <a:schemeClr val="dk1">
                <a:alpha val="20000"/>
              </a:schemeClr>
            </a:outerShdw>
          </a:effectLst>
        </p:spPr>
        <p:txBody>
          <a:bodyPr spcFirstLastPara="1" wrap="square" lIns="0" tIns="0" rIns="0" bIns="0" anchor="t" anchorCtr="0">
            <a:noAutofit/>
          </a:bodyPr>
          <a:lstStyle>
            <a:defPPr marR="0" lvl="0" algn="l" rtl="0">
              <a:lnSpc>
                <a:spcPct val="100000"/>
              </a:lnSpc>
              <a:spcBef>
                <a:spcPts val="0"/>
              </a:spcBef>
              <a:spcAft>
                <a:spcPts val="0"/>
              </a:spcAft>
            </a:defPPr>
            <a:lvl1pPr marL="609585" marR="0" lvl="0" indent="-491054" algn="l" rtl="0" eaLnBrk="1" hangingPunct="1">
              <a:lnSpc>
                <a:spcPct val="115000"/>
              </a:lnSpc>
              <a:spcBef>
                <a:spcPts val="800"/>
              </a:spcBef>
              <a:spcAft>
                <a:spcPts val="0"/>
              </a:spcAft>
              <a:buClr>
                <a:schemeClr val="dk1"/>
              </a:buClr>
              <a:buSzPts val="2200"/>
              <a:buFont typeface="Patrick Hand"/>
              <a:buChar char="✔"/>
              <a:defRPr sz="2933" b="0" i="0" u="none" strike="noStrike" cap="none">
                <a:solidFill>
                  <a:schemeClr val="tx1"/>
                </a:solidFill>
                <a:latin typeface="Georgia" panose="02040502050405020303" pitchFamily="18" charset="0"/>
                <a:ea typeface="Patrick Hand"/>
                <a:cs typeface="Patrick Hand"/>
                <a:sym typeface="Patrick Hand"/>
              </a:defRPr>
            </a:lvl1pPr>
            <a:lvl2pPr marL="1219170" marR="0" lvl="1" indent="-491054" algn="l" rtl="0" eaLnBrk="1" hangingPunct="1">
              <a:lnSpc>
                <a:spcPct val="115000"/>
              </a:lnSpc>
              <a:spcBef>
                <a:spcPts val="0"/>
              </a:spcBef>
              <a:spcAft>
                <a:spcPts val="0"/>
              </a:spcAft>
              <a:buClr>
                <a:schemeClr val="lt1"/>
              </a:buClr>
              <a:buSzPts val="2200"/>
              <a:buFont typeface="Patrick Hand"/>
              <a:buChar char="○"/>
              <a:defRPr sz="2933" b="0" i="0" u="none" strike="noStrike" cap="none">
                <a:solidFill>
                  <a:schemeClr val="lt1"/>
                </a:solidFill>
                <a:latin typeface="Patrick Hand"/>
                <a:ea typeface="Patrick Hand"/>
                <a:cs typeface="Patrick Hand"/>
                <a:sym typeface="Patrick Hand"/>
              </a:defRPr>
            </a:lvl2pPr>
            <a:lvl3pPr marL="1828754" marR="0" lvl="2" indent="-491054" algn="l" rtl="0" eaLnBrk="1" hangingPunct="1">
              <a:lnSpc>
                <a:spcPct val="115000"/>
              </a:lnSpc>
              <a:spcBef>
                <a:spcPts val="0"/>
              </a:spcBef>
              <a:spcAft>
                <a:spcPts val="0"/>
              </a:spcAft>
              <a:buClr>
                <a:schemeClr val="lt1"/>
              </a:buClr>
              <a:buSzPts val="2200"/>
              <a:buFont typeface="Patrick Hand"/>
              <a:buChar char="■"/>
              <a:defRPr sz="2933" b="0" i="0" u="none" strike="noStrike" cap="none">
                <a:solidFill>
                  <a:schemeClr val="lt1"/>
                </a:solidFill>
                <a:latin typeface="Patrick Hand"/>
                <a:ea typeface="Patrick Hand"/>
                <a:cs typeface="Patrick Hand"/>
                <a:sym typeface="Patrick Hand"/>
              </a:defRPr>
            </a:lvl3pPr>
            <a:lvl4pPr marL="2438339" marR="0" lvl="3" indent="-491054" algn="l" rtl="0" eaLnBrk="1" hangingPunct="1">
              <a:lnSpc>
                <a:spcPct val="115000"/>
              </a:lnSpc>
              <a:spcBef>
                <a:spcPts val="0"/>
              </a:spcBef>
              <a:spcAft>
                <a:spcPts val="0"/>
              </a:spcAft>
              <a:buClr>
                <a:schemeClr val="lt1"/>
              </a:buClr>
              <a:buSzPts val="2200"/>
              <a:buFont typeface="Patrick Hand"/>
              <a:buChar char="●"/>
              <a:defRPr sz="2933" b="0" i="0" u="none" strike="noStrike" cap="none">
                <a:solidFill>
                  <a:schemeClr val="lt1"/>
                </a:solidFill>
                <a:latin typeface="Patrick Hand"/>
                <a:ea typeface="Patrick Hand"/>
                <a:cs typeface="Patrick Hand"/>
                <a:sym typeface="Patrick Hand"/>
              </a:defRPr>
            </a:lvl4pPr>
            <a:lvl5pPr marL="3047924" marR="0" lvl="4" indent="-491054" algn="l" rtl="0" eaLnBrk="1" hangingPunct="1">
              <a:lnSpc>
                <a:spcPct val="115000"/>
              </a:lnSpc>
              <a:spcBef>
                <a:spcPts val="0"/>
              </a:spcBef>
              <a:spcAft>
                <a:spcPts val="0"/>
              </a:spcAft>
              <a:buClr>
                <a:schemeClr val="lt1"/>
              </a:buClr>
              <a:buSzPts val="2200"/>
              <a:buFont typeface="Patrick Hand"/>
              <a:buChar char="○"/>
              <a:defRPr sz="2933" b="0" i="0" u="none" strike="noStrike" cap="none">
                <a:solidFill>
                  <a:schemeClr val="lt1"/>
                </a:solidFill>
                <a:latin typeface="Patrick Hand"/>
                <a:ea typeface="Patrick Hand"/>
                <a:cs typeface="Patrick Hand"/>
                <a:sym typeface="Patrick Hand"/>
              </a:defRPr>
            </a:lvl5pPr>
            <a:lvl6pPr marL="3657509" marR="0" lvl="5" indent="-491054" algn="l" rtl="0" eaLnBrk="1" hangingPunct="1">
              <a:lnSpc>
                <a:spcPct val="115000"/>
              </a:lnSpc>
              <a:spcBef>
                <a:spcPts val="0"/>
              </a:spcBef>
              <a:spcAft>
                <a:spcPts val="0"/>
              </a:spcAft>
              <a:buClr>
                <a:schemeClr val="lt1"/>
              </a:buClr>
              <a:buSzPts val="2200"/>
              <a:buFont typeface="Patrick Hand"/>
              <a:buChar char="■"/>
              <a:defRPr sz="2933" b="0" i="0" u="none" strike="noStrike" cap="none">
                <a:solidFill>
                  <a:schemeClr val="lt1"/>
                </a:solidFill>
                <a:latin typeface="Patrick Hand"/>
                <a:ea typeface="Patrick Hand"/>
                <a:cs typeface="Patrick Hand"/>
                <a:sym typeface="Patrick Hand"/>
              </a:defRPr>
            </a:lvl6pPr>
            <a:lvl7pPr marL="4267093" marR="0" lvl="6" indent="-491054" algn="l" rtl="0" eaLnBrk="1" hangingPunct="1">
              <a:lnSpc>
                <a:spcPct val="115000"/>
              </a:lnSpc>
              <a:spcBef>
                <a:spcPts val="0"/>
              </a:spcBef>
              <a:spcAft>
                <a:spcPts val="0"/>
              </a:spcAft>
              <a:buClr>
                <a:schemeClr val="lt1"/>
              </a:buClr>
              <a:buSzPts val="2200"/>
              <a:buFont typeface="Patrick Hand"/>
              <a:buChar char="●"/>
              <a:defRPr sz="2933" b="0" i="0" u="none" strike="noStrike" cap="none">
                <a:solidFill>
                  <a:schemeClr val="lt1"/>
                </a:solidFill>
                <a:latin typeface="Patrick Hand"/>
                <a:ea typeface="Patrick Hand"/>
                <a:cs typeface="Patrick Hand"/>
                <a:sym typeface="Patrick Hand"/>
              </a:defRPr>
            </a:lvl7pPr>
            <a:lvl8pPr marL="4876678" marR="0" lvl="7" indent="-491054" algn="l" rtl="0" eaLnBrk="1" hangingPunct="1">
              <a:lnSpc>
                <a:spcPct val="115000"/>
              </a:lnSpc>
              <a:spcBef>
                <a:spcPts val="0"/>
              </a:spcBef>
              <a:spcAft>
                <a:spcPts val="0"/>
              </a:spcAft>
              <a:buClr>
                <a:schemeClr val="lt1"/>
              </a:buClr>
              <a:buSzPts val="2200"/>
              <a:buFont typeface="Patrick Hand"/>
              <a:buChar char="○"/>
              <a:defRPr sz="2933" b="0" i="0" u="none" strike="noStrike" cap="none">
                <a:solidFill>
                  <a:schemeClr val="lt1"/>
                </a:solidFill>
                <a:latin typeface="Patrick Hand"/>
                <a:ea typeface="Patrick Hand"/>
                <a:cs typeface="Patrick Hand"/>
                <a:sym typeface="Patrick Hand"/>
              </a:defRPr>
            </a:lvl8pPr>
            <a:lvl9pPr marL="5486263" marR="0" lvl="8" indent="-491054" algn="l" rtl="0" eaLnBrk="1" hangingPunct="1">
              <a:lnSpc>
                <a:spcPct val="115000"/>
              </a:lnSpc>
              <a:spcBef>
                <a:spcPts val="0"/>
              </a:spcBef>
              <a:spcAft>
                <a:spcPts val="0"/>
              </a:spcAft>
              <a:buClr>
                <a:schemeClr val="lt1"/>
              </a:buClr>
              <a:buSzPts val="2200"/>
              <a:buFont typeface="Patrick Hand"/>
              <a:buChar char="■"/>
              <a:defRPr sz="2933" b="0" i="0" u="none" strike="noStrike" cap="none">
                <a:solidFill>
                  <a:schemeClr val="lt1"/>
                </a:solidFill>
                <a:latin typeface="Patrick Hand"/>
                <a:ea typeface="Patrick Hand"/>
                <a:cs typeface="Patrick Hand"/>
                <a:sym typeface="Patrick Hand"/>
              </a:defRPr>
            </a:lvl9pPr>
          </a:lstStyle>
          <a:p>
            <a:pPr marL="118531" indent="0">
              <a:buFont typeface="Patrick Hand"/>
              <a:buNone/>
            </a:pPr>
            <a:r>
              <a:rPr lang="en-US" sz="2800" dirty="0"/>
              <a:t>Eventually, the repeated violence _____ _____ victims into _________.</a:t>
            </a:r>
          </a:p>
        </p:txBody>
      </p:sp>
      <p:sp>
        <p:nvSpPr>
          <p:cNvPr id="6" name="TextBox 5">
            <a:extLst>
              <a:ext uri="{FF2B5EF4-FFF2-40B4-BE49-F238E27FC236}">
                <a16:creationId xmlns:a16="http://schemas.microsoft.com/office/drawing/2014/main" id="{FAAFA727-3434-4487-8ED6-31D08AE2D3A0}"/>
              </a:ext>
            </a:extLst>
          </p:cNvPr>
          <p:cNvSpPr txBox="1"/>
          <p:nvPr/>
        </p:nvSpPr>
        <p:spPr>
          <a:xfrm>
            <a:off x="3298772" y="2033968"/>
            <a:ext cx="2926537" cy="541687"/>
          </a:xfrm>
          <a:prstGeom prst="rect">
            <a:avLst/>
          </a:prstGeom>
          <a:noFill/>
        </p:spPr>
        <p:txBody>
          <a:bodyPr wrap="square" rtlCol="0">
            <a:spAutoFit/>
          </a:bodyPr>
          <a:lstStyle/>
          <a:p>
            <a:pPr algn="ctr"/>
            <a:r>
              <a:rPr lang="en-US" sz="2800" dirty="0">
                <a:solidFill>
                  <a:schemeClr val="tx2">
                    <a:lumMod val="50000"/>
                  </a:schemeClr>
                </a:solidFill>
                <a:latin typeface="Georgia" panose="02040502050405020303" pitchFamily="18" charset="0"/>
              </a:rPr>
              <a:t> gain  control</a:t>
            </a:r>
          </a:p>
        </p:txBody>
      </p:sp>
      <p:sp>
        <p:nvSpPr>
          <p:cNvPr id="7" name="TextBox 6">
            <a:extLst>
              <a:ext uri="{FF2B5EF4-FFF2-40B4-BE49-F238E27FC236}">
                <a16:creationId xmlns:a16="http://schemas.microsoft.com/office/drawing/2014/main" id="{B512B6C5-2757-4D47-962B-1FC6E8BB034E}"/>
              </a:ext>
            </a:extLst>
          </p:cNvPr>
          <p:cNvSpPr txBox="1"/>
          <p:nvPr/>
        </p:nvSpPr>
        <p:spPr>
          <a:xfrm>
            <a:off x="522237" y="4322888"/>
            <a:ext cx="2377626" cy="541687"/>
          </a:xfrm>
          <a:prstGeom prst="rect">
            <a:avLst/>
          </a:prstGeom>
          <a:noFill/>
        </p:spPr>
        <p:txBody>
          <a:bodyPr wrap="square" rtlCol="0">
            <a:spAutoFit/>
          </a:bodyPr>
          <a:lstStyle/>
          <a:p>
            <a:pPr algn="ctr"/>
            <a:r>
              <a:rPr lang="en-US" sz="2800" dirty="0">
                <a:solidFill>
                  <a:schemeClr val="tx2">
                    <a:lumMod val="50000"/>
                  </a:schemeClr>
                </a:solidFill>
                <a:latin typeface="Georgia" panose="02040502050405020303" pitchFamily="18" charset="0"/>
              </a:rPr>
              <a:t>compliance</a:t>
            </a:r>
          </a:p>
        </p:txBody>
      </p:sp>
      <p:sp>
        <p:nvSpPr>
          <p:cNvPr id="8" name="TextBox 7">
            <a:extLst>
              <a:ext uri="{FF2B5EF4-FFF2-40B4-BE49-F238E27FC236}">
                <a16:creationId xmlns:a16="http://schemas.microsoft.com/office/drawing/2014/main" id="{5496BF4D-1CB5-4639-A6A3-A0AF00DEE088}"/>
              </a:ext>
            </a:extLst>
          </p:cNvPr>
          <p:cNvSpPr txBox="1"/>
          <p:nvPr/>
        </p:nvSpPr>
        <p:spPr>
          <a:xfrm>
            <a:off x="475263" y="3820603"/>
            <a:ext cx="2823509" cy="541687"/>
          </a:xfrm>
          <a:prstGeom prst="rect">
            <a:avLst/>
          </a:prstGeom>
          <a:noFill/>
        </p:spPr>
        <p:txBody>
          <a:bodyPr wrap="square" rtlCol="0">
            <a:spAutoFit/>
          </a:bodyPr>
          <a:lstStyle/>
          <a:p>
            <a:pPr algn="ctr"/>
            <a:r>
              <a:rPr lang="en-US" sz="2800" dirty="0">
                <a:solidFill>
                  <a:schemeClr val="tx2">
                    <a:lumMod val="50000"/>
                  </a:schemeClr>
                </a:solidFill>
                <a:latin typeface="Georgia" panose="02040502050405020303" pitchFamily="18" charset="0"/>
              </a:rPr>
              <a:t>breaks  down</a:t>
            </a:r>
          </a:p>
        </p:txBody>
      </p:sp>
    </p:spTree>
    <p:extLst>
      <p:ext uri="{BB962C8B-B14F-4D97-AF65-F5344CB8AC3E}">
        <p14:creationId xmlns:p14="http://schemas.microsoft.com/office/powerpoint/2010/main" val="341509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group of people standing together&#10;&#10;Description automatically generated with low confidence">
            <a:extLst>
              <a:ext uri="{FF2B5EF4-FFF2-40B4-BE49-F238E27FC236}">
                <a16:creationId xmlns:a16="http://schemas.microsoft.com/office/drawing/2014/main" id="{B5A0FFE9-8C4E-42E9-9757-D5EB2806B4D3}"/>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t="-5622"/>
          <a:stretch/>
        </p:blipFill>
        <p:spPr>
          <a:xfrm>
            <a:off x="1908313" y="-362916"/>
            <a:ext cx="10283687" cy="6859969"/>
          </a:xfrm>
          <a:prstGeom prst="rect">
            <a:avLst/>
          </a:prstGeom>
        </p:spPr>
      </p:pic>
      <p:sp>
        <p:nvSpPr>
          <p:cNvPr id="11" name="Rectangle 10">
            <a:extLst>
              <a:ext uri="{FF2B5EF4-FFF2-40B4-BE49-F238E27FC236}">
                <a16:creationId xmlns:a16="http://schemas.microsoft.com/office/drawing/2014/main" id="{68CE5094-EAD1-448C-89D4-E921091C58A4}"/>
              </a:ext>
            </a:extLst>
          </p:cNvPr>
          <p:cNvSpPr/>
          <p:nvPr/>
        </p:nvSpPr>
        <p:spPr>
          <a:xfrm>
            <a:off x="0" y="0"/>
            <a:ext cx="12192000" cy="6497053"/>
          </a:xfrm>
          <a:prstGeom prst="rect">
            <a:avLst/>
          </a:prstGeom>
          <a:gradFill flip="none" rotWithShape="1">
            <a:gsLst>
              <a:gs pos="57000">
                <a:schemeClr val="accent1">
                  <a:lumMod val="5000"/>
                  <a:lumOff val="95000"/>
                </a:schemeClr>
              </a:gs>
              <a:gs pos="0">
                <a:srgbClr val="EDE9FB">
                  <a:alpha val="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Google Shape;47;p8">
            <a:extLst>
              <a:ext uri="{FF2B5EF4-FFF2-40B4-BE49-F238E27FC236}">
                <a16:creationId xmlns:a16="http://schemas.microsoft.com/office/drawing/2014/main" id="{2CEE44FD-26EB-4D1F-BD53-22C369DA0FB9}"/>
              </a:ext>
            </a:extLst>
          </p:cNvPr>
          <p:cNvPicPr preferRelativeResize="0"/>
          <p:nvPr/>
        </p:nvPicPr>
        <p:blipFill rotWithShape="1">
          <a:blip r:embed="rId3" cstate="screen">
            <a:alphaModFix/>
            <a:duotone>
              <a:prstClr val="black"/>
              <a:schemeClr val="accent5">
                <a:tint val="45000"/>
                <a:satMod val="400000"/>
              </a:schemeClr>
            </a:duotone>
            <a:extLst>
              <a:ext uri="{28A0092B-C50C-407E-A947-70E740481C1C}">
                <a14:useLocalDpi xmlns:a14="http://schemas.microsoft.com/office/drawing/2010/main"/>
              </a:ext>
            </a:extLst>
          </a:blip>
          <a:srcRect l="5320"/>
          <a:stretch/>
        </p:blipFill>
        <p:spPr>
          <a:xfrm>
            <a:off x="0" y="477168"/>
            <a:ext cx="7467600" cy="1300133"/>
          </a:xfrm>
          <a:prstGeom prst="rect">
            <a:avLst/>
          </a:prstGeom>
          <a:noFill/>
          <a:ln>
            <a:noFill/>
          </a:ln>
          <a:effectLst>
            <a:outerShdw blurRad="50800" dist="38100" dir="2700000" algn="tl" rotWithShape="0">
              <a:prstClr val="black">
                <a:alpha val="40000"/>
              </a:prstClr>
            </a:outerShdw>
          </a:effectLst>
        </p:spPr>
      </p:pic>
      <p:sp>
        <p:nvSpPr>
          <p:cNvPr id="2" name="Title 1">
            <a:extLst>
              <a:ext uri="{FF2B5EF4-FFF2-40B4-BE49-F238E27FC236}">
                <a16:creationId xmlns:a16="http://schemas.microsoft.com/office/drawing/2014/main" id="{0FE5A95C-D3A6-4D18-B4BD-025DBC8BD650}"/>
              </a:ext>
            </a:extLst>
          </p:cNvPr>
          <p:cNvSpPr>
            <a:spLocks noGrp="1"/>
          </p:cNvSpPr>
          <p:nvPr>
            <p:ph type="title"/>
          </p:nvPr>
        </p:nvSpPr>
        <p:spPr/>
        <p:txBody>
          <a:bodyPr/>
          <a:lstStyle/>
          <a:p>
            <a:r>
              <a:rPr lang="en-US" dirty="0">
                <a:latin typeface="Georgia"/>
              </a:rPr>
              <a:t>Fear</a:t>
            </a:r>
          </a:p>
        </p:txBody>
      </p:sp>
      <p:sp>
        <p:nvSpPr>
          <p:cNvPr id="3" name="Text Placeholder 2">
            <a:extLst>
              <a:ext uri="{FF2B5EF4-FFF2-40B4-BE49-F238E27FC236}">
                <a16:creationId xmlns:a16="http://schemas.microsoft.com/office/drawing/2014/main" id="{9A6C8307-D78E-4728-BBA5-71E340DB6E6F}"/>
              </a:ext>
            </a:extLst>
          </p:cNvPr>
          <p:cNvSpPr>
            <a:spLocks noGrp="1"/>
          </p:cNvSpPr>
          <p:nvPr>
            <p:ph type="body" idx="1"/>
          </p:nvPr>
        </p:nvSpPr>
        <p:spPr>
          <a:xfrm>
            <a:off x="609599" y="1999333"/>
            <a:ext cx="4114801" cy="1443379"/>
          </a:xfrm>
        </p:spPr>
        <p:txBody>
          <a:bodyPr/>
          <a:lstStyle/>
          <a:p>
            <a:pPr marL="118110" indent="0">
              <a:lnSpc>
                <a:spcPct val="114999"/>
              </a:lnSpc>
              <a:buNone/>
            </a:pPr>
            <a:r>
              <a:rPr lang="en-US" sz="2800" dirty="0">
                <a:latin typeface="Georgia"/>
              </a:rPr>
              <a:t>Fear can be ____ or ________ .</a:t>
            </a:r>
          </a:p>
        </p:txBody>
      </p:sp>
      <p:sp>
        <p:nvSpPr>
          <p:cNvPr id="6" name="TextBox 5">
            <a:extLst>
              <a:ext uri="{FF2B5EF4-FFF2-40B4-BE49-F238E27FC236}">
                <a16:creationId xmlns:a16="http://schemas.microsoft.com/office/drawing/2014/main" id="{FAAFA727-3434-4487-8ED6-31D08AE2D3A0}"/>
              </a:ext>
            </a:extLst>
          </p:cNvPr>
          <p:cNvSpPr txBox="1"/>
          <p:nvPr/>
        </p:nvSpPr>
        <p:spPr>
          <a:xfrm>
            <a:off x="2482860" y="2047459"/>
            <a:ext cx="1045398" cy="541687"/>
          </a:xfrm>
          <a:prstGeom prst="rect">
            <a:avLst/>
          </a:prstGeom>
          <a:noFill/>
        </p:spPr>
        <p:txBody>
          <a:bodyPr wrap="square" lIns="91440" tIns="45720" rIns="91440" bIns="45720" rtlCol="0" anchor="t">
            <a:spAutoFit/>
          </a:bodyPr>
          <a:lstStyle/>
          <a:p>
            <a:pPr algn="ctr"/>
            <a:r>
              <a:rPr lang="en-US" sz="2900" dirty="0">
                <a:solidFill>
                  <a:schemeClr val="tx2">
                    <a:lumMod val="50000"/>
                  </a:schemeClr>
                </a:solidFill>
                <a:latin typeface="Georgia"/>
              </a:rPr>
              <a:t> </a:t>
            </a:r>
            <a:r>
              <a:rPr lang="en-US" sz="2800" dirty="0">
                <a:solidFill>
                  <a:schemeClr val="tx2">
                    <a:lumMod val="50000"/>
                  </a:schemeClr>
                </a:solidFill>
                <a:latin typeface="Georgia"/>
              </a:rPr>
              <a:t>real</a:t>
            </a:r>
            <a:endParaRPr lang="en-US" sz="2800" dirty="0">
              <a:solidFill>
                <a:schemeClr val="tx2">
                  <a:lumMod val="50000"/>
                </a:schemeClr>
              </a:solidFill>
              <a:latin typeface="Georgia" panose="02040502050405020303" pitchFamily="18" charset="0"/>
            </a:endParaRPr>
          </a:p>
        </p:txBody>
      </p:sp>
      <p:sp>
        <p:nvSpPr>
          <p:cNvPr id="4" name="Slide Number Placeholder 3">
            <a:extLst>
              <a:ext uri="{FF2B5EF4-FFF2-40B4-BE49-F238E27FC236}">
                <a16:creationId xmlns:a16="http://schemas.microsoft.com/office/drawing/2014/main" id="{4FC2EB7A-86F2-4FEC-BE94-BF4E852AEACD}"/>
              </a:ext>
            </a:extLst>
          </p:cNvPr>
          <p:cNvSpPr>
            <a:spLocks noGrp="1"/>
          </p:cNvSpPr>
          <p:nvPr>
            <p:ph type="sldNum" sz="quarter" idx="10"/>
          </p:nvPr>
        </p:nvSpPr>
        <p:spPr/>
        <p:txBody>
          <a:bodyPr/>
          <a:lstStyle/>
          <a:p>
            <a:fld id="{DC7BBA9F-DE71-443C-8AAE-5AD50151E65F}" type="slidenum">
              <a:rPr lang="en-US" smtClean="0"/>
              <a:pPr/>
              <a:t>8</a:t>
            </a:fld>
            <a:endParaRPr lang="en-US" dirty="0"/>
          </a:p>
        </p:txBody>
      </p:sp>
      <p:sp>
        <p:nvSpPr>
          <p:cNvPr id="5" name="TextBox 4">
            <a:extLst>
              <a:ext uri="{FF2B5EF4-FFF2-40B4-BE49-F238E27FC236}">
                <a16:creationId xmlns:a16="http://schemas.microsoft.com/office/drawing/2014/main" id="{C20925F2-8010-4E61-8D73-99EFB906C3BA}"/>
              </a:ext>
            </a:extLst>
          </p:cNvPr>
          <p:cNvSpPr txBox="1"/>
          <p:nvPr/>
        </p:nvSpPr>
        <p:spPr>
          <a:xfrm>
            <a:off x="618886" y="2482000"/>
            <a:ext cx="2048113" cy="541687"/>
          </a:xfrm>
          <a:prstGeom prst="rect">
            <a:avLst/>
          </a:prstGeom>
          <a:noFill/>
        </p:spPr>
        <p:txBody>
          <a:bodyPr wrap="square" lIns="91440" tIns="45720" rIns="91440" bIns="45720" rtlCol="0" anchor="t">
            <a:spAutoFit/>
          </a:bodyPr>
          <a:lstStyle/>
          <a:p>
            <a:pPr algn="ctr"/>
            <a:r>
              <a:rPr lang="en-US" sz="2800" dirty="0">
                <a:solidFill>
                  <a:schemeClr val="tx2">
                    <a:lumMod val="50000"/>
                  </a:schemeClr>
                </a:solidFill>
                <a:latin typeface="Georgia"/>
              </a:rPr>
              <a:t>perceived</a:t>
            </a:r>
            <a:endParaRPr lang="en-US" sz="2800" dirty="0">
              <a:solidFill>
                <a:schemeClr val="tx2">
                  <a:lumMod val="50000"/>
                </a:schemeClr>
              </a:solidFill>
              <a:latin typeface="Georgia" panose="02040502050405020303" pitchFamily="18" charset="0"/>
            </a:endParaRPr>
          </a:p>
        </p:txBody>
      </p:sp>
    </p:spTree>
    <p:extLst>
      <p:ext uri="{BB962C8B-B14F-4D97-AF65-F5344CB8AC3E}">
        <p14:creationId xmlns:p14="http://schemas.microsoft.com/office/powerpoint/2010/main" val="9542182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33CB4B7-C05B-4A93-B051-895FDAA5EE39}"/>
              </a:ext>
            </a:extLst>
          </p:cNvPr>
          <p:cNvSpPr>
            <a:spLocks noGrp="1"/>
          </p:cNvSpPr>
          <p:nvPr>
            <p:ph type="title"/>
          </p:nvPr>
        </p:nvSpPr>
        <p:spPr>
          <a:xfrm>
            <a:off x="113209" y="620333"/>
            <a:ext cx="6880978" cy="1002400"/>
          </a:xfrm>
        </p:spPr>
        <p:txBody>
          <a:bodyPr/>
          <a:lstStyle/>
          <a:p>
            <a:r>
              <a:rPr lang="en-US" dirty="0"/>
              <a:t>Systems Victims Encounter</a:t>
            </a:r>
          </a:p>
        </p:txBody>
      </p:sp>
      <p:sp>
        <p:nvSpPr>
          <p:cNvPr id="2" name="Slide Number Placeholder 1">
            <a:extLst>
              <a:ext uri="{FF2B5EF4-FFF2-40B4-BE49-F238E27FC236}">
                <a16:creationId xmlns:a16="http://schemas.microsoft.com/office/drawing/2014/main" id="{8A8D6C11-FCF4-4B58-8210-6C1B8EC64D1D}"/>
              </a:ext>
            </a:extLst>
          </p:cNvPr>
          <p:cNvSpPr>
            <a:spLocks noGrp="1"/>
          </p:cNvSpPr>
          <p:nvPr>
            <p:ph type="sldNum" sz="quarter" idx="10"/>
          </p:nvPr>
        </p:nvSpPr>
        <p:spPr/>
        <p:txBody>
          <a:bodyPr/>
          <a:lstStyle/>
          <a:p>
            <a:fld id="{DC7BBA9F-DE71-443C-8AAE-5AD50151E65F}" type="slidenum">
              <a:rPr lang="en-US" smtClean="0"/>
              <a:pPr/>
              <a:t>9</a:t>
            </a:fld>
            <a:endParaRPr lang="en-US" dirty="0"/>
          </a:p>
        </p:txBody>
      </p:sp>
      <p:sp>
        <p:nvSpPr>
          <p:cNvPr id="5" name="Rectangle: Rounded Corners 4">
            <a:extLst>
              <a:ext uri="{FF2B5EF4-FFF2-40B4-BE49-F238E27FC236}">
                <a16:creationId xmlns:a16="http://schemas.microsoft.com/office/drawing/2014/main" id="{C04F0004-14AB-4471-B772-73B0D8415222}"/>
              </a:ext>
            </a:extLst>
          </p:cNvPr>
          <p:cNvSpPr/>
          <p:nvPr/>
        </p:nvSpPr>
        <p:spPr>
          <a:xfrm>
            <a:off x="348095" y="1997056"/>
            <a:ext cx="11495809" cy="4258742"/>
          </a:xfrm>
          <a:custGeom>
            <a:avLst/>
            <a:gdLst>
              <a:gd name="connsiteX0" fmla="*/ 0 w 11495809"/>
              <a:gd name="connsiteY0" fmla="*/ 709805 h 4258742"/>
              <a:gd name="connsiteX1" fmla="*/ 709805 w 11495809"/>
              <a:gd name="connsiteY1" fmla="*/ 0 h 4258742"/>
              <a:gd name="connsiteX2" fmla="*/ 10786004 w 11495809"/>
              <a:gd name="connsiteY2" fmla="*/ 0 h 4258742"/>
              <a:gd name="connsiteX3" fmla="*/ 11495809 w 11495809"/>
              <a:gd name="connsiteY3" fmla="*/ 709805 h 4258742"/>
              <a:gd name="connsiteX4" fmla="*/ 11495809 w 11495809"/>
              <a:gd name="connsiteY4" fmla="*/ 3548937 h 4258742"/>
              <a:gd name="connsiteX5" fmla="*/ 10786004 w 11495809"/>
              <a:gd name="connsiteY5" fmla="*/ 4258742 h 4258742"/>
              <a:gd name="connsiteX6" fmla="*/ 709805 w 11495809"/>
              <a:gd name="connsiteY6" fmla="*/ 4258742 h 4258742"/>
              <a:gd name="connsiteX7" fmla="*/ 0 w 11495809"/>
              <a:gd name="connsiteY7" fmla="*/ 3548937 h 4258742"/>
              <a:gd name="connsiteX8" fmla="*/ 0 w 11495809"/>
              <a:gd name="connsiteY8" fmla="*/ 709805 h 4258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95809" h="4258742" fill="none" extrusionOk="0">
                <a:moveTo>
                  <a:pt x="0" y="709805"/>
                </a:moveTo>
                <a:cubicBezTo>
                  <a:pt x="897" y="342064"/>
                  <a:pt x="356040" y="64194"/>
                  <a:pt x="709805" y="0"/>
                </a:cubicBezTo>
                <a:cubicBezTo>
                  <a:pt x="5519988" y="72427"/>
                  <a:pt x="7829788" y="61419"/>
                  <a:pt x="10786004" y="0"/>
                </a:cubicBezTo>
                <a:cubicBezTo>
                  <a:pt x="11173299" y="-32483"/>
                  <a:pt x="11461465" y="307403"/>
                  <a:pt x="11495809" y="709805"/>
                </a:cubicBezTo>
                <a:cubicBezTo>
                  <a:pt x="11596685" y="1593248"/>
                  <a:pt x="11388496" y="2954373"/>
                  <a:pt x="11495809" y="3548937"/>
                </a:cubicBezTo>
                <a:cubicBezTo>
                  <a:pt x="11510846" y="3864636"/>
                  <a:pt x="11129670" y="4204544"/>
                  <a:pt x="10786004" y="4258742"/>
                </a:cubicBezTo>
                <a:cubicBezTo>
                  <a:pt x="7011644" y="4288569"/>
                  <a:pt x="4569767" y="4179436"/>
                  <a:pt x="709805" y="4258742"/>
                </a:cubicBezTo>
                <a:cubicBezTo>
                  <a:pt x="383233" y="4251344"/>
                  <a:pt x="-23500" y="3945598"/>
                  <a:pt x="0" y="3548937"/>
                </a:cubicBezTo>
                <a:cubicBezTo>
                  <a:pt x="50037" y="2713709"/>
                  <a:pt x="770" y="1760771"/>
                  <a:pt x="0" y="709805"/>
                </a:cubicBezTo>
                <a:close/>
              </a:path>
              <a:path w="11495809" h="4258742" stroke="0" extrusionOk="0">
                <a:moveTo>
                  <a:pt x="0" y="709805"/>
                </a:moveTo>
                <a:cubicBezTo>
                  <a:pt x="22145" y="323827"/>
                  <a:pt x="327021" y="19231"/>
                  <a:pt x="709805" y="0"/>
                </a:cubicBezTo>
                <a:cubicBezTo>
                  <a:pt x="5205295" y="123000"/>
                  <a:pt x="5769561" y="-96860"/>
                  <a:pt x="10786004" y="0"/>
                </a:cubicBezTo>
                <a:cubicBezTo>
                  <a:pt x="11152599" y="-19373"/>
                  <a:pt x="11520976" y="267053"/>
                  <a:pt x="11495809" y="709805"/>
                </a:cubicBezTo>
                <a:cubicBezTo>
                  <a:pt x="11498982" y="2064543"/>
                  <a:pt x="11590076" y="2651844"/>
                  <a:pt x="11495809" y="3548937"/>
                </a:cubicBezTo>
                <a:cubicBezTo>
                  <a:pt x="11483324" y="3945474"/>
                  <a:pt x="11142416" y="4252915"/>
                  <a:pt x="10786004" y="4258742"/>
                </a:cubicBezTo>
                <a:cubicBezTo>
                  <a:pt x="9542629" y="4098035"/>
                  <a:pt x="4949556" y="4298409"/>
                  <a:pt x="709805" y="4258742"/>
                </a:cubicBezTo>
                <a:cubicBezTo>
                  <a:pt x="281268" y="4251365"/>
                  <a:pt x="-36056" y="3924617"/>
                  <a:pt x="0" y="3548937"/>
                </a:cubicBezTo>
                <a:cubicBezTo>
                  <a:pt x="32216" y="2294230"/>
                  <a:pt x="57206" y="2107311"/>
                  <a:pt x="0" y="709805"/>
                </a:cubicBezTo>
                <a:close/>
              </a:path>
            </a:pathLst>
          </a:custGeom>
          <a:solidFill>
            <a:schemeClr val="tx2"/>
          </a:solidFill>
          <a:ln>
            <a:extLst>
              <a:ext uri="{C807C97D-BFC1-408E-A445-0C87EB9F89A2}">
                <ask:lineSketchStyleProps xmlns:ask="http://schemas.microsoft.com/office/drawing/2018/sketchyshape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85276502"/>
      </p:ext>
    </p:extLst>
  </p:cSld>
  <p:clrMapOvr>
    <a:masterClrMapping/>
  </p:clrMapOvr>
</p:sld>
</file>

<file path=ppt/theme/theme1.xml><?xml version="1.0" encoding="utf-8"?>
<a:theme xmlns:a="http://schemas.openxmlformats.org/drawingml/2006/main" name="Tybalt template">
  <a:themeElements>
    <a:clrScheme name="Cool Colors Option 3">
      <a:dk1>
        <a:srgbClr val="27296D"/>
      </a:dk1>
      <a:lt1>
        <a:srgbClr val="A393EB"/>
      </a:lt1>
      <a:dk2>
        <a:srgbClr val="5E63B6"/>
      </a:dk2>
      <a:lt2>
        <a:srgbClr val="F5C7F7"/>
      </a:lt2>
      <a:accent1>
        <a:srgbClr val="27296D"/>
      </a:accent1>
      <a:accent2>
        <a:srgbClr val="5E63B6"/>
      </a:accent2>
      <a:accent3>
        <a:srgbClr val="A393EB"/>
      </a:accent3>
      <a:accent4>
        <a:srgbClr val="F5C7F7"/>
      </a:accent4>
      <a:accent5>
        <a:srgbClr val="FFFFFF"/>
      </a:accent5>
      <a:accent6>
        <a:srgbClr val="000000"/>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webextensions/_rels/taskpanes.xml.rels><?xml version="1.0" encoding="UTF-8" standalone="yes"?>
<Relationships xmlns="http://schemas.openxmlformats.org/package/2006/relationships"><Relationship Id="rId2" Type="http://schemas.microsoft.com/office/2011/relationships/webextension" Target="webextension2.xml"/><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350" row="4">
    <wetp:webextensionref xmlns:r="http://schemas.openxmlformats.org/officeDocument/2006/relationships" r:id="rId1"/>
  </wetp:taskpane>
  <wetp:taskpane dockstate="right" visibility="0" width="350" row="4">
    <wetp:webextensionref xmlns:r="http://schemas.openxmlformats.org/officeDocument/2006/relationships" r:id="rId2"/>
  </wetp:taskpane>
</wetp:taskpanes>
</file>

<file path=ppt/webextensions/webextension1.xml><?xml version="1.0" encoding="utf-8"?>
<we:webextension xmlns:we="http://schemas.microsoft.com/office/webextensions/webextension/2010/11" id="{1D7B8305-4E50-4CBA-9CB9-D124540EBFD2}">
  <we:reference id="wa104178141" version="4.3.3.0" store="en-US" storeType="OMEX"/>
  <we:alternateReferences>
    <we:reference id="wa104178141" version="4.3.3.0" store="WA104178141" storeType="OMEX"/>
  </we:alternateReferences>
  <we:properties/>
  <we:bindings/>
  <we:snapshot xmlns:r="http://schemas.openxmlformats.org/officeDocument/2006/relationships"/>
</we:webextension>
</file>

<file path=ppt/webextensions/webextension2.xml><?xml version="1.0" encoding="utf-8"?>
<we:webextension xmlns:we="http://schemas.microsoft.com/office/webextensions/webextension/2010/11" id="{887AF353-74C0-4E9F-AC52-33777104D6D3}">
  <we:reference id="wa104379997" version="2.0.0.0" store="en-US" storeType="OMEX"/>
  <we:alternateReferences>
    <we:reference id="wa104379997" version="2.0.0.0" store="WA104379997" storeType="OMEX"/>
  </we:alternateReferences>
  <we:properties/>
  <we:bindings/>
  <we:snapshot xmlns:r="http://schemas.openxmlformats.org/officeDocument/2006/relationships"/>
</we:webextension>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4A8504F481011C4EBD5AC60863546422" ma:contentTypeVersion="8" ma:contentTypeDescription="Create a new document." ma:contentTypeScope="" ma:versionID="8343661214200e76ab37010cad982cdb">
  <xsd:schema xmlns:xsd="http://www.w3.org/2001/XMLSchema" xmlns:xs="http://www.w3.org/2001/XMLSchema" xmlns:p="http://schemas.microsoft.com/office/2006/metadata/properties" xmlns:ns2="aa61787e-5653-4ad6-be33-0782b9c2e5ad" targetNamespace="http://schemas.microsoft.com/office/2006/metadata/properties" ma:root="true" ma:fieldsID="1ffcb69183f718431b8e781b661da57c" ns2:_="">
    <xsd:import namespace="aa61787e-5653-4ad6-be33-0782b9c2e5ad"/>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GenerationTime" minOccurs="0"/>
                <xsd:element ref="ns2:MediaServiceEventHashCode"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a61787e-5653-4ad6-be33-0782b9c2e5a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DateTaken" ma:index="15" nillable="true" ma:displayName="MediaServiceDateTaken" ma:hidden="true" ma:internalName="MediaServiceDateTake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E9BC281C-C9F5-43A3-A093-2FBB36F01251}">
  <ds:schemaRefs>
    <ds:schemaRef ds:uri="http://purl.org/dc/terms/"/>
    <ds:schemaRef ds:uri="http://schemas.openxmlformats.org/package/2006/metadata/core-properties"/>
    <ds:schemaRef ds:uri="aa61787e-5653-4ad6-be33-0782b9c2e5ad"/>
    <ds:schemaRef ds:uri="http://schemas.microsoft.com/office/infopath/2007/PartnerControls"/>
    <ds:schemaRef ds:uri="http://schemas.microsoft.com/office/2006/documentManagement/types"/>
    <ds:schemaRef ds:uri="http://purl.org/dc/dcmitype/"/>
    <ds:schemaRef ds:uri="http://schemas.microsoft.com/office/2006/metadata/properties"/>
    <ds:schemaRef ds:uri="http://purl.org/dc/elements/1.1/"/>
    <ds:schemaRef ds:uri="http://www.w3.org/XML/1998/namespace"/>
  </ds:schemaRefs>
</ds:datastoreItem>
</file>

<file path=customXml/itemProps2.xml><?xml version="1.0" encoding="utf-8"?>
<ds:datastoreItem xmlns:ds="http://schemas.openxmlformats.org/officeDocument/2006/customXml" ds:itemID="{29761266-09C3-4919-8590-C836034BB4C5}">
  <ds:schemaRefs>
    <ds:schemaRef ds:uri="aa61787e-5653-4ad6-be33-0782b9c2e5ad"/>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C81B32AD-780B-48E5-BCC9-6AB4831CB0D9}">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5130</TotalTime>
  <Words>824</Words>
  <Application>Microsoft Office PowerPoint</Application>
  <PresentationFormat>Widescreen</PresentationFormat>
  <Paragraphs>160</Paragraphs>
  <Slides>20</Slides>
  <Notes>5</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20</vt:i4>
      </vt:variant>
    </vt:vector>
  </HeadingPairs>
  <TitlesOfParts>
    <vt:vector size="27" baseType="lpstr">
      <vt:lpstr>Arial</vt:lpstr>
      <vt:lpstr>Calibri</vt:lpstr>
      <vt:lpstr>Caveat Brush</vt:lpstr>
      <vt:lpstr>Georgia</vt:lpstr>
      <vt:lpstr>Georgia Pro</vt:lpstr>
      <vt:lpstr>Patrick Hand</vt:lpstr>
      <vt:lpstr>Tybalt template</vt:lpstr>
      <vt:lpstr>Human Trafficking: Seeking Help</vt:lpstr>
      <vt:lpstr>Using Zoom: Chat</vt:lpstr>
      <vt:lpstr>Using Zoom: Annotations </vt:lpstr>
      <vt:lpstr>PowerPoint Presentation</vt:lpstr>
      <vt:lpstr>PowerPoint Presentation</vt:lpstr>
      <vt:lpstr>PowerPoint Presentation</vt:lpstr>
      <vt:lpstr>Violence</vt:lpstr>
      <vt:lpstr>Fear</vt:lpstr>
      <vt:lpstr>Systems Victims Encounter</vt:lpstr>
      <vt:lpstr>Fear of…</vt:lpstr>
      <vt:lpstr>Psychological Manipulation</vt:lpstr>
      <vt:lpstr>Psychological Manipulation</vt:lpstr>
      <vt:lpstr>Indicators</vt:lpstr>
      <vt:lpstr>PowerPoint Presentation</vt:lpstr>
      <vt:lpstr>Indicator: </vt:lpstr>
      <vt:lpstr>Basics of Questioning</vt:lpstr>
      <vt:lpstr>Questions to ask</vt:lpstr>
      <vt:lpstr>What would you do? </vt:lpstr>
      <vt:lpstr>Human Trafficking Series</vt:lpstr>
      <vt:lpstr>Additional Training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Kelsey Chappa</dc:creator>
  <cp:lastModifiedBy>Kelsey Chappa</cp:lastModifiedBy>
  <cp:revision>345</cp:revision>
  <dcterms:created xsi:type="dcterms:W3CDTF">2020-04-06T15:42:22Z</dcterms:created>
  <dcterms:modified xsi:type="dcterms:W3CDTF">2021-10-15T13:46:30Z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0x0101004A8504F481011C4EBD5AC60863546422</vt:lpwstr>
  </property>
</Properties>
</file>