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40"/>
  </p:notesMasterIdLst>
  <p:handoutMasterIdLst>
    <p:handoutMasterId r:id="rId41"/>
  </p:handoutMasterIdLst>
  <p:sldIdLst>
    <p:sldId id="258" r:id="rId5"/>
    <p:sldId id="279" r:id="rId6"/>
    <p:sldId id="280" r:id="rId7"/>
    <p:sldId id="259" r:id="rId8"/>
    <p:sldId id="261" r:id="rId9"/>
    <p:sldId id="262" r:id="rId10"/>
    <p:sldId id="290" r:id="rId11"/>
    <p:sldId id="291" r:id="rId12"/>
    <p:sldId id="292" r:id="rId13"/>
    <p:sldId id="297" r:id="rId14"/>
    <p:sldId id="298" r:id="rId15"/>
    <p:sldId id="293" r:id="rId16"/>
    <p:sldId id="301" r:id="rId17"/>
    <p:sldId id="302" r:id="rId18"/>
    <p:sldId id="303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1" r:id="rId32"/>
    <p:sldId id="322" r:id="rId33"/>
    <p:sldId id="323" r:id="rId34"/>
    <p:sldId id="324" r:id="rId35"/>
    <p:sldId id="325" r:id="rId36"/>
    <p:sldId id="289" r:id="rId37"/>
    <p:sldId id="276" r:id="rId38"/>
    <p:sldId id="275" r:id="rId39"/>
  </p:sldIdLst>
  <p:sldSz cx="12192000" cy="6858000"/>
  <p:notesSz cx="9363075" cy="7077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281051-AAB2-4833-CC75-EF2F68D9D07A}" name="Susan Hegedus" initials="SH" userId="9198e9b81fc3ff9c" providerId="Windows Live"/>
  <p188:author id="{AF99925D-7DE3-4D3F-20AD-BE842D7B3042}" name="Frankie Copsey" initials="FC" userId="S::fcopsey@dwfs.us::ffda780b-7416-4684-ac26-98bf7de89af9" providerId="AD"/>
  <p188:author id="{999146D3-4D7E-6D2A-8D90-077E658CBA9C}" name="Sally Hilsgen" initials="SH" userId="S::hilsgens@uwosh.edu::fd0a1d1b-9cd9-439e-83a9-c00ea07778f9" providerId="AD"/>
  <p188:author id="{3B266EFF-1D26-7B14-2AAA-2137A595885D}" name="Andrea Brownlee" initials="AB" userId="S::BrownleeA@workforceconnections.org::2a855f6a-a8c9-4c19-97dd-67428cabeb9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ally Hilsgen" initials="SH" lastIdx="23" clrIdx="6">
    <p:extLst>
      <p:ext uri="{19B8F6BF-5375-455C-9EA6-DF929625EA0E}">
        <p15:presenceInfo xmlns:p15="http://schemas.microsoft.com/office/powerpoint/2012/main" userId="S::hilsgens@uwosh.edu::fd0a1d1b-9cd9-439e-83a9-c00ea07778f9" providerId="AD"/>
      </p:ext>
    </p:extLst>
  </p:cmAuthor>
  <p:cmAuthor id="1" name="Kelsey Chappa" initials="KC" lastIdx="4" clrIdx="0">
    <p:extLst>
      <p:ext uri="{19B8F6BF-5375-455C-9EA6-DF929625EA0E}">
        <p15:presenceInfo xmlns:p15="http://schemas.microsoft.com/office/powerpoint/2012/main" userId="S::kelsey.chappa@dwfs.us::820957df-ccea-48a7-8a0f-23ef2e5870b0" providerId="AD"/>
      </p:ext>
    </p:extLst>
  </p:cmAuthor>
  <p:cmAuthor id="8" name="Susan Hegedus" initials="SH" lastIdx="6" clrIdx="7">
    <p:extLst>
      <p:ext uri="{19B8F6BF-5375-455C-9EA6-DF929625EA0E}">
        <p15:presenceInfo xmlns:p15="http://schemas.microsoft.com/office/powerpoint/2012/main" userId="9198e9b81fc3ff9c" providerId="Windows Live"/>
      </p:ext>
    </p:extLst>
  </p:cmAuthor>
  <p:cmAuthor id="2" name="Frankie Copsey" initials="FC" lastIdx="21" clrIdx="1">
    <p:extLst>
      <p:ext uri="{19B8F6BF-5375-455C-9EA6-DF929625EA0E}">
        <p15:presenceInfo xmlns:p15="http://schemas.microsoft.com/office/powerpoint/2012/main" userId="S::fcopsey@dwfs.us::ffda780b-7416-4684-ac26-98bf7de89af9" providerId="AD"/>
      </p:ext>
    </p:extLst>
  </p:cmAuthor>
  <p:cmAuthor id="9" name="Paula Harvot" initials="PH" lastIdx="3" clrIdx="8">
    <p:extLst>
      <p:ext uri="{19B8F6BF-5375-455C-9EA6-DF929625EA0E}">
        <p15:presenceInfo xmlns:p15="http://schemas.microsoft.com/office/powerpoint/2012/main" userId="S::pharvot@dwfs.us::a4c351e2-bde8-467f-9f47-e498f22f04dc" providerId="AD"/>
      </p:ext>
    </p:extLst>
  </p:cmAuthor>
  <p:cmAuthor id="3" name="kim satterfield" initials="ks" lastIdx="11" clrIdx="2">
    <p:extLst>
      <p:ext uri="{19B8F6BF-5375-455C-9EA6-DF929625EA0E}">
        <p15:presenceInfo xmlns:p15="http://schemas.microsoft.com/office/powerpoint/2012/main" userId="S::ksatterfield@dwfs.us::b4e4eb91-857b-4cb3-a088-284f4a686032" providerId="AD"/>
      </p:ext>
    </p:extLst>
  </p:cmAuthor>
  <p:cmAuthor id="4" name="Sarah Lemire" initials="SL" lastIdx="20" clrIdx="3">
    <p:extLst>
      <p:ext uri="{19B8F6BF-5375-455C-9EA6-DF929625EA0E}">
        <p15:presenceInfo xmlns:p15="http://schemas.microsoft.com/office/powerpoint/2012/main" userId="Sarah Lemire" providerId="None"/>
      </p:ext>
    </p:extLst>
  </p:cmAuthor>
  <p:cmAuthor id="5" name="Susan H" initials="O" lastIdx="50" clrIdx="4">
    <p:extLst>
      <p:ext uri="{19B8F6BF-5375-455C-9EA6-DF929625EA0E}">
        <p15:presenceInfo xmlns:p15="http://schemas.microsoft.com/office/powerpoint/2012/main" userId="Susan H" providerId="None"/>
      </p:ext>
    </p:extLst>
  </p:cmAuthor>
  <p:cmAuthor id="6" name="Danni Grochowski" initials="DG" lastIdx="27" clrIdx="5">
    <p:extLst>
      <p:ext uri="{19B8F6BF-5375-455C-9EA6-DF929625EA0E}">
        <p15:presenceInfo xmlns:p15="http://schemas.microsoft.com/office/powerpoint/2012/main" userId="S::dgrochowski@dwfs.us::ab586487-9892-46f6-a267-bd25a2822b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3D1"/>
    <a:srgbClr val="727377"/>
    <a:srgbClr val="525357"/>
    <a:srgbClr val="FFE1FF"/>
    <a:srgbClr val="56CAF5"/>
    <a:srgbClr val="FFFFFF"/>
    <a:srgbClr val="37487F"/>
    <a:srgbClr val="1AA5CD"/>
    <a:srgbClr val="243A77"/>
    <a:srgbClr val="D8D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F9639F-6192-4564-9980-FA32FAE49AFB}" v="4" dt="2022-02-07T14:26:03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63626" autoAdjust="0"/>
  </p:normalViewPr>
  <p:slideViewPr>
    <p:cSldViewPr snapToGrid="0">
      <p:cViewPr varScale="1">
        <p:scale>
          <a:sx n="79" d="100"/>
          <a:sy n="79" d="100"/>
        </p:scale>
        <p:origin x="682" y="67"/>
      </p:cViewPr>
      <p:guideLst/>
    </p:cSldViewPr>
  </p:slideViewPr>
  <p:outlineViewPr>
    <p:cViewPr>
      <p:scale>
        <a:sx n="33" d="100"/>
        <a:sy n="33" d="100"/>
      </p:scale>
      <p:origin x="0" y="-21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sey Chappa" userId="820957df-ccea-48a7-8a0f-23ef2e5870b0" providerId="ADAL" clId="{53F9639F-6192-4564-9980-FA32FAE49AFB}"/>
    <pc:docChg chg="modSld modMainMaster">
      <pc:chgData name="Kelsey Chappa" userId="820957df-ccea-48a7-8a0f-23ef2e5870b0" providerId="ADAL" clId="{53F9639F-6192-4564-9980-FA32FAE49AFB}" dt="2022-02-07T14:26:03.714" v="4"/>
      <pc:docMkLst>
        <pc:docMk/>
      </pc:docMkLst>
      <pc:sldChg chg="modAnim delCm">
        <pc:chgData name="Kelsey Chappa" userId="820957df-ccea-48a7-8a0f-23ef2e5870b0" providerId="ADAL" clId="{53F9639F-6192-4564-9980-FA32FAE49AFB}" dt="2022-02-07T14:25:46.651" v="3"/>
        <pc:sldMkLst>
          <pc:docMk/>
          <pc:sldMk cId="3871989502" sldId="303"/>
        </pc:sldMkLst>
      </pc:sldChg>
      <pc:sldMasterChg chg="modSldLayout">
        <pc:chgData name="Kelsey Chappa" userId="820957df-ccea-48a7-8a0f-23ef2e5870b0" providerId="ADAL" clId="{53F9639F-6192-4564-9980-FA32FAE49AFB}" dt="2022-02-07T14:26:03.714" v="4"/>
        <pc:sldMasterMkLst>
          <pc:docMk/>
          <pc:sldMasterMk cId="1872047600" sldId="2147483660"/>
        </pc:sldMasterMkLst>
        <pc:sldLayoutChg chg="modSp">
          <pc:chgData name="Kelsey Chappa" userId="820957df-ccea-48a7-8a0f-23ef2e5870b0" providerId="ADAL" clId="{53F9639F-6192-4564-9980-FA32FAE49AFB}" dt="2022-02-07T14:26:03.714" v="4"/>
          <pc:sldLayoutMkLst>
            <pc:docMk/>
            <pc:sldMasterMk cId="1872047600" sldId="2147483660"/>
            <pc:sldLayoutMk cId="3100575482" sldId="2147483667"/>
          </pc:sldLayoutMkLst>
          <pc:spChg chg="mod">
            <ac:chgData name="Kelsey Chappa" userId="820957df-ccea-48a7-8a0f-23ef2e5870b0" providerId="ADAL" clId="{53F9639F-6192-4564-9980-FA32FAE49AFB}" dt="2022-02-07T14:26:03.714" v="4"/>
            <ac:spMkLst>
              <pc:docMk/>
              <pc:sldMasterMk cId="1872047600" sldId="2147483660"/>
              <pc:sldLayoutMk cId="3100575482" sldId="2147483667"/>
              <ac:spMk id="10" creationId="{63D4BC50-AB7D-4FC1-A666-EAFC6B904055}"/>
            </ac:spMkLst>
          </pc:spChg>
        </pc:sldLayoutChg>
        <pc:sldLayoutChg chg="modSp">
          <pc:chgData name="Kelsey Chappa" userId="820957df-ccea-48a7-8a0f-23ef2e5870b0" providerId="ADAL" clId="{53F9639F-6192-4564-9980-FA32FAE49AFB}" dt="2022-02-07T14:26:03.714" v="4"/>
          <pc:sldLayoutMkLst>
            <pc:docMk/>
            <pc:sldMasterMk cId="1872047600" sldId="2147483660"/>
            <pc:sldLayoutMk cId="2384780814" sldId="2147483669"/>
          </pc:sldLayoutMkLst>
          <pc:spChg chg="mod">
            <ac:chgData name="Kelsey Chappa" userId="820957df-ccea-48a7-8a0f-23ef2e5870b0" providerId="ADAL" clId="{53F9639F-6192-4564-9980-FA32FAE49AFB}" dt="2022-02-07T14:26:03.714" v="4"/>
            <ac:spMkLst>
              <pc:docMk/>
              <pc:sldMasterMk cId="1872047600" sldId="2147483660"/>
              <pc:sldLayoutMk cId="2384780814" sldId="2147483669"/>
              <ac:spMk id="14" creationId="{75A7EA2B-285D-4CDC-A87E-554790196C7C}"/>
            </ac:spMkLst>
          </pc:spChg>
        </pc:sldLayoutChg>
        <pc:sldLayoutChg chg="modSp">
          <pc:chgData name="Kelsey Chappa" userId="820957df-ccea-48a7-8a0f-23ef2e5870b0" providerId="ADAL" clId="{53F9639F-6192-4564-9980-FA32FAE49AFB}" dt="2022-02-07T14:26:03.714" v="4"/>
          <pc:sldLayoutMkLst>
            <pc:docMk/>
            <pc:sldMasterMk cId="1872047600" sldId="2147483660"/>
            <pc:sldLayoutMk cId="3100575482" sldId="2147483671"/>
          </pc:sldLayoutMkLst>
          <pc:spChg chg="mod">
            <ac:chgData name="Kelsey Chappa" userId="820957df-ccea-48a7-8a0f-23ef2e5870b0" providerId="ADAL" clId="{53F9639F-6192-4564-9980-FA32FAE49AFB}" dt="2022-02-07T14:26:03.714" v="4"/>
            <ac:spMkLst>
              <pc:docMk/>
              <pc:sldMasterMk cId="1872047600" sldId="2147483660"/>
              <pc:sldLayoutMk cId="3100575482" sldId="2147483671"/>
              <ac:spMk id="15" creationId="{99EB3D80-2DEB-4B33-9891-DDFD4FD2D1B4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B4FAB9-6EDD-48C3-8D50-3F8CEFAB43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333" cy="354741"/>
          </a:xfrm>
          <a:prstGeom prst="rect">
            <a:avLst/>
          </a:prstGeom>
        </p:spPr>
        <p:txBody>
          <a:bodyPr vert="horz" lIns="141037" tIns="70519" rIns="141037" bIns="70519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450FA-B429-41C0-8327-E3588ED7DB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03576" y="0"/>
            <a:ext cx="4057333" cy="354741"/>
          </a:xfrm>
          <a:prstGeom prst="rect">
            <a:avLst/>
          </a:prstGeom>
        </p:spPr>
        <p:txBody>
          <a:bodyPr vert="horz" lIns="141037" tIns="70519" rIns="141037" bIns="70519" rtlCol="0"/>
          <a:lstStyle>
            <a:lvl1pPr algn="r">
              <a:defRPr sz="1900"/>
            </a:lvl1pPr>
          </a:lstStyle>
          <a:p>
            <a:fld id="{F9F8AF90-8507-4554-AC4D-2BEEC6ABC830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9E536-09F6-4E03-9BEA-41129A3587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722334"/>
            <a:ext cx="4057333" cy="354741"/>
          </a:xfrm>
          <a:prstGeom prst="rect">
            <a:avLst/>
          </a:prstGeom>
        </p:spPr>
        <p:txBody>
          <a:bodyPr vert="horz" lIns="141037" tIns="70519" rIns="141037" bIns="70519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FF306-4526-4C5D-9D36-23758E7574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303576" y="6722334"/>
            <a:ext cx="4057333" cy="354741"/>
          </a:xfrm>
          <a:prstGeom prst="rect">
            <a:avLst/>
          </a:prstGeom>
        </p:spPr>
        <p:txBody>
          <a:bodyPr vert="horz" lIns="141037" tIns="70519" rIns="141037" bIns="70519" rtlCol="0" anchor="b"/>
          <a:lstStyle>
            <a:lvl1pPr algn="r">
              <a:defRPr sz="1900"/>
            </a:lvl1pPr>
          </a:lstStyle>
          <a:p>
            <a:fld id="{5328C254-C3E2-4ED5-9624-BEA31E35D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1898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333" cy="854335"/>
          </a:xfrm>
          <a:prstGeom prst="rect">
            <a:avLst/>
          </a:prstGeom>
        </p:spPr>
        <p:txBody>
          <a:bodyPr vert="horz" lIns="141037" tIns="70519" rIns="141037" bIns="70519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3576" y="0"/>
            <a:ext cx="4057333" cy="854335"/>
          </a:xfrm>
          <a:prstGeom prst="rect">
            <a:avLst/>
          </a:prstGeom>
        </p:spPr>
        <p:txBody>
          <a:bodyPr vert="horz" lIns="141037" tIns="70519" rIns="141037" bIns="70519" rtlCol="0"/>
          <a:lstStyle>
            <a:lvl1pPr algn="r">
              <a:defRPr sz="1900"/>
            </a:lvl1pPr>
          </a:lstStyle>
          <a:p>
            <a:fld id="{C756C297-B6CC-4DC8-BD39-CAA5BA821084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25450" y="2128838"/>
            <a:ext cx="10213975" cy="5746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37" tIns="70519" rIns="141037" bIns="705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308" y="8194508"/>
            <a:ext cx="7490460" cy="6704597"/>
          </a:xfrm>
          <a:prstGeom prst="rect">
            <a:avLst/>
          </a:prstGeom>
        </p:spPr>
        <p:txBody>
          <a:bodyPr vert="horz" lIns="141037" tIns="70519" rIns="141037" bIns="705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6173217"/>
            <a:ext cx="4057333" cy="854333"/>
          </a:xfrm>
          <a:prstGeom prst="rect">
            <a:avLst/>
          </a:prstGeom>
        </p:spPr>
        <p:txBody>
          <a:bodyPr vert="horz" lIns="141037" tIns="70519" rIns="141037" bIns="70519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3576" y="16173217"/>
            <a:ext cx="4057333" cy="854333"/>
          </a:xfrm>
          <a:prstGeom prst="rect">
            <a:avLst/>
          </a:prstGeom>
        </p:spPr>
        <p:txBody>
          <a:bodyPr vert="horz" lIns="141037" tIns="70519" rIns="141037" bIns="70519" rtlCol="0" anchor="b"/>
          <a:lstStyle>
            <a:lvl1pPr algn="r">
              <a:defRPr sz="1900"/>
            </a:lvl1pPr>
          </a:lstStyle>
          <a:p>
            <a:fld id="{6C601C47-1B40-4BEF-85E9-CF88B159E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074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19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94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98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47;p8">
            <a:extLst>
              <a:ext uri="{FF2B5EF4-FFF2-40B4-BE49-F238E27FC236}">
                <a16:creationId xmlns:a16="http://schemas.microsoft.com/office/drawing/2014/main" id="{26391BA1-749C-470E-A256-86D983B6B48C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0"/>
          <a:stretch/>
        </p:blipFill>
        <p:spPr>
          <a:xfrm>
            <a:off x="0" y="477168"/>
            <a:ext cx="6328064" cy="13001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947BBC-6082-4DD7-B86B-596A36EE0680}"/>
              </a:ext>
            </a:extLst>
          </p:cNvPr>
          <p:cNvSpPr/>
          <p:nvPr userDrawn="1"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13209" y="620333"/>
            <a:ext cx="7824800" cy="100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Georgia" panose="02040502050405020303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420E81-1986-4100-8C52-544EC457811A}"/>
              </a:ext>
            </a:extLst>
          </p:cNvPr>
          <p:cNvSpPr txBox="1"/>
          <p:nvPr userDrawn="1"/>
        </p:nvSpPr>
        <p:spPr>
          <a:xfrm>
            <a:off x="0" y="6550223"/>
            <a:ext cx="2598821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DFES/Partner Training Team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EB3D80-2DEB-4B33-9891-DDFD4FD2D1B4}"/>
              </a:ext>
            </a:extLst>
          </p:cNvPr>
          <p:cNvSpPr txBox="1"/>
          <p:nvPr userDrawn="1"/>
        </p:nvSpPr>
        <p:spPr>
          <a:xfrm>
            <a:off x="9593179" y="6550223"/>
            <a:ext cx="2598821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eorgia Pro" panose="02040502050405020303" pitchFamily="18" charset="0"/>
              </a:rPr>
              <a:t>02/07/2022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5FED8-50C8-4A63-AEB8-26417640B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97053"/>
            <a:ext cx="2743200" cy="365125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Georgia Pro" panose="02040502050405020303" pitchFamily="18" charset="0"/>
              </a:defRPr>
            </a:lvl1pPr>
          </a:lstStyle>
          <a:p>
            <a:fld id="{DC7BBA9F-DE71-443C-8AAE-5AD50151E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EEE2370-93F0-4C05-83FB-D32EA9D01F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4325" y="1778000"/>
            <a:ext cx="11563350" cy="45640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7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 flip="none" rotWithShape="1">
          <a:gsLst>
            <a:gs pos="0">
              <a:schemeClr val="bg2"/>
            </a:gs>
            <a:gs pos="10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rushstroke"/>
          <p:cNvPicPr preferRelativeResize="0"/>
          <p:nvPr/>
        </p:nvPicPr>
        <p:blipFill rotWithShape="1">
          <a:blip r:embed="rId2" cstate="screen">
            <a:alphaModFix/>
            <a:duotone>
              <a:prstClr val="black"/>
              <a:srgbClr val="EDE9F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3"/>
          <a:stretch/>
        </p:blipFill>
        <p:spPr>
          <a:xfrm>
            <a:off x="0" y="1883367"/>
            <a:ext cx="9924803" cy="309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plotch effect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14400" y="2195033"/>
            <a:ext cx="7269200" cy="246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latin typeface="Georgia" panose="02040502050405020303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3630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47;p8">
            <a:extLst>
              <a:ext uri="{FF2B5EF4-FFF2-40B4-BE49-F238E27FC236}">
                <a16:creationId xmlns:a16="http://schemas.microsoft.com/office/drawing/2014/main" id="{A539B9A0-557F-4880-B5EA-21D155DE9011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0"/>
          <a:stretch/>
        </p:blipFill>
        <p:spPr>
          <a:xfrm>
            <a:off x="0" y="477168"/>
            <a:ext cx="6328064" cy="13001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6947BBC-6082-4DD7-B86B-596A36EE0680}"/>
              </a:ext>
            </a:extLst>
          </p:cNvPr>
          <p:cNvSpPr/>
          <p:nvPr userDrawn="1"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13209" y="620333"/>
            <a:ext cx="7824800" cy="100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Georgia" panose="02040502050405020303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609599" y="1999333"/>
            <a:ext cx="11149013" cy="416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91054" rtl="0">
              <a:spcBef>
                <a:spcPts val="800"/>
              </a:spcBef>
              <a:spcAft>
                <a:spcPts val="0"/>
              </a:spcAft>
              <a:buSzPts val="2200"/>
              <a:buChar char="✔"/>
              <a:defRPr sz="2933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1219170" lvl="1" indent="-49105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B5FED8-50C8-4A63-AEB8-26417640BD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97053"/>
            <a:ext cx="2743200" cy="365125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Georgia Pro" panose="02040502050405020303" pitchFamily="18" charset="0"/>
              </a:defRPr>
            </a:lvl1pPr>
          </a:lstStyle>
          <a:p>
            <a:fld id="{DC7BBA9F-DE71-443C-8AAE-5AD50151E6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F4BEC-FF5C-41A5-A50A-D695836E2A82}"/>
              </a:ext>
            </a:extLst>
          </p:cNvPr>
          <p:cNvSpPr txBox="1"/>
          <p:nvPr userDrawn="1"/>
        </p:nvSpPr>
        <p:spPr>
          <a:xfrm>
            <a:off x="0" y="6550223"/>
            <a:ext cx="2598821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DFES/Partner Training Team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D4BC50-AB7D-4FC1-A666-EAFC6B904055}"/>
              </a:ext>
            </a:extLst>
          </p:cNvPr>
          <p:cNvSpPr txBox="1"/>
          <p:nvPr userDrawn="1"/>
        </p:nvSpPr>
        <p:spPr>
          <a:xfrm>
            <a:off x="9593179" y="6550223"/>
            <a:ext cx="2598821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eorgia Pro" panose="02040502050405020303" pitchFamily="18" charset="0"/>
              </a:rPr>
              <a:t>02/07/2022</a:t>
            </a:r>
          </a:p>
        </p:txBody>
      </p:sp>
    </p:spTree>
    <p:extLst>
      <p:ext uri="{BB962C8B-B14F-4D97-AF65-F5344CB8AC3E}">
        <p14:creationId xmlns:p14="http://schemas.microsoft.com/office/powerpoint/2010/main" val="3100575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EB4BBB-B026-4B5A-AD56-29EEF3C29CC6}"/>
              </a:ext>
            </a:extLst>
          </p:cNvPr>
          <p:cNvSpPr/>
          <p:nvPr userDrawn="1"/>
        </p:nvSpPr>
        <p:spPr>
          <a:xfrm>
            <a:off x="0" y="6497053"/>
            <a:ext cx="12192000" cy="3609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22068-D978-4F51-8253-174EC07FC470}"/>
              </a:ext>
            </a:extLst>
          </p:cNvPr>
          <p:cNvSpPr txBox="1"/>
          <p:nvPr userDrawn="1"/>
        </p:nvSpPr>
        <p:spPr>
          <a:xfrm>
            <a:off x="0" y="6550223"/>
            <a:ext cx="2598821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eorgia" panose="02040502050405020303" pitchFamily="18" charset="0"/>
              </a:rPr>
              <a:t>DFES/Partner Training Team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A7EA2B-285D-4CDC-A87E-554790196C7C}"/>
              </a:ext>
            </a:extLst>
          </p:cNvPr>
          <p:cNvSpPr txBox="1"/>
          <p:nvPr userDrawn="1"/>
        </p:nvSpPr>
        <p:spPr>
          <a:xfrm>
            <a:off x="9593179" y="6550223"/>
            <a:ext cx="2598821" cy="30777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Georgia Pro" panose="02040502050405020303" pitchFamily="18" charset="0"/>
              </a:rPr>
              <a:t>02/07/2022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8A3F22-A4D7-44F2-ABAE-D94047A97C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84124"/>
            <a:ext cx="2743200" cy="365125"/>
          </a:xfr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Georgia Pro" panose="02040502050405020303" pitchFamily="18" charset="0"/>
              </a:defRPr>
            </a:lvl1pPr>
          </a:lstStyle>
          <a:p>
            <a:fld id="{DC7BBA9F-DE71-443C-8AAE-5AD50151E6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78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20000"/>
                <a:lumOff val="80000"/>
              </a:schemeClr>
            </a:gs>
            <a:gs pos="100000">
              <a:schemeClr val="bg2">
                <a:lumMod val="40000"/>
                <a:lumOff val="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620333"/>
            <a:ext cx="7824800" cy="1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99333"/>
            <a:ext cx="10972800" cy="41692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Char char="✔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●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●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B74211-46E8-46E5-8891-A0E82CD1E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22000" y="636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BBA9F-DE71-443C-8AAE-5AD50151E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47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7" r:id="rId3"/>
    <p:sldLayoutId id="214748366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Georgia Pro" panose="02040502050405020303" pitchFamily="18" charset="0"/>
          <a:ea typeface="Georgia Pro" panose="02040502050405020303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2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21A20-0C9F-43CE-81CE-C20D08607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6436" y="2195000"/>
            <a:ext cx="7554351" cy="2468000"/>
          </a:xfrm>
        </p:spPr>
        <p:txBody>
          <a:bodyPr/>
          <a:lstStyle/>
          <a:p>
            <a:r>
              <a:rPr lang="en-US" dirty="0"/>
              <a:t>Human Trafficking: Helping Victims</a:t>
            </a:r>
          </a:p>
        </p:txBody>
      </p:sp>
    </p:spTree>
    <p:extLst>
      <p:ext uri="{BB962C8B-B14F-4D97-AF65-F5344CB8AC3E}">
        <p14:creationId xmlns:p14="http://schemas.microsoft.com/office/powerpoint/2010/main" val="4195416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B1F9CD-D7E4-48A8-8088-E805BCF7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Resources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62B53BD-5A06-4A81-9F92-91F1FAE51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0" y="1975899"/>
            <a:ext cx="8602774" cy="241222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B362078-22D8-4CF9-BE5A-861F3CB8A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22" y="3731664"/>
            <a:ext cx="5583391" cy="2687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C6FA0D-4CF1-46CA-8E5B-E5E69267E9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26" y="2526953"/>
            <a:ext cx="11954947" cy="1766926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CCBA70D-B257-42AF-94D2-3B6912645D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97053"/>
            <a:ext cx="2743200" cy="365125"/>
          </a:xfrm>
        </p:spPr>
        <p:txBody>
          <a:bodyPr/>
          <a:lstStyle/>
          <a:p>
            <a:fld id="{DC7BBA9F-DE71-443C-8AAE-5AD50151E65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0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70E3A93C-965C-454C-9A0E-C1CA12CCD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5"/>
          <a:stretch/>
        </p:blipFill>
        <p:spPr>
          <a:xfrm>
            <a:off x="0" y="-1"/>
            <a:ext cx="12192000" cy="6497053"/>
          </a:xfrm>
          <a:prstGeom prst="rect">
            <a:avLst/>
          </a:prstGeom>
        </p:spPr>
      </p:pic>
      <p:pic>
        <p:nvPicPr>
          <p:cNvPr id="7" name="Google Shape;47;p8">
            <a:extLst>
              <a:ext uri="{FF2B5EF4-FFF2-40B4-BE49-F238E27FC236}">
                <a16:creationId xmlns:a16="http://schemas.microsoft.com/office/drawing/2014/main" id="{9D465F03-53A1-4E52-905D-67327E77F210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0"/>
          <a:stretch/>
        </p:blipFill>
        <p:spPr>
          <a:xfrm>
            <a:off x="0" y="477168"/>
            <a:ext cx="6328064" cy="13001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B1F9CD-D7E4-48A8-8088-E805BCF7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Resources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8417281-AB4C-4985-ACFB-BCCD9D4307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97053"/>
            <a:ext cx="2743200" cy="365125"/>
          </a:xfrm>
        </p:spPr>
        <p:txBody>
          <a:bodyPr/>
          <a:lstStyle/>
          <a:p>
            <a:fld id="{DC7BBA9F-DE71-443C-8AAE-5AD50151E65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738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C839E6-08CF-43E9-AECD-3864667A2B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6749F0-98D1-448C-AD92-E2B7578EB191}"/>
              </a:ext>
            </a:extLst>
          </p:cNvPr>
          <p:cNvSpPr>
            <a:spLocks noChangeAspect="1"/>
          </p:cNvSpPr>
          <p:nvPr/>
        </p:nvSpPr>
        <p:spPr>
          <a:xfrm>
            <a:off x="3057832" y="108688"/>
            <a:ext cx="5970675" cy="6312607"/>
          </a:xfrm>
          <a:custGeom>
            <a:avLst/>
            <a:gdLst>
              <a:gd name="connsiteX0" fmla="*/ 2209412 w 5970675"/>
              <a:gd name="connsiteY0" fmla="*/ 6312607 h 6312607"/>
              <a:gd name="connsiteX1" fmla="*/ 5260506 w 5970675"/>
              <a:gd name="connsiteY1" fmla="*/ 6286304 h 6312607"/>
              <a:gd name="connsiteX2" fmla="*/ 5260506 w 5970675"/>
              <a:gd name="connsiteY2" fmla="*/ 6141640 h 6312607"/>
              <a:gd name="connsiteX3" fmla="*/ 5247355 w 5970675"/>
              <a:gd name="connsiteY3" fmla="*/ 6089035 h 6312607"/>
              <a:gd name="connsiteX4" fmla="*/ 5247355 w 5970675"/>
              <a:gd name="connsiteY4" fmla="*/ 6049580 h 6312607"/>
              <a:gd name="connsiteX5" fmla="*/ 5273658 w 5970675"/>
              <a:gd name="connsiteY5" fmla="*/ 5944370 h 6312607"/>
              <a:gd name="connsiteX6" fmla="*/ 5313111 w 5970675"/>
              <a:gd name="connsiteY6" fmla="*/ 5891765 h 6312607"/>
              <a:gd name="connsiteX7" fmla="*/ 5247355 w 5970675"/>
              <a:gd name="connsiteY7" fmla="*/ 5826009 h 6312607"/>
              <a:gd name="connsiteX8" fmla="*/ 5194750 w 5970675"/>
              <a:gd name="connsiteY8" fmla="*/ 5773404 h 6312607"/>
              <a:gd name="connsiteX9" fmla="*/ 5194750 w 5970675"/>
              <a:gd name="connsiteY9" fmla="*/ 5641892 h 6312607"/>
              <a:gd name="connsiteX10" fmla="*/ 5155296 w 5970675"/>
              <a:gd name="connsiteY10" fmla="*/ 5549832 h 6312607"/>
              <a:gd name="connsiteX11" fmla="*/ 5155296 w 5970675"/>
              <a:gd name="connsiteY11" fmla="*/ 5470925 h 6312607"/>
              <a:gd name="connsiteX12" fmla="*/ 5155296 w 5970675"/>
              <a:gd name="connsiteY12" fmla="*/ 5392017 h 6312607"/>
              <a:gd name="connsiteX13" fmla="*/ 5128993 w 5970675"/>
              <a:gd name="connsiteY13" fmla="*/ 5286807 h 6312607"/>
              <a:gd name="connsiteX14" fmla="*/ 5128993 w 5970675"/>
              <a:gd name="connsiteY14" fmla="*/ 5273656 h 6312607"/>
              <a:gd name="connsiteX15" fmla="*/ 5128993 w 5970675"/>
              <a:gd name="connsiteY15" fmla="*/ 5089539 h 6312607"/>
              <a:gd name="connsiteX16" fmla="*/ 5207901 w 5970675"/>
              <a:gd name="connsiteY16" fmla="*/ 4918572 h 6312607"/>
              <a:gd name="connsiteX17" fmla="*/ 5299960 w 5970675"/>
              <a:gd name="connsiteY17" fmla="*/ 4734454 h 6312607"/>
              <a:gd name="connsiteX18" fmla="*/ 5352565 w 5970675"/>
              <a:gd name="connsiteY18" fmla="*/ 4576639 h 6312607"/>
              <a:gd name="connsiteX19" fmla="*/ 5286808 w 5970675"/>
              <a:gd name="connsiteY19" fmla="*/ 4392521 h 6312607"/>
              <a:gd name="connsiteX20" fmla="*/ 5286808 w 5970675"/>
              <a:gd name="connsiteY20" fmla="*/ 4313614 h 6312607"/>
              <a:gd name="connsiteX21" fmla="*/ 5339414 w 5970675"/>
              <a:gd name="connsiteY21" fmla="*/ 4208404 h 6312607"/>
              <a:gd name="connsiteX22" fmla="*/ 5365716 w 5970675"/>
              <a:gd name="connsiteY22" fmla="*/ 4090043 h 6312607"/>
              <a:gd name="connsiteX23" fmla="*/ 5352565 w 5970675"/>
              <a:gd name="connsiteY23" fmla="*/ 3984833 h 6312607"/>
              <a:gd name="connsiteX24" fmla="*/ 5457775 w 5970675"/>
              <a:gd name="connsiteY24" fmla="*/ 3905925 h 6312607"/>
              <a:gd name="connsiteX25" fmla="*/ 5497229 w 5970675"/>
              <a:gd name="connsiteY25" fmla="*/ 3800715 h 6312607"/>
              <a:gd name="connsiteX26" fmla="*/ 5470926 w 5970675"/>
              <a:gd name="connsiteY26" fmla="*/ 3682353 h 6312607"/>
              <a:gd name="connsiteX27" fmla="*/ 5510380 w 5970675"/>
              <a:gd name="connsiteY27" fmla="*/ 3445631 h 6312607"/>
              <a:gd name="connsiteX28" fmla="*/ 5641893 w 5970675"/>
              <a:gd name="connsiteY28" fmla="*/ 3169454 h 6312607"/>
              <a:gd name="connsiteX29" fmla="*/ 5733951 w 5970675"/>
              <a:gd name="connsiteY29" fmla="*/ 2998488 h 6312607"/>
              <a:gd name="connsiteX30" fmla="*/ 5786556 w 5970675"/>
              <a:gd name="connsiteY30" fmla="*/ 2932731 h 6312607"/>
              <a:gd name="connsiteX31" fmla="*/ 5799708 w 5970675"/>
              <a:gd name="connsiteY31" fmla="*/ 2840673 h 6312607"/>
              <a:gd name="connsiteX32" fmla="*/ 5826011 w 5970675"/>
              <a:gd name="connsiteY32" fmla="*/ 2722311 h 6312607"/>
              <a:gd name="connsiteX33" fmla="*/ 5931221 w 5970675"/>
              <a:gd name="connsiteY33" fmla="*/ 2590798 h 6312607"/>
              <a:gd name="connsiteX34" fmla="*/ 5931221 w 5970675"/>
              <a:gd name="connsiteY34" fmla="*/ 2446135 h 6312607"/>
              <a:gd name="connsiteX35" fmla="*/ 5957523 w 5970675"/>
              <a:gd name="connsiteY35" fmla="*/ 2393530 h 6312607"/>
              <a:gd name="connsiteX36" fmla="*/ 5970675 w 5970675"/>
              <a:gd name="connsiteY36" fmla="*/ 2288320 h 6312607"/>
              <a:gd name="connsiteX37" fmla="*/ 5839161 w 5970675"/>
              <a:gd name="connsiteY37" fmla="*/ 2406680 h 6312607"/>
              <a:gd name="connsiteX38" fmla="*/ 5747103 w 5970675"/>
              <a:gd name="connsiteY38" fmla="*/ 2472437 h 6312607"/>
              <a:gd name="connsiteX39" fmla="*/ 5694498 w 5970675"/>
              <a:gd name="connsiteY39" fmla="*/ 2564496 h 6312607"/>
              <a:gd name="connsiteX40" fmla="*/ 5628741 w 5970675"/>
              <a:gd name="connsiteY40" fmla="*/ 2722311 h 6312607"/>
              <a:gd name="connsiteX41" fmla="*/ 5576136 w 5970675"/>
              <a:gd name="connsiteY41" fmla="*/ 2840673 h 6312607"/>
              <a:gd name="connsiteX42" fmla="*/ 5457775 w 5970675"/>
              <a:gd name="connsiteY42" fmla="*/ 2932731 h 6312607"/>
              <a:gd name="connsiteX43" fmla="*/ 5352565 w 5970675"/>
              <a:gd name="connsiteY43" fmla="*/ 2959033 h 6312607"/>
              <a:gd name="connsiteX44" fmla="*/ 5260506 w 5970675"/>
              <a:gd name="connsiteY44" fmla="*/ 3116849 h 6312607"/>
              <a:gd name="connsiteX45" fmla="*/ 5194750 w 5970675"/>
              <a:gd name="connsiteY45" fmla="*/ 3222060 h 6312607"/>
              <a:gd name="connsiteX46" fmla="*/ 5102691 w 5970675"/>
              <a:gd name="connsiteY46" fmla="*/ 3300967 h 6312607"/>
              <a:gd name="connsiteX47" fmla="*/ 5076388 w 5970675"/>
              <a:gd name="connsiteY47" fmla="*/ 3353572 h 6312607"/>
              <a:gd name="connsiteX48" fmla="*/ 5023783 w 5970675"/>
              <a:gd name="connsiteY48" fmla="*/ 3393026 h 6312607"/>
              <a:gd name="connsiteX49" fmla="*/ 4958027 w 5970675"/>
              <a:gd name="connsiteY49" fmla="*/ 3353572 h 6312607"/>
              <a:gd name="connsiteX50" fmla="*/ 4971178 w 5970675"/>
              <a:gd name="connsiteY50" fmla="*/ 3235210 h 6312607"/>
              <a:gd name="connsiteX51" fmla="*/ 5023783 w 5970675"/>
              <a:gd name="connsiteY51" fmla="*/ 3103698 h 6312607"/>
              <a:gd name="connsiteX52" fmla="*/ 5115843 w 5970675"/>
              <a:gd name="connsiteY52" fmla="*/ 2985336 h 6312607"/>
              <a:gd name="connsiteX53" fmla="*/ 5142145 w 5970675"/>
              <a:gd name="connsiteY53" fmla="*/ 2893278 h 6312607"/>
              <a:gd name="connsiteX54" fmla="*/ 5128993 w 5970675"/>
              <a:gd name="connsiteY54" fmla="*/ 2840673 h 6312607"/>
              <a:gd name="connsiteX55" fmla="*/ 5181598 w 5970675"/>
              <a:gd name="connsiteY55" fmla="*/ 2814370 h 6312607"/>
              <a:gd name="connsiteX56" fmla="*/ 5286808 w 5970675"/>
              <a:gd name="connsiteY56" fmla="*/ 2788068 h 6312607"/>
              <a:gd name="connsiteX57" fmla="*/ 5339414 w 5970675"/>
              <a:gd name="connsiteY57" fmla="*/ 2761765 h 6312607"/>
              <a:gd name="connsiteX58" fmla="*/ 5365716 w 5970675"/>
              <a:gd name="connsiteY58" fmla="*/ 2669706 h 6312607"/>
              <a:gd name="connsiteX59" fmla="*/ 5326263 w 5970675"/>
              <a:gd name="connsiteY59" fmla="*/ 2577647 h 6312607"/>
              <a:gd name="connsiteX60" fmla="*/ 5234203 w 5970675"/>
              <a:gd name="connsiteY60" fmla="*/ 2498740 h 6312607"/>
              <a:gd name="connsiteX61" fmla="*/ 5221053 w 5970675"/>
              <a:gd name="connsiteY61" fmla="*/ 2459285 h 6312607"/>
              <a:gd name="connsiteX62" fmla="*/ 5286808 w 5970675"/>
              <a:gd name="connsiteY62" fmla="*/ 2314622 h 6312607"/>
              <a:gd name="connsiteX63" fmla="*/ 5273658 w 5970675"/>
              <a:gd name="connsiteY63" fmla="*/ 2183109 h 6312607"/>
              <a:gd name="connsiteX64" fmla="*/ 5155296 w 5970675"/>
              <a:gd name="connsiteY64" fmla="*/ 2222563 h 6312607"/>
              <a:gd name="connsiteX65" fmla="*/ 5076388 w 5970675"/>
              <a:gd name="connsiteY65" fmla="*/ 2222563 h 6312607"/>
              <a:gd name="connsiteX66" fmla="*/ 5089540 w 5970675"/>
              <a:gd name="connsiteY66" fmla="*/ 2156807 h 6312607"/>
              <a:gd name="connsiteX67" fmla="*/ 5142145 w 5970675"/>
              <a:gd name="connsiteY67" fmla="*/ 2051597 h 6312607"/>
              <a:gd name="connsiteX68" fmla="*/ 5128993 w 5970675"/>
              <a:gd name="connsiteY68" fmla="*/ 1972689 h 6312607"/>
              <a:gd name="connsiteX69" fmla="*/ 5142145 w 5970675"/>
              <a:gd name="connsiteY69" fmla="*/ 1893782 h 6312607"/>
              <a:gd name="connsiteX70" fmla="*/ 5115843 w 5970675"/>
              <a:gd name="connsiteY70" fmla="*/ 1841177 h 6312607"/>
              <a:gd name="connsiteX71" fmla="*/ 5115843 w 5970675"/>
              <a:gd name="connsiteY71" fmla="*/ 1775420 h 6312607"/>
              <a:gd name="connsiteX72" fmla="*/ 5089540 w 5970675"/>
              <a:gd name="connsiteY72" fmla="*/ 1696512 h 6312607"/>
              <a:gd name="connsiteX73" fmla="*/ 4958027 w 5970675"/>
              <a:gd name="connsiteY73" fmla="*/ 1657059 h 6312607"/>
              <a:gd name="connsiteX74" fmla="*/ 4852817 w 5970675"/>
              <a:gd name="connsiteY74" fmla="*/ 1630757 h 6312607"/>
              <a:gd name="connsiteX75" fmla="*/ 4800212 w 5970675"/>
              <a:gd name="connsiteY75" fmla="*/ 1617605 h 6312607"/>
              <a:gd name="connsiteX76" fmla="*/ 4813363 w 5970675"/>
              <a:gd name="connsiteY76" fmla="*/ 1538697 h 6312607"/>
              <a:gd name="connsiteX77" fmla="*/ 4773910 w 5970675"/>
              <a:gd name="connsiteY77" fmla="*/ 1433487 h 6312607"/>
              <a:gd name="connsiteX78" fmla="*/ 4681850 w 5970675"/>
              <a:gd name="connsiteY78" fmla="*/ 1420336 h 6312607"/>
              <a:gd name="connsiteX79" fmla="*/ 4563490 w 5970675"/>
              <a:gd name="connsiteY79" fmla="*/ 1394034 h 6312607"/>
              <a:gd name="connsiteX80" fmla="*/ 4458279 w 5970675"/>
              <a:gd name="connsiteY80" fmla="*/ 1341429 h 6312607"/>
              <a:gd name="connsiteX81" fmla="*/ 4313615 w 5970675"/>
              <a:gd name="connsiteY81" fmla="*/ 1341429 h 6312607"/>
              <a:gd name="connsiteX82" fmla="*/ 4208405 w 5970675"/>
              <a:gd name="connsiteY82" fmla="*/ 1341429 h 6312607"/>
              <a:gd name="connsiteX83" fmla="*/ 4050590 w 5970675"/>
              <a:gd name="connsiteY83" fmla="*/ 1288824 h 6312607"/>
              <a:gd name="connsiteX84" fmla="*/ 3892775 w 5970675"/>
              <a:gd name="connsiteY84" fmla="*/ 1183614 h 6312607"/>
              <a:gd name="connsiteX85" fmla="*/ 3537690 w 5970675"/>
              <a:gd name="connsiteY85" fmla="*/ 1078404 h 6312607"/>
              <a:gd name="connsiteX86" fmla="*/ 3077397 w 5970675"/>
              <a:gd name="connsiteY86" fmla="*/ 946891 h 6312607"/>
              <a:gd name="connsiteX87" fmla="*/ 2893278 w 5970675"/>
              <a:gd name="connsiteY87" fmla="*/ 894286 h 6312607"/>
              <a:gd name="connsiteX88" fmla="*/ 2814370 w 5970675"/>
              <a:gd name="connsiteY88" fmla="*/ 841681 h 6312607"/>
              <a:gd name="connsiteX89" fmla="*/ 2788068 w 5970675"/>
              <a:gd name="connsiteY89" fmla="*/ 710168 h 6312607"/>
              <a:gd name="connsiteX90" fmla="*/ 2643404 w 5970675"/>
              <a:gd name="connsiteY90" fmla="*/ 591806 h 6312607"/>
              <a:gd name="connsiteX91" fmla="*/ 2511892 w 5970675"/>
              <a:gd name="connsiteY91" fmla="*/ 539201 h 6312607"/>
              <a:gd name="connsiteX92" fmla="*/ 2419833 w 5970675"/>
              <a:gd name="connsiteY92" fmla="*/ 499748 h 6312607"/>
              <a:gd name="connsiteX93" fmla="*/ 2262017 w 5970675"/>
              <a:gd name="connsiteY93" fmla="*/ 420840 h 6312607"/>
              <a:gd name="connsiteX94" fmla="*/ 2196262 w 5970675"/>
              <a:gd name="connsiteY94" fmla="*/ 407689 h 6312607"/>
              <a:gd name="connsiteX95" fmla="*/ 2077900 w 5970675"/>
              <a:gd name="connsiteY95" fmla="*/ 460294 h 6312607"/>
              <a:gd name="connsiteX96" fmla="*/ 2025295 w 5970675"/>
              <a:gd name="connsiteY96" fmla="*/ 512899 h 6312607"/>
              <a:gd name="connsiteX97" fmla="*/ 2091052 w 5970675"/>
              <a:gd name="connsiteY97" fmla="*/ 355084 h 6312607"/>
              <a:gd name="connsiteX98" fmla="*/ 2077900 w 5970675"/>
              <a:gd name="connsiteY98" fmla="*/ 302479 h 6312607"/>
              <a:gd name="connsiteX99" fmla="*/ 2143657 w 5970675"/>
              <a:gd name="connsiteY99" fmla="*/ 223571 h 6312607"/>
              <a:gd name="connsiteX100" fmla="*/ 2169959 w 5970675"/>
              <a:gd name="connsiteY100" fmla="*/ 157815 h 6312607"/>
              <a:gd name="connsiteX101" fmla="*/ 2169959 w 5970675"/>
              <a:gd name="connsiteY101" fmla="*/ 39453 h 6312607"/>
              <a:gd name="connsiteX102" fmla="*/ 2091052 w 5970675"/>
              <a:gd name="connsiteY102" fmla="*/ 0 h 6312607"/>
              <a:gd name="connsiteX103" fmla="*/ 1933236 w 5970675"/>
              <a:gd name="connsiteY103" fmla="*/ 26302 h 6312607"/>
              <a:gd name="connsiteX104" fmla="*/ 1893782 w 5970675"/>
              <a:gd name="connsiteY104" fmla="*/ 92058 h 6312607"/>
              <a:gd name="connsiteX105" fmla="*/ 1762269 w 5970675"/>
              <a:gd name="connsiteY105" fmla="*/ 118361 h 6312607"/>
              <a:gd name="connsiteX106" fmla="*/ 1735967 w 5970675"/>
              <a:gd name="connsiteY106" fmla="*/ 118361 h 6312607"/>
              <a:gd name="connsiteX107" fmla="*/ 1551849 w 5970675"/>
              <a:gd name="connsiteY107" fmla="*/ 210420 h 6312607"/>
              <a:gd name="connsiteX108" fmla="*/ 1315127 w 5970675"/>
              <a:gd name="connsiteY108" fmla="*/ 276176 h 6312607"/>
              <a:gd name="connsiteX109" fmla="*/ 1144160 w 5970675"/>
              <a:gd name="connsiteY109" fmla="*/ 315630 h 6312607"/>
              <a:gd name="connsiteX110" fmla="*/ 1025799 w 5970675"/>
              <a:gd name="connsiteY110" fmla="*/ 328781 h 6312607"/>
              <a:gd name="connsiteX111" fmla="*/ 933740 w 5970675"/>
              <a:gd name="connsiteY111" fmla="*/ 289328 h 6312607"/>
              <a:gd name="connsiteX112" fmla="*/ 894286 w 5970675"/>
              <a:gd name="connsiteY112" fmla="*/ 263025 h 6312607"/>
              <a:gd name="connsiteX113" fmla="*/ 815379 w 5970675"/>
              <a:gd name="connsiteY113" fmla="*/ 263025 h 6312607"/>
              <a:gd name="connsiteX114" fmla="*/ 736471 w 5970675"/>
              <a:gd name="connsiteY114" fmla="*/ 328781 h 6312607"/>
              <a:gd name="connsiteX115" fmla="*/ 736471 w 5970675"/>
              <a:gd name="connsiteY115" fmla="*/ 355084 h 6312607"/>
              <a:gd name="connsiteX116" fmla="*/ 657564 w 5970675"/>
              <a:gd name="connsiteY116" fmla="*/ 355084 h 6312607"/>
              <a:gd name="connsiteX117" fmla="*/ 604958 w 5970675"/>
              <a:gd name="connsiteY117" fmla="*/ 368235 h 6312607"/>
              <a:gd name="connsiteX118" fmla="*/ 618109 w 5970675"/>
              <a:gd name="connsiteY118" fmla="*/ 1170462 h 6312607"/>
              <a:gd name="connsiteX119" fmla="*/ 565504 w 5970675"/>
              <a:gd name="connsiteY119" fmla="*/ 1262521 h 6312607"/>
              <a:gd name="connsiteX120" fmla="*/ 276176 w 5970675"/>
              <a:gd name="connsiteY120" fmla="*/ 1367731 h 6312607"/>
              <a:gd name="connsiteX121" fmla="*/ 170966 w 5970675"/>
              <a:gd name="connsiteY121" fmla="*/ 1525546 h 6312607"/>
              <a:gd name="connsiteX122" fmla="*/ 131513 w 5970675"/>
              <a:gd name="connsiteY122" fmla="*/ 1591302 h 6312607"/>
              <a:gd name="connsiteX123" fmla="*/ 0 w 5970675"/>
              <a:gd name="connsiteY123" fmla="*/ 1735967 h 6312607"/>
              <a:gd name="connsiteX124" fmla="*/ 0 w 5970675"/>
              <a:gd name="connsiteY124" fmla="*/ 1880630 h 6312607"/>
              <a:gd name="connsiteX125" fmla="*/ 65756 w 5970675"/>
              <a:gd name="connsiteY125" fmla="*/ 1920084 h 6312607"/>
              <a:gd name="connsiteX126" fmla="*/ 118361 w 5970675"/>
              <a:gd name="connsiteY126" fmla="*/ 1906933 h 6312607"/>
              <a:gd name="connsiteX127" fmla="*/ 184118 w 5970675"/>
              <a:gd name="connsiteY127" fmla="*/ 1998992 h 6312607"/>
              <a:gd name="connsiteX128" fmla="*/ 223571 w 5970675"/>
              <a:gd name="connsiteY128" fmla="*/ 2091050 h 6312607"/>
              <a:gd name="connsiteX129" fmla="*/ 197269 w 5970675"/>
              <a:gd name="connsiteY129" fmla="*/ 2222563 h 6312607"/>
              <a:gd name="connsiteX130" fmla="*/ 118361 w 5970675"/>
              <a:gd name="connsiteY130" fmla="*/ 2275168 h 6312607"/>
              <a:gd name="connsiteX131" fmla="*/ 118361 w 5970675"/>
              <a:gd name="connsiteY131" fmla="*/ 2393530 h 6312607"/>
              <a:gd name="connsiteX132" fmla="*/ 105211 w 5970675"/>
              <a:gd name="connsiteY132" fmla="*/ 2498740 h 6312607"/>
              <a:gd name="connsiteX133" fmla="*/ 78908 w 5970675"/>
              <a:gd name="connsiteY133" fmla="*/ 2564496 h 6312607"/>
              <a:gd name="connsiteX134" fmla="*/ 52605 w 5970675"/>
              <a:gd name="connsiteY134" fmla="*/ 2643403 h 6312607"/>
              <a:gd name="connsiteX135" fmla="*/ 105211 w 5970675"/>
              <a:gd name="connsiteY135" fmla="*/ 2722311 h 6312607"/>
              <a:gd name="connsiteX136" fmla="*/ 65756 w 5970675"/>
              <a:gd name="connsiteY136" fmla="*/ 2866975 h 6312607"/>
              <a:gd name="connsiteX137" fmla="*/ 39454 w 5970675"/>
              <a:gd name="connsiteY137" fmla="*/ 2985336 h 6312607"/>
              <a:gd name="connsiteX138" fmla="*/ 65756 w 5970675"/>
              <a:gd name="connsiteY138" fmla="*/ 3077395 h 6312607"/>
              <a:gd name="connsiteX139" fmla="*/ 157816 w 5970675"/>
              <a:gd name="connsiteY139" fmla="*/ 3208908 h 6312607"/>
              <a:gd name="connsiteX140" fmla="*/ 289328 w 5970675"/>
              <a:gd name="connsiteY140" fmla="*/ 3300967 h 6312607"/>
              <a:gd name="connsiteX141" fmla="*/ 341933 w 5970675"/>
              <a:gd name="connsiteY141" fmla="*/ 3353572 h 6312607"/>
              <a:gd name="connsiteX142" fmla="*/ 499748 w 5970675"/>
              <a:gd name="connsiteY142" fmla="*/ 3353572 h 6312607"/>
              <a:gd name="connsiteX143" fmla="*/ 565504 w 5970675"/>
              <a:gd name="connsiteY143" fmla="*/ 3445631 h 6312607"/>
              <a:gd name="connsiteX144" fmla="*/ 710169 w 5970675"/>
              <a:gd name="connsiteY144" fmla="*/ 3563992 h 6312607"/>
              <a:gd name="connsiteX145" fmla="*/ 867984 w 5970675"/>
              <a:gd name="connsiteY145" fmla="*/ 3629748 h 6312607"/>
              <a:gd name="connsiteX146" fmla="*/ 946891 w 5970675"/>
              <a:gd name="connsiteY146" fmla="*/ 3695505 h 6312607"/>
              <a:gd name="connsiteX147" fmla="*/ 1012647 w 5970675"/>
              <a:gd name="connsiteY147" fmla="*/ 3866471 h 6312607"/>
              <a:gd name="connsiteX148" fmla="*/ 1104706 w 5970675"/>
              <a:gd name="connsiteY148" fmla="*/ 3984833 h 6312607"/>
              <a:gd name="connsiteX149" fmla="*/ 1249370 w 5970675"/>
              <a:gd name="connsiteY149" fmla="*/ 4116345 h 6312607"/>
              <a:gd name="connsiteX150" fmla="*/ 1407185 w 5970675"/>
              <a:gd name="connsiteY150" fmla="*/ 4182101 h 6312607"/>
              <a:gd name="connsiteX151" fmla="*/ 1512395 w 5970675"/>
              <a:gd name="connsiteY151" fmla="*/ 4287311 h 6312607"/>
              <a:gd name="connsiteX152" fmla="*/ 1591304 w 5970675"/>
              <a:gd name="connsiteY152" fmla="*/ 4497731 h 6312607"/>
              <a:gd name="connsiteX153" fmla="*/ 1591304 w 5970675"/>
              <a:gd name="connsiteY153" fmla="*/ 4576639 h 6312607"/>
              <a:gd name="connsiteX154" fmla="*/ 1617606 w 5970675"/>
              <a:gd name="connsiteY154" fmla="*/ 4721303 h 6312607"/>
              <a:gd name="connsiteX155" fmla="*/ 1591304 w 5970675"/>
              <a:gd name="connsiteY155" fmla="*/ 4839664 h 6312607"/>
              <a:gd name="connsiteX156" fmla="*/ 1630757 w 5970675"/>
              <a:gd name="connsiteY156" fmla="*/ 4944874 h 6312607"/>
              <a:gd name="connsiteX157" fmla="*/ 1657059 w 5970675"/>
              <a:gd name="connsiteY157" fmla="*/ 5089539 h 6312607"/>
              <a:gd name="connsiteX158" fmla="*/ 1722816 w 5970675"/>
              <a:gd name="connsiteY158" fmla="*/ 5168446 h 6312607"/>
              <a:gd name="connsiteX159" fmla="*/ 1709664 w 5970675"/>
              <a:gd name="connsiteY159" fmla="*/ 5247354 h 6312607"/>
              <a:gd name="connsiteX160" fmla="*/ 1643909 w 5970675"/>
              <a:gd name="connsiteY160" fmla="*/ 5378866 h 6312607"/>
              <a:gd name="connsiteX161" fmla="*/ 1670211 w 5970675"/>
              <a:gd name="connsiteY161" fmla="*/ 5628740 h 6312607"/>
              <a:gd name="connsiteX162" fmla="*/ 1683362 w 5970675"/>
              <a:gd name="connsiteY162" fmla="*/ 5707647 h 6312607"/>
              <a:gd name="connsiteX163" fmla="*/ 1722816 w 5970675"/>
              <a:gd name="connsiteY163" fmla="*/ 5786555 h 6312607"/>
              <a:gd name="connsiteX164" fmla="*/ 1735967 w 5970675"/>
              <a:gd name="connsiteY164" fmla="*/ 5931219 h 6312607"/>
              <a:gd name="connsiteX165" fmla="*/ 1893782 w 5970675"/>
              <a:gd name="connsiteY165" fmla="*/ 6049580 h 6312607"/>
              <a:gd name="connsiteX166" fmla="*/ 2104202 w 5970675"/>
              <a:gd name="connsiteY166" fmla="*/ 6115337 h 6312607"/>
              <a:gd name="connsiteX167" fmla="*/ 2169959 w 5970675"/>
              <a:gd name="connsiteY167" fmla="*/ 6167942 h 6312607"/>
              <a:gd name="connsiteX168" fmla="*/ 2183110 w 5970675"/>
              <a:gd name="connsiteY168" fmla="*/ 6233699 h 6312607"/>
              <a:gd name="connsiteX169" fmla="*/ 2209412 w 5970675"/>
              <a:gd name="connsiteY169" fmla="*/ 6312607 h 631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5970675" h="6312607" fill="none" extrusionOk="0">
                <a:moveTo>
                  <a:pt x="2209412" y="6312607"/>
                </a:moveTo>
                <a:cubicBezTo>
                  <a:pt x="2751585" y="6280060"/>
                  <a:pt x="3742977" y="6348667"/>
                  <a:pt x="5260506" y="6286304"/>
                </a:cubicBezTo>
                <a:cubicBezTo>
                  <a:pt x="5272811" y="6271670"/>
                  <a:pt x="5267601" y="6213488"/>
                  <a:pt x="5260506" y="6141640"/>
                </a:cubicBezTo>
                <a:cubicBezTo>
                  <a:pt x="5261316" y="6125037"/>
                  <a:pt x="5250847" y="6112123"/>
                  <a:pt x="5247355" y="6089035"/>
                </a:cubicBezTo>
                <a:cubicBezTo>
                  <a:pt x="5249916" y="6079471"/>
                  <a:pt x="5249327" y="6068211"/>
                  <a:pt x="5247355" y="6049580"/>
                </a:cubicBezTo>
                <a:cubicBezTo>
                  <a:pt x="5246930" y="6026587"/>
                  <a:pt x="5263209" y="5969245"/>
                  <a:pt x="5273658" y="5944370"/>
                </a:cubicBezTo>
                <a:cubicBezTo>
                  <a:pt x="5290219" y="5919293"/>
                  <a:pt x="5297405" y="5909613"/>
                  <a:pt x="5313111" y="5891765"/>
                </a:cubicBezTo>
                <a:cubicBezTo>
                  <a:pt x="5292223" y="5862388"/>
                  <a:pt x="5267592" y="5855573"/>
                  <a:pt x="5247355" y="5826009"/>
                </a:cubicBezTo>
                <a:cubicBezTo>
                  <a:pt x="5233248" y="5816793"/>
                  <a:pt x="5215450" y="5785772"/>
                  <a:pt x="5194750" y="5773404"/>
                </a:cubicBezTo>
                <a:cubicBezTo>
                  <a:pt x="5199582" y="5735082"/>
                  <a:pt x="5200800" y="5661905"/>
                  <a:pt x="5194750" y="5641892"/>
                </a:cubicBezTo>
                <a:cubicBezTo>
                  <a:pt x="5184524" y="5608110"/>
                  <a:pt x="5165303" y="5584726"/>
                  <a:pt x="5155296" y="5549832"/>
                </a:cubicBezTo>
                <a:cubicBezTo>
                  <a:pt x="5154778" y="5511464"/>
                  <a:pt x="5154104" y="5494994"/>
                  <a:pt x="5155296" y="5470925"/>
                </a:cubicBezTo>
                <a:cubicBezTo>
                  <a:pt x="5154665" y="5456485"/>
                  <a:pt x="5152021" y="5416675"/>
                  <a:pt x="5155296" y="5392017"/>
                </a:cubicBezTo>
                <a:cubicBezTo>
                  <a:pt x="5138235" y="5355124"/>
                  <a:pt x="5136392" y="5299875"/>
                  <a:pt x="5128993" y="5286807"/>
                </a:cubicBezTo>
                <a:cubicBezTo>
                  <a:pt x="5129900" y="5283530"/>
                  <a:pt x="5129549" y="5276217"/>
                  <a:pt x="5128993" y="5273656"/>
                </a:cubicBezTo>
                <a:cubicBezTo>
                  <a:pt x="5126584" y="5192332"/>
                  <a:pt x="5136996" y="5129198"/>
                  <a:pt x="5128993" y="5089539"/>
                </a:cubicBezTo>
                <a:cubicBezTo>
                  <a:pt x="5154281" y="5066619"/>
                  <a:pt x="5161856" y="4984274"/>
                  <a:pt x="5207901" y="4918572"/>
                </a:cubicBezTo>
                <a:cubicBezTo>
                  <a:pt x="5246010" y="4824756"/>
                  <a:pt x="5265897" y="4772253"/>
                  <a:pt x="5299960" y="4734454"/>
                </a:cubicBezTo>
                <a:cubicBezTo>
                  <a:pt x="5321783" y="4683094"/>
                  <a:pt x="5336717" y="4644882"/>
                  <a:pt x="5352565" y="4576639"/>
                </a:cubicBezTo>
                <a:cubicBezTo>
                  <a:pt x="5342151" y="4547948"/>
                  <a:pt x="5329609" y="4462571"/>
                  <a:pt x="5286808" y="4392521"/>
                </a:cubicBezTo>
                <a:cubicBezTo>
                  <a:pt x="5286290" y="4359331"/>
                  <a:pt x="5286566" y="4322071"/>
                  <a:pt x="5286808" y="4313614"/>
                </a:cubicBezTo>
                <a:cubicBezTo>
                  <a:pt x="5318465" y="4272787"/>
                  <a:pt x="5332655" y="4222857"/>
                  <a:pt x="5339414" y="4208404"/>
                </a:cubicBezTo>
                <a:cubicBezTo>
                  <a:pt x="5337730" y="4184843"/>
                  <a:pt x="5372676" y="4104575"/>
                  <a:pt x="5365716" y="4090043"/>
                </a:cubicBezTo>
                <a:cubicBezTo>
                  <a:pt x="5362387" y="4061604"/>
                  <a:pt x="5356913" y="3997024"/>
                  <a:pt x="5352565" y="3984833"/>
                </a:cubicBezTo>
                <a:cubicBezTo>
                  <a:pt x="5383948" y="3961962"/>
                  <a:pt x="5403121" y="3933707"/>
                  <a:pt x="5457775" y="3905925"/>
                </a:cubicBezTo>
                <a:cubicBezTo>
                  <a:pt x="5467960" y="3870677"/>
                  <a:pt x="5481552" y="3821219"/>
                  <a:pt x="5497229" y="3800715"/>
                </a:cubicBezTo>
                <a:cubicBezTo>
                  <a:pt x="5495386" y="3763335"/>
                  <a:pt x="5483438" y="3719158"/>
                  <a:pt x="5470926" y="3682353"/>
                </a:cubicBezTo>
                <a:cubicBezTo>
                  <a:pt x="5506456" y="3586628"/>
                  <a:pt x="5494271" y="3479822"/>
                  <a:pt x="5510380" y="3445631"/>
                </a:cubicBezTo>
                <a:cubicBezTo>
                  <a:pt x="5565756" y="3332378"/>
                  <a:pt x="5646986" y="3215392"/>
                  <a:pt x="5641893" y="3169454"/>
                </a:cubicBezTo>
                <a:cubicBezTo>
                  <a:pt x="5671569" y="3117253"/>
                  <a:pt x="5727245" y="3018281"/>
                  <a:pt x="5733951" y="2998488"/>
                </a:cubicBezTo>
                <a:cubicBezTo>
                  <a:pt x="5742252" y="2984742"/>
                  <a:pt x="5762138" y="2962153"/>
                  <a:pt x="5786556" y="2932731"/>
                </a:cubicBezTo>
                <a:cubicBezTo>
                  <a:pt x="5789053" y="2919949"/>
                  <a:pt x="5794340" y="2866016"/>
                  <a:pt x="5799708" y="2840673"/>
                </a:cubicBezTo>
                <a:cubicBezTo>
                  <a:pt x="5814884" y="2785248"/>
                  <a:pt x="5823922" y="2750678"/>
                  <a:pt x="5826011" y="2722311"/>
                </a:cubicBezTo>
                <a:cubicBezTo>
                  <a:pt x="5851678" y="2675072"/>
                  <a:pt x="5889080" y="2653319"/>
                  <a:pt x="5931221" y="2590798"/>
                </a:cubicBezTo>
                <a:cubicBezTo>
                  <a:pt x="5938122" y="2552980"/>
                  <a:pt x="5941630" y="2467268"/>
                  <a:pt x="5931221" y="2446135"/>
                </a:cubicBezTo>
                <a:cubicBezTo>
                  <a:pt x="5938702" y="2434196"/>
                  <a:pt x="5956202" y="2401862"/>
                  <a:pt x="5957523" y="2393530"/>
                </a:cubicBezTo>
                <a:cubicBezTo>
                  <a:pt x="5959966" y="2369169"/>
                  <a:pt x="5962703" y="2318850"/>
                  <a:pt x="5970675" y="2288320"/>
                </a:cubicBezTo>
                <a:cubicBezTo>
                  <a:pt x="5941759" y="2299283"/>
                  <a:pt x="5859055" y="2382386"/>
                  <a:pt x="5839161" y="2406680"/>
                </a:cubicBezTo>
                <a:cubicBezTo>
                  <a:pt x="5804416" y="2443707"/>
                  <a:pt x="5756319" y="2461079"/>
                  <a:pt x="5747103" y="2472437"/>
                </a:cubicBezTo>
                <a:cubicBezTo>
                  <a:pt x="5723995" y="2508753"/>
                  <a:pt x="5709035" y="2538931"/>
                  <a:pt x="5694498" y="2564496"/>
                </a:cubicBezTo>
                <a:cubicBezTo>
                  <a:pt x="5685799" y="2579715"/>
                  <a:pt x="5634852" y="2697218"/>
                  <a:pt x="5628741" y="2722311"/>
                </a:cubicBezTo>
                <a:cubicBezTo>
                  <a:pt x="5606454" y="2774256"/>
                  <a:pt x="5598606" y="2809965"/>
                  <a:pt x="5576136" y="2840673"/>
                </a:cubicBezTo>
                <a:cubicBezTo>
                  <a:pt x="5522028" y="2878622"/>
                  <a:pt x="5498226" y="2889655"/>
                  <a:pt x="5457775" y="2932731"/>
                </a:cubicBezTo>
                <a:cubicBezTo>
                  <a:pt x="5421215" y="2949227"/>
                  <a:pt x="5383727" y="2945940"/>
                  <a:pt x="5352565" y="2959033"/>
                </a:cubicBezTo>
                <a:cubicBezTo>
                  <a:pt x="5336505" y="2974409"/>
                  <a:pt x="5289721" y="3035546"/>
                  <a:pt x="5260506" y="3116849"/>
                </a:cubicBezTo>
                <a:cubicBezTo>
                  <a:pt x="5235384" y="3150274"/>
                  <a:pt x="5208699" y="3202894"/>
                  <a:pt x="5194750" y="3222060"/>
                </a:cubicBezTo>
                <a:cubicBezTo>
                  <a:pt x="5178494" y="3240179"/>
                  <a:pt x="5135607" y="3270570"/>
                  <a:pt x="5102691" y="3300967"/>
                </a:cubicBezTo>
                <a:cubicBezTo>
                  <a:pt x="5092845" y="3323079"/>
                  <a:pt x="5085233" y="3329943"/>
                  <a:pt x="5076388" y="3353572"/>
                </a:cubicBezTo>
                <a:cubicBezTo>
                  <a:pt x="5066730" y="3366824"/>
                  <a:pt x="5038715" y="3379213"/>
                  <a:pt x="5023783" y="3393026"/>
                </a:cubicBezTo>
                <a:cubicBezTo>
                  <a:pt x="4995948" y="3374867"/>
                  <a:pt x="4970352" y="3365611"/>
                  <a:pt x="4958027" y="3353572"/>
                </a:cubicBezTo>
                <a:cubicBezTo>
                  <a:pt x="4956208" y="3330810"/>
                  <a:pt x="4964621" y="3278533"/>
                  <a:pt x="4971178" y="3235210"/>
                </a:cubicBezTo>
                <a:cubicBezTo>
                  <a:pt x="4975649" y="3189841"/>
                  <a:pt x="4995571" y="3145223"/>
                  <a:pt x="5023783" y="3103698"/>
                </a:cubicBezTo>
                <a:cubicBezTo>
                  <a:pt x="5053606" y="3067006"/>
                  <a:pt x="5094204" y="3031705"/>
                  <a:pt x="5115843" y="2985336"/>
                </a:cubicBezTo>
                <a:cubicBezTo>
                  <a:pt x="5118379" y="2949129"/>
                  <a:pt x="5135507" y="2905834"/>
                  <a:pt x="5142145" y="2893278"/>
                </a:cubicBezTo>
                <a:cubicBezTo>
                  <a:pt x="5142532" y="2883433"/>
                  <a:pt x="5129775" y="2849601"/>
                  <a:pt x="5128993" y="2840673"/>
                </a:cubicBezTo>
                <a:cubicBezTo>
                  <a:pt x="5154369" y="2831592"/>
                  <a:pt x="5158001" y="2824940"/>
                  <a:pt x="5181598" y="2814370"/>
                </a:cubicBezTo>
                <a:cubicBezTo>
                  <a:pt x="5208195" y="2804870"/>
                  <a:pt x="5250590" y="2794937"/>
                  <a:pt x="5286808" y="2788068"/>
                </a:cubicBezTo>
                <a:cubicBezTo>
                  <a:pt x="5300426" y="2776854"/>
                  <a:pt x="5321117" y="2769566"/>
                  <a:pt x="5339414" y="2761765"/>
                </a:cubicBezTo>
                <a:cubicBezTo>
                  <a:pt x="5338650" y="2748555"/>
                  <a:pt x="5368846" y="2682825"/>
                  <a:pt x="5365716" y="2669706"/>
                </a:cubicBezTo>
                <a:cubicBezTo>
                  <a:pt x="5343546" y="2626326"/>
                  <a:pt x="5332717" y="2592693"/>
                  <a:pt x="5326263" y="2577647"/>
                </a:cubicBezTo>
                <a:cubicBezTo>
                  <a:pt x="5288577" y="2552905"/>
                  <a:pt x="5265568" y="2519933"/>
                  <a:pt x="5234203" y="2498740"/>
                </a:cubicBezTo>
                <a:cubicBezTo>
                  <a:pt x="5231280" y="2484880"/>
                  <a:pt x="5223810" y="2475554"/>
                  <a:pt x="5221053" y="2459285"/>
                </a:cubicBezTo>
                <a:cubicBezTo>
                  <a:pt x="5250123" y="2429260"/>
                  <a:pt x="5287125" y="2333628"/>
                  <a:pt x="5286808" y="2314622"/>
                </a:cubicBezTo>
                <a:cubicBezTo>
                  <a:pt x="5291928" y="2299779"/>
                  <a:pt x="5276563" y="2226205"/>
                  <a:pt x="5273658" y="2183109"/>
                </a:cubicBezTo>
                <a:cubicBezTo>
                  <a:pt x="5259217" y="2184086"/>
                  <a:pt x="5170712" y="2208542"/>
                  <a:pt x="5155296" y="2222563"/>
                </a:cubicBezTo>
                <a:cubicBezTo>
                  <a:pt x="5129682" y="2227811"/>
                  <a:pt x="5105727" y="2216562"/>
                  <a:pt x="5076388" y="2222563"/>
                </a:cubicBezTo>
                <a:cubicBezTo>
                  <a:pt x="5081397" y="2207564"/>
                  <a:pt x="5082058" y="2189450"/>
                  <a:pt x="5089540" y="2156807"/>
                </a:cubicBezTo>
                <a:cubicBezTo>
                  <a:pt x="5102874" y="2126927"/>
                  <a:pt x="5124567" y="2078148"/>
                  <a:pt x="5142145" y="2051597"/>
                </a:cubicBezTo>
                <a:cubicBezTo>
                  <a:pt x="5138671" y="2036553"/>
                  <a:pt x="5132769" y="2010832"/>
                  <a:pt x="5128993" y="1972689"/>
                </a:cubicBezTo>
                <a:cubicBezTo>
                  <a:pt x="5136763" y="1938199"/>
                  <a:pt x="5137085" y="1923689"/>
                  <a:pt x="5142145" y="1893782"/>
                </a:cubicBezTo>
                <a:cubicBezTo>
                  <a:pt x="5134685" y="1886558"/>
                  <a:pt x="5127852" y="1860706"/>
                  <a:pt x="5115843" y="1841177"/>
                </a:cubicBezTo>
                <a:cubicBezTo>
                  <a:pt x="5119995" y="1828261"/>
                  <a:pt x="5119051" y="1794611"/>
                  <a:pt x="5115843" y="1775420"/>
                </a:cubicBezTo>
                <a:cubicBezTo>
                  <a:pt x="5113505" y="1745462"/>
                  <a:pt x="5104757" y="1726250"/>
                  <a:pt x="5089540" y="1696512"/>
                </a:cubicBezTo>
                <a:cubicBezTo>
                  <a:pt x="5058833" y="1692468"/>
                  <a:pt x="5014674" y="1683682"/>
                  <a:pt x="4958027" y="1657059"/>
                </a:cubicBezTo>
                <a:cubicBezTo>
                  <a:pt x="4919619" y="1649373"/>
                  <a:pt x="4881961" y="1631207"/>
                  <a:pt x="4852817" y="1630757"/>
                </a:cubicBezTo>
                <a:cubicBezTo>
                  <a:pt x="4827023" y="1628773"/>
                  <a:pt x="4814722" y="1620578"/>
                  <a:pt x="4800212" y="1617605"/>
                </a:cubicBezTo>
                <a:cubicBezTo>
                  <a:pt x="4809077" y="1598677"/>
                  <a:pt x="4811214" y="1571232"/>
                  <a:pt x="4813363" y="1538697"/>
                </a:cubicBezTo>
                <a:cubicBezTo>
                  <a:pt x="4810126" y="1507336"/>
                  <a:pt x="4773590" y="1455269"/>
                  <a:pt x="4773910" y="1433487"/>
                </a:cubicBezTo>
                <a:cubicBezTo>
                  <a:pt x="4743695" y="1421682"/>
                  <a:pt x="4706193" y="1421508"/>
                  <a:pt x="4681850" y="1420336"/>
                </a:cubicBezTo>
                <a:cubicBezTo>
                  <a:pt x="4645931" y="1419246"/>
                  <a:pt x="4578355" y="1396125"/>
                  <a:pt x="4563490" y="1394034"/>
                </a:cubicBezTo>
                <a:cubicBezTo>
                  <a:pt x="4545380" y="1391646"/>
                  <a:pt x="4497665" y="1359366"/>
                  <a:pt x="4458279" y="1341429"/>
                </a:cubicBezTo>
                <a:cubicBezTo>
                  <a:pt x="4434089" y="1348428"/>
                  <a:pt x="4378523" y="1333208"/>
                  <a:pt x="4313615" y="1341429"/>
                </a:cubicBezTo>
                <a:cubicBezTo>
                  <a:pt x="4274589" y="1332885"/>
                  <a:pt x="4231317" y="1332413"/>
                  <a:pt x="4208405" y="1341429"/>
                </a:cubicBezTo>
                <a:cubicBezTo>
                  <a:pt x="4133438" y="1321162"/>
                  <a:pt x="4104045" y="1316594"/>
                  <a:pt x="4050590" y="1288824"/>
                </a:cubicBezTo>
                <a:cubicBezTo>
                  <a:pt x="3987853" y="1248345"/>
                  <a:pt x="3942138" y="1225887"/>
                  <a:pt x="3892775" y="1183614"/>
                </a:cubicBezTo>
                <a:cubicBezTo>
                  <a:pt x="3822929" y="1188320"/>
                  <a:pt x="3580105" y="1103649"/>
                  <a:pt x="3537690" y="1078404"/>
                </a:cubicBezTo>
                <a:cubicBezTo>
                  <a:pt x="3492265" y="1038068"/>
                  <a:pt x="3269910" y="1036057"/>
                  <a:pt x="3077397" y="946891"/>
                </a:cubicBezTo>
                <a:cubicBezTo>
                  <a:pt x="3037133" y="943627"/>
                  <a:pt x="2943562" y="914377"/>
                  <a:pt x="2893278" y="894286"/>
                </a:cubicBezTo>
                <a:cubicBezTo>
                  <a:pt x="2883447" y="885328"/>
                  <a:pt x="2832899" y="852812"/>
                  <a:pt x="2814370" y="841681"/>
                </a:cubicBezTo>
                <a:cubicBezTo>
                  <a:pt x="2807808" y="812053"/>
                  <a:pt x="2806494" y="772957"/>
                  <a:pt x="2788068" y="710168"/>
                </a:cubicBezTo>
                <a:cubicBezTo>
                  <a:pt x="2764070" y="675100"/>
                  <a:pt x="2682691" y="621176"/>
                  <a:pt x="2643404" y="591806"/>
                </a:cubicBezTo>
                <a:cubicBezTo>
                  <a:pt x="2631373" y="582463"/>
                  <a:pt x="2528401" y="536316"/>
                  <a:pt x="2511892" y="539201"/>
                </a:cubicBezTo>
                <a:cubicBezTo>
                  <a:pt x="2486641" y="519731"/>
                  <a:pt x="2442020" y="504115"/>
                  <a:pt x="2419833" y="499748"/>
                </a:cubicBezTo>
                <a:cubicBezTo>
                  <a:pt x="2358894" y="469097"/>
                  <a:pt x="2293058" y="453732"/>
                  <a:pt x="2262017" y="420840"/>
                </a:cubicBezTo>
                <a:cubicBezTo>
                  <a:pt x="2233858" y="420809"/>
                  <a:pt x="2222914" y="418853"/>
                  <a:pt x="2196262" y="407689"/>
                </a:cubicBezTo>
                <a:cubicBezTo>
                  <a:pt x="2170041" y="408487"/>
                  <a:pt x="2099245" y="449069"/>
                  <a:pt x="2077900" y="460294"/>
                </a:cubicBezTo>
                <a:cubicBezTo>
                  <a:pt x="2062820" y="469782"/>
                  <a:pt x="2036285" y="504828"/>
                  <a:pt x="2025295" y="512899"/>
                </a:cubicBezTo>
                <a:cubicBezTo>
                  <a:pt x="2052719" y="475264"/>
                  <a:pt x="2058470" y="410763"/>
                  <a:pt x="2091052" y="355084"/>
                </a:cubicBezTo>
                <a:cubicBezTo>
                  <a:pt x="2085251" y="338738"/>
                  <a:pt x="2077601" y="308791"/>
                  <a:pt x="2077900" y="302479"/>
                </a:cubicBezTo>
                <a:cubicBezTo>
                  <a:pt x="2102479" y="286639"/>
                  <a:pt x="2124159" y="250244"/>
                  <a:pt x="2143657" y="223571"/>
                </a:cubicBezTo>
                <a:cubicBezTo>
                  <a:pt x="2157769" y="204566"/>
                  <a:pt x="2169362" y="168983"/>
                  <a:pt x="2169959" y="157815"/>
                </a:cubicBezTo>
                <a:cubicBezTo>
                  <a:pt x="2178493" y="122493"/>
                  <a:pt x="2174021" y="84059"/>
                  <a:pt x="2169959" y="39453"/>
                </a:cubicBezTo>
                <a:cubicBezTo>
                  <a:pt x="2159611" y="39370"/>
                  <a:pt x="2110294" y="4474"/>
                  <a:pt x="2091052" y="0"/>
                </a:cubicBezTo>
                <a:cubicBezTo>
                  <a:pt x="2062743" y="8677"/>
                  <a:pt x="2008123" y="4677"/>
                  <a:pt x="1933236" y="26302"/>
                </a:cubicBezTo>
                <a:cubicBezTo>
                  <a:pt x="1918525" y="40647"/>
                  <a:pt x="1907545" y="71369"/>
                  <a:pt x="1893782" y="92058"/>
                </a:cubicBezTo>
                <a:cubicBezTo>
                  <a:pt x="1864568" y="87857"/>
                  <a:pt x="1815089" y="100148"/>
                  <a:pt x="1762269" y="118361"/>
                </a:cubicBezTo>
                <a:cubicBezTo>
                  <a:pt x="1750643" y="118373"/>
                  <a:pt x="1748697" y="116734"/>
                  <a:pt x="1735967" y="118361"/>
                </a:cubicBezTo>
                <a:cubicBezTo>
                  <a:pt x="1683311" y="130481"/>
                  <a:pt x="1631455" y="171862"/>
                  <a:pt x="1551849" y="210420"/>
                </a:cubicBezTo>
                <a:cubicBezTo>
                  <a:pt x="1493488" y="232364"/>
                  <a:pt x="1396805" y="273219"/>
                  <a:pt x="1315127" y="276176"/>
                </a:cubicBezTo>
                <a:cubicBezTo>
                  <a:pt x="1232767" y="281157"/>
                  <a:pt x="1186010" y="299566"/>
                  <a:pt x="1144160" y="315630"/>
                </a:cubicBezTo>
                <a:cubicBezTo>
                  <a:pt x="1114141" y="315887"/>
                  <a:pt x="1041794" y="331735"/>
                  <a:pt x="1025799" y="328781"/>
                </a:cubicBezTo>
                <a:cubicBezTo>
                  <a:pt x="1003497" y="319456"/>
                  <a:pt x="955964" y="306213"/>
                  <a:pt x="933740" y="289328"/>
                </a:cubicBezTo>
                <a:cubicBezTo>
                  <a:pt x="928469" y="282847"/>
                  <a:pt x="911508" y="271888"/>
                  <a:pt x="894286" y="263025"/>
                </a:cubicBezTo>
                <a:cubicBezTo>
                  <a:pt x="858923" y="257328"/>
                  <a:pt x="840255" y="261121"/>
                  <a:pt x="815379" y="263025"/>
                </a:cubicBezTo>
                <a:cubicBezTo>
                  <a:pt x="801581" y="264044"/>
                  <a:pt x="769170" y="296305"/>
                  <a:pt x="736471" y="328781"/>
                </a:cubicBezTo>
                <a:cubicBezTo>
                  <a:pt x="738626" y="334006"/>
                  <a:pt x="735683" y="344720"/>
                  <a:pt x="736471" y="355084"/>
                </a:cubicBezTo>
                <a:cubicBezTo>
                  <a:pt x="702185" y="362122"/>
                  <a:pt x="676282" y="354658"/>
                  <a:pt x="657564" y="355084"/>
                </a:cubicBezTo>
                <a:cubicBezTo>
                  <a:pt x="648991" y="356217"/>
                  <a:pt x="629822" y="358795"/>
                  <a:pt x="604958" y="368235"/>
                </a:cubicBezTo>
                <a:cubicBezTo>
                  <a:pt x="649015" y="484273"/>
                  <a:pt x="624171" y="1029554"/>
                  <a:pt x="618109" y="1170462"/>
                </a:cubicBezTo>
                <a:cubicBezTo>
                  <a:pt x="611657" y="1197767"/>
                  <a:pt x="582088" y="1236617"/>
                  <a:pt x="565504" y="1262521"/>
                </a:cubicBezTo>
                <a:cubicBezTo>
                  <a:pt x="454401" y="1277145"/>
                  <a:pt x="311544" y="1331823"/>
                  <a:pt x="276176" y="1367731"/>
                </a:cubicBezTo>
                <a:cubicBezTo>
                  <a:pt x="230306" y="1432856"/>
                  <a:pt x="218458" y="1455647"/>
                  <a:pt x="170966" y="1525546"/>
                </a:cubicBezTo>
                <a:cubicBezTo>
                  <a:pt x="169980" y="1539295"/>
                  <a:pt x="138102" y="1572781"/>
                  <a:pt x="131513" y="1591302"/>
                </a:cubicBezTo>
                <a:cubicBezTo>
                  <a:pt x="71015" y="1632961"/>
                  <a:pt x="24395" y="1722656"/>
                  <a:pt x="0" y="1735967"/>
                </a:cubicBezTo>
                <a:cubicBezTo>
                  <a:pt x="229" y="1773416"/>
                  <a:pt x="4930" y="1831618"/>
                  <a:pt x="0" y="1880630"/>
                </a:cubicBezTo>
                <a:cubicBezTo>
                  <a:pt x="26792" y="1891492"/>
                  <a:pt x="55061" y="1909513"/>
                  <a:pt x="65756" y="1920084"/>
                </a:cubicBezTo>
                <a:cubicBezTo>
                  <a:pt x="88825" y="1916567"/>
                  <a:pt x="93256" y="1918069"/>
                  <a:pt x="118361" y="1906933"/>
                </a:cubicBezTo>
                <a:cubicBezTo>
                  <a:pt x="118179" y="1922003"/>
                  <a:pt x="157629" y="1953556"/>
                  <a:pt x="184118" y="1998992"/>
                </a:cubicBezTo>
                <a:cubicBezTo>
                  <a:pt x="196014" y="2030649"/>
                  <a:pt x="209772" y="2050612"/>
                  <a:pt x="223571" y="2091050"/>
                </a:cubicBezTo>
                <a:cubicBezTo>
                  <a:pt x="206402" y="2138690"/>
                  <a:pt x="190722" y="2197704"/>
                  <a:pt x="197269" y="2222563"/>
                </a:cubicBezTo>
                <a:cubicBezTo>
                  <a:pt x="160790" y="2247668"/>
                  <a:pt x="132668" y="2263090"/>
                  <a:pt x="118361" y="2275168"/>
                </a:cubicBezTo>
                <a:cubicBezTo>
                  <a:pt x="124376" y="2314133"/>
                  <a:pt x="124911" y="2378843"/>
                  <a:pt x="118361" y="2393530"/>
                </a:cubicBezTo>
                <a:cubicBezTo>
                  <a:pt x="104154" y="2442188"/>
                  <a:pt x="101251" y="2473238"/>
                  <a:pt x="105211" y="2498740"/>
                </a:cubicBezTo>
                <a:cubicBezTo>
                  <a:pt x="103938" y="2514144"/>
                  <a:pt x="88449" y="2537935"/>
                  <a:pt x="78908" y="2564496"/>
                </a:cubicBezTo>
                <a:cubicBezTo>
                  <a:pt x="70526" y="2603193"/>
                  <a:pt x="68622" y="2605562"/>
                  <a:pt x="52605" y="2643403"/>
                </a:cubicBezTo>
                <a:cubicBezTo>
                  <a:pt x="72583" y="2659659"/>
                  <a:pt x="92412" y="2691491"/>
                  <a:pt x="105211" y="2722311"/>
                </a:cubicBezTo>
                <a:cubicBezTo>
                  <a:pt x="96593" y="2774292"/>
                  <a:pt x="66245" y="2846324"/>
                  <a:pt x="65756" y="2866975"/>
                </a:cubicBezTo>
                <a:cubicBezTo>
                  <a:pt x="61842" y="2895864"/>
                  <a:pt x="33717" y="2962767"/>
                  <a:pt x="39454" y="2985336"/>
                </a:cubicBezTo>
                <a:cubicBezTo>
                  <a:pt x="44893" y="3019794"/>
                  <a:pt x="48265" y="3045638"/>
                  <a:pt x="65756" y="3077395"/>
                </a:cubicBezTo>
                <a:cubicBezTo>
                  <a:pt x="72181" y="3111070"/>
                  <a:pt x="112034" y="3145532"/>
                  <a:pt x="157816" y="3208908"/>
                </a:cubicBezTo>
                <a:cubicBezTo>
                  <a:pt x="170062" y="3232606"/>
                  <a:pt x="244075" y="3253650"/>
                  <a:pt x="289328" y="3300967"/>
                </a:cubicBezTo>
                <a:cubicBezTo>
                  <a:pt x="310903" y="3331660"/>
                  <a:pt x="311879" y="3331310"/>
                  <a:pt x="341933" y="3353572"/>
                </a:cubicBezTo>
                <a:cubicBezTo>
                  <a:pt x="418266" y="3360156"/>
                  <a:pt x="437348" y="3363365"/>
                  <a:pt x="499748" y="3353572"/>
                </a:cubicBezTo>
                <a:cubicBezTo>
                  <a:pt x="522804" y="3380846"/>
                  <a:pt x="542383" y="3406987"/>
                  <a:pt x="565504" y="3445631"/>
                </a:cubicBezTo>
                <a:cubicBezTo>
                  <a:pt x="601111" y="3463149"/>
                  <a:pt x="649841" y="3503224"/>
                  <a:pt x="710169" y="3563992"/>
                </a:cubicBezTo>
                <a:cubicBezTo>
                  <a:pt x="740317" y="3568735"/>
                  <a:pt x="793953" y="3598040"/>
                  <a:pt x="867984" y="3629748"/>
                </a:cubicBezTo>
                <a:cubicBezTo>
                  <a:pt x="900510" y="3668754"/>
                  <a:pt x="939436" y="3679993"/>
                  <a:pt x="946891" y="3695505"/>
                </a:cubicBezTo>
                <a:cubicBezTo>
                  <a:pt x="981783" y="3751935"/>
                  <a:pt x="982356" y="3805838"/>
                  <a:pt x="1012647" y="3866471"/>
                </a:cubicBezTo>
                <a:cubicBezTo>
                  <a:pt x="1034462" y="3883489"/>
                  <a:pt x="1057168" y="3932223"/>
                  <a:pt x="1104706" y="3984833"/>
                </a:cubicBezTo>
                <a:cubicBezTo>
                  <a:pt x="1173254" y="4044299"/>
                  <a:pt x="1223363" y="4093509"/>
                  <a:pt x="1249370" y="4116345"/>
                </a:cubicBezTo>
                <a:cubicBezTo>
                  <a:pt x="1299439" y="4143884"/>
                  <a:pt x="1363872" y="4160330"/>
                  <a:pt x="1407185" y="4182101"/>
                </a:cubicBezTo>
                <a:cubicBezTo>
                  <a:pt x="1440063" y="4205753"/>
                  <a:pt x="1495593" y="4265235"/>
                  <a:pt x="1512395" y="4287311"/>
                </a:cubicBezTo>
                <a:cubicBezTo>
                  <a:pt x="1522215" y="4322402"/>
                  <a:pt x="1551267" y="4392762"/>
                  <a:pt x="1591304" y="4497731"/>
                </a:cubicBezTo>
                <a:cubicBezTo>
                  <a:pt x="1589891" y="4513048"/>
                  <a:pt x="1592770" y="4539670"/>
                  <a:pt x="1591304" y="4576639"/>
                </a:cubicBezTo>
                <a:cubicBezTo>
                  <a:pt x="1599755" y="4604917"/>
                  <a:pt x="1604329" y="4679633"/>
                  <a:pt x="1617606" y="4721303"/>
                </a:cubicBezTo>
                <a:cubicBezTo>
                  <a:pt x="1610086" y="4759335"/>
                  <a:pt x="1589031" y="4812071"/>
                  <a:pt x="1591304" y="4839664"/>
                </a:cubicBezTo>
                <a:cubicBezTo>
                  <a:pt x="1604834" y="4868016"/>
                  <a:pt x="1613712" y="4909176"/>
                  <a:pt x="1630757" y="4944874"/>
                </a:cubicBezTo>
                <a:cubicBezTo>
                  <a:pt x="1630445" y="4965101"/>
                  <a:pt x="1652151" y="5053782"/>
                  <a:pt x="1657059" y="5089539"/>
                </a:cubicBezTo>
                <a:cubicBezTo>
                  <a:pt x="1681713" y="5112123"/>
                  <a:pt x="1693778" y="5147692"/>
                  <a:pt x="1722816" y="5168446"/>
                </a:cubicBezTo>
                <a:cubicBezTo>
                  <a:pt x="1718318" y="5204349"/>
                  <a:pt x="1716347" y="5214255"/>
                  <a:pt x="1709664" y="5247354"/>
                </a:cubicBezTo>
                <a:cubicBezTo>
                  <a:pt x="1692820" y="5282359"/>
                  <a:pt x="1664583" y="5359535"/>
                  <a:pt x="1643909" y="5378866"/>
                </a:cubicBezTo>
                <a:cubicBezTo>
                  <a:pt x="1674660" y="5457467"/>
                  <a:pt x="1649338" y="5579975"/>
                  <a:pt x="1670211" y="5628740"/>
                </a:cubicBezTo>
                <a:cubicBezTo>
                  <a:pt x="1671764" y="5659145"/>
                  <a:pt x="1680897" y="5692976"/>
                  <a:pt x="1683362" y="5707647"/>
                </a:cubicBezTo>
                <a:cubicBezTo>
                  <a:pt x="1690789" y="5735663"/>
                  <a:pt x="1697478" y="5751924"/>
                  <a:pt x="1722816" y="5786555"/>
                </a:cubicBezTo>
                <a:cubicBezTo>
                  <a:pt x="1735287" y="5816025"/>
                  <a:pt x="1743955" y="5895359"/>
                  <a:pt x="1735967" y="5931219"/>
                </a:cubicBezTo>
                <a:cubicBezTo>
                  <a:pt x="1765530" y="5964978"/>
                  <a:pt x="1871867" y="6029197"/>
                  <a:pt x="1893782" y="6049580"/>
                </a:cubicBezTo>
                <a:cubicBezTo>
                  <a:pt x="1926081" y="6075242"/>
                  <a:pt x="1997230" y="6096659"/>
                  <a:pt x="2104202" y="6115337"/>
                </a:cubicBezTo>
                <a:cubicBezTo>
                  <a:pt x="2119416" y="6123591"/>
                  <a:pt x="2143068" y="6148664"/>
                  <a:pt x="2169959" y="6167942"/>
                </a:cubicBezTo>
                <a:cubicBezTo>
                  <a:pt x="2169733" y="6185385"/>
                  <a:pt x="2176857" y="6208643"/>
                  <a:pt x="2183110" y="6233699"/>
                </a:cubicBezTo>
                <a:cubicBezTo>
                  <a:pt x="2184932" y="6246096"/>
                  <a:pt x="2196847" y="6282942"/>
                  <a:pt x="2209412" y="6312607"/>
                </a:cubicBezTo>
                <a:close/>
              </a:path>
              <a:path w="5970675" h="6312607" stroke="0" extrusionOk="0">
                <a:moveTo>
                  <a:pt x="2209412" y="6312607"/>
                </a:moveTo>
                <a:cubicBezTo>
                  <a:pt x="2726017" y="6358879"/>
                  <a:pt x="4651339" y="6274381"/>
                  <a:pt x="5260506" y="6286304"/>
                </a:cubicBezTo>
                <a:cubicBezTo>
                  <a:pt x="5258419" y="6267691"/>
                  <a:pt x="5247673" y="6202017"/>
                  <a:pt x="5260506" y="6141640"/>
                </a:cubicBezTo>
                <a:cubicBezTo>
                  <a:pt x="5258485" y="6122297"/>
                  <a:pt x="5250847" y="6096941"/>
                  <a:pt x="5247355" y="6089035"/>
                </a:cubicBezTo>
                <a:cubicBezTo>
                  <a:pt x="5248116" y="6070553"/>
                  <a:pt x="5244414" y="6060235"/>
                  <a:pt x="5247355" y="6049580"/>
                </a:cubicBezTo>
                <a:cubicBezTo>
                  <a:pt x="5254323" y="6027338"/>
                  <a:pt x="5260027" y="5994585"/>
                  <a:pt x="5273658" y="5944370"/>
                </a:cubicBezTo>
                <a:cubicBezTo>
                  <a:pt x="5284321" y="5933949"/>
                  <a:pt x="5303565" y="5901457"/>
                  <a:pt x="5313111" y="5891765"/>
                </a:cubicBezTo>
                <a:cubicBezTo>
                  <a:pt x="5282116" y="5870728"/>
                  <a:pt x="5266194" y="5854308"/>
                  <a:pt x="5247355" y="5826009"/>
                </a:cubicBezTo>
                <a:cubicBezTo>
                  <a:pt x="5242768" y="5814062"/>
                  <a:pt x="5220280" y="5795490"/>
                  <a:pt x="5194750" y="5773404"/>
                </a:cubicBezTo>
                <a:cubicBezTo>
                  <a:pt x="5194201" y="5716759"/>
                  <a:pt x="5200204" y="5693799"/>
                  <a:pt x="5194750" y="5641892"/>
                </a:cubicBezTo>
                <a:cubicBezTo>
                  <a:pt x="5192318" y="5619175"/>
                  <a:pt x="5167603" y="5564321"/>
                  <a:pt x="5155296" y="5549832"/>
                </a:cubicBezTo>
                <a:cubicBezTo>
                  <a:pt x="5161905" y="5521043"/>
                  <a:pt x="5148240" y="5505358"/>
                  <a:pt x="5155296" y="5470925"/>
                </a:cubicBezTo>
                <a:cubicBezTo>
                  <a:pt x="5157313" y="5455388"/>
                  <a:pt x="5159060" y="5430097"/>
                  <a:pt x="5155296" y="5392017"/>
                </a:cubicBezTo>
                <a:cubicBezTo>
                  <a:pt x="5144875" y="5368610"/>
                  <a:pt x="5135928" y="5336964"/>
                  <a:pt x="5128993" y="5286807"/>
                </a:cubicBezTo>
                <a:cubicBezTo>
                  <a:pt x="5128971" y="5281967"/>
                  <a:pt x="5129115" y="5278248"/>
                  <a:pt x="5128993" y="5273656"/>
                </a:cubicBezTo>
                <a:cubicBezTo>
                  <a:pt x="5112496" y="5245471"/>
                  <a:pt x="5123820" y="5175980"/>
                  <a:pt x="5128993" y="5089539"/>
                </a:cubicBezTo>
                <a:cubicBezTo>
                  <a:pt x="5151815" y="5024868"/>
                  <a:pt x="5178058" y="4981401"/>
                  <a:pt x="5207901" y="4918572"/>
                </a:cubicBezTo>
                <a:cubicBezTo>
                  <a:pt x="5228421" y="4851045"/>
                  <a:pt x="5282943" y="4799727"/>
                  <a:pt x="5299960" y="4734454"/>
                </a:cubicBezTo>
                <a:cubicBezTo>
                  <a:pt x="5294550" y="4710451"/>
                  <a:pt x="5343856" y="4647524"/>
                  <a:pt x="5352565" y="4576639"/>
                </a:cubicBezTo>
                <a:cubicBezTo>
                  <a:pt x="5353285" y="4545583"/>
                  <a:pt x="5281129" y="4416843"/>
                  <a:pt x="5286808" y="4392521"/>
                </a:cubicBezTo>
                <a:cubicBezTo>
                  <a:pt x="5287793" y="4367867"/>
                  <a:pt x="5284001" y="4334542"/>
                  <a:pt x="5286808" y="4313614"/>
                </a:cubicBezTo>
                <a:cubicBezTo>
                  <a:pt x="5313434" y="4273733"/>
                  <a:pt x="5323989" y="4220670"/>
                  <a:pt x="5339414" y="4208404"/>
                </a:cubicBezTo>
                <a:cubicBezTo>
                  <a:pt x="5351213" y="4159184"/>
                  <a:pt x="5364914" y="4103484"/>
                  <a:pt x="5365716" y="4090043"/>
                </a:cubicBezTo>
                <a:cubicBezTo>
                  <a:pt x="5354616" y="4070456"/>
                  <a:pt x="5350228" y="4023229"/>
                  <a:pt x="5352565" y="3984833"/>
                </a:cubicBezTo>
                <a:cubicBezTo>
                  <a:pt x="5397827" y="3949493"/>
                  <a:pt x="5434983" y="3913179"/>
                  <a:pt x="5457775" y="3905925"/>
                </a:cubicBezTo>
                <a:cubicBezTo>
                  <a:pt x="5465075" y="3858659"/>
                  <a:pt x="5482440" y="3832666"/>
                  <a:pt x="5497229" y="3800715"/>
                </a:cubicBezTo>
                <a:cubicBezTo>
                  <a:pt x="5495530" y="3744902"/>
                  <a:pt x="5481897" y="3715537"/>
                  <a:pt x="5470926" y="3682353"/>
                </a:cubicBezTo>
                <a:cubicBezTo>
                  <a:pt x="5472509" y="3609813"/>
                  <a:pt x="5492071" y="3558647"/>
                  <a:pt x="5510380" y="3445631"/>
                </a:cubicBezTo>
                <a:cubicBezTo>
                  <a:pt x="5514274" y="3404123"/>
                  <a:pt x="5571729" y="3272150"/>
                  <a:pt x="5641893" y="3169454"/>
                </a:cubicBezTo>
                <a:cubicBezTo>
                  <a:pt x="5688729" y="3111001"/>
                  <a:pt x="5719202" y="3036661"/>
                  <a:pt x="5733951" y="2998488"/>
                </a:cubicBezTo>
                <a:cubicBezTo>
                  <a:pt x="5753516" y="2969335"/>
                  <a:pt x="5777875" y="2949616"/>
                  <a:pt x="5786556" y="2932731"/>
                </a:cubicBezTo>
                <a:cubicBezTo>
                  <a:pt x="5792584" y="2909733"/>
                  <a:pt x="5799828" y="2855767"/>
                  <a:pt x="5799708" y="2840673"/>
                </a:cubicBezTo>
                <a:cubicBezTo>
                  <a:pt x="5797485" y="2816528"/>
                  <a:pt x="5812309" y="2769505"/>
                  <a:pt x="5826011" y="2722311"/>
                </a:cubicBezTo>
                <a:cubicBezTo>
                  <a:pt x="5855601" y="2695142"/>
                  <a:pt x="5882723" y="2637321"/>
                  <a:pt x="5931221" y="2590798"/>
                </a:cubicBezTo>
                <a:cubicBezTo>
                  <a:pt x="5919235" y="2536611"/>
                  <a:pt x="5925681" y="2480985"/>
                  <a:pt x="5931221" y="2446135"/>
                </a:cubicBezTo>
                <a:cubicBezTo>
                  <a:pt x="5947367" y="2423623"/>
                  <a:pt x="5945435" y="2409474"/>
                  <a:pt x="5957523" y="2393530"/>
                </a:cubicBezTo>
                <a:cubicBezTo>
                  <a:pt x="5965956" y="2362526"/>
                  <a:pt x="5967464" y="2304575"/>
                  <a:pt x="5970675" y="2288320"/>
                </a:cubicBezTo>
                <a:cubicBezTo>
                  <a:pt x="5913873" y="2319333"/>
                  <a:pt x="5883544" y="2380081"/>
                  <a:pt x="5839161" y="2406680"/>
                </a:cubicBezTo>
                <a:cubicBezTo>
                  <a:pt x="5814474" y="2422394"/>
                  <a:pt x="5781237" y="2459374"/>
                  <a:pt x="5747103" y="2472437"/>
                </a:cubicBezTo>
                <a:cubicBezTo>
                  <a:pt x="5737730" y="2485739"/>
                  <a:pt x="5724502" y="2520919"/>
                  <a:pt x="5694498" y="2564496"/>
                </a:cubicBezTo>
                <a:cubicBezTo>
                  <a:pt x="5660613" y="2633120"/>
                  <a:pt x="5637919" y="2686711"/>
                  <a:pt x="5628741" y="2722311"/>
                </a:cubicBezTo>
                <a:cubicBezTo>
                  <a:pt x="5604695" y="2764019"/>
                  <a:pt x="5588812" y="2787737"/>
                  <a:pt x="5576136" y="2840673"/>
                </a:cubicBezTo>
                <a:cubicBezTo>
                  <a:pt x="5548409" y="2868960"/>
                  <a:pt x="5508192" y="2899474"/>
                  <a:pt x="5457775" y="2932731"/>
                </a:cubicBezTo>
                <a:cubicBezTo>
                  <a:pt x="5426728" y="2941129"/>
                  <a:pt x="5385309" y="2945013"/>
                  <a:pt x="5352565" y="2959033"/>
                </a:cubicBezTo>
                <a:cubicBezTo>
                  <a:pt x="5323855" y="2985529"/>
                  <a:pt x="5290799" y="3074893"/>
                  <a:pt x="5260506" y="3116849"/>
                </a:cubicBezTo>
                <a:cubicBezTo>
                  <a:pt x="5244456" y="3133706"/>
                  <a:pt x="5209674" y="3185971"/>
                  <a:pt x="5194750" y="3222060"/>
                </a:cubicBezTo>
                <a:cubicBezTo>
                  <a:pt x="5165012" y="3237577"/>
                  <a:pt x="5121175" y="3290040"/>
                  <a:pt x="5102691" y="3300967"/>
                </a:cubicBezTo>
                <a:cubicBezTo>
                  <a:pt x="5090216" y="3321130"/>
                  <a:pt x="5087448" y="3328692"/>
                  <a:pt x="5076388" y="3353572"/>
                </a:cubicBezTo>
                <a:cubicBezTo>
                  <a:pt x="5059524" y="3371563"/>
                  <a:pt x="5034716" y="3383583"/>
                  <a:pt x="5023783" y="3393026"/>
                </a:cubicBezTo>
                <a:cubicBezTo>
                  <a:pt x="5015818" y="3382751"/>
                  <a:pt x="4976138" y="3367154"/>
                  <a:pt x="4958027" y="3353572"/>
                </a:cubicBezTo>
                <a:cubicBezTo>
                  <a:pt x="4967211" y="3339105"/>
                  <a:pt x="4972673" y="3252964"/>
                  <a:pt x="4971178" y="3235210"/>
                </a:cubicBezTo>
                <a:cubicBezTo>
                  <a:pt x="5001110" y="3177048"/>
                  <a:pt x="4989280" y="3159267"/>
                  <a:pt x="5023783" y="3103698"/>
                </a:cubicBezTo>
                <a:cubicBezTo>
                  <a:pt x="5052643" y="3068294"/>
                  <a:pt x="5101183" y="3017368"/>
                  <a:pt x="5115843" y="2985336"/>
                </a:cubicBezTo>
                <a:cubicBezTo>
                  <a:pt x="5130761" y="2943690"/>
                  <a:pt x="5125112" y="2924429"/>
                  <a:pt x="5142145" y="2893278"/>
                </a:cubicBezTo>
                <a:cubicBezTo>
                  <a:pt x="5135126" y="2868336"/>
                  <a:pt x="5133753" y="2857553"/>
                  <a:pt x="5128993" y="2840673"/>
                </a:cubicBezTo>
                <a:cubicBezTo>
                  <a:pt x="5134089" y="2833681"/>
                  <a:pt x="5155965" y="2826416"/>
                  <a:pt x="5181598" y="2814370"/>
                </a:cubicBezTo>
                <a:cubicBezTo>
                  <a:pt x="5231061" y="2809401"/>
                  <a:pt x="5273454" y="2785746"/>
                  <a:pt x="5286808" y="2788068"/>
                </a:cubicBezTo>
                <a:cubicBezTo>
                  <a:pt x="5302495" y="2779519"/>
                  <a:pt x="5316930" y="2768919"/>
                  <a:pt x="5339414" y="2761765"/>
                </a:cubicBezTo>
                <a:cubicBezTo>
                  <a:pt x="5348071" y="2728374"/>
                  <a:pt x="5356015" y="2707452"/>
                  <a:pt x="5365716" y="2669706"/>
                </a:cubicBezTo>
                <a:cubicBezTo>
                  <a:pt x="5345793" y="2624896"/>
                  <a:pt x="5327697" y="2599928"/>
                  <a:pt x="5326263" y="2577647"/>
                </a:cubicBezTo>
                <a:cubicBezTo>
                  <a:pt x="5315113" y="2563506"/>
                  <a:pt x="5262506" y="2534812"/>
                  <a:pt x="5234203" y="2498740"/>
                </a:cubicBezTo>
                <a:cubicBezTo>
                  <a:pt x="5230046" y="2487064"/>
                  <a:pt x="5225013" y="2474351"/>
                  <a:pt x="5221053" y="2459285"/>
                </a:cubicBezTo>
                <a:cubicBezTo>
                  <a:pt x="5246124" y="2408038"/>
                  <a:pt x="5277109" y="2345170"/>
                  <a:pt x="5286808" y="2314622"/>
                </a:cubicBezTo>
                <a:cubicBezTo>
                  <a:pt x="5280939" y="2252906"/>
                  <a:pt x="5285808" y="2196182"/>
                  <a:pt x="5273658" y="2183109"/>
                </a:cubicBezTo>
                <a:cubicBezTo>
                  <a:pt x="5252360" y="2197997"/>
                  <a:pt x="5169163" y="2220813"/>
                  <a:pt x="5155296" y="2222563"/>
                </a:cubicBezTo>
                <a:cubicBezTo>
                  <a:pt x="5144778" y="2217819"/>
                  <a:pt x="5086303" y="2219492"/>
                  <a:pt x="5076388" y="2222563"/>
                </a:cubicBezTo>
                <a:cubicBezTo>
                  <a:pt x="5086216" y="2197153"/>
                  <a:pt x="5088528" y="2170317"/>
                  <a:pt x="5089540" y="2156807"/>
                </a:cubicBezTo>
                <a:cubicBezTo>
                  <a:pt x="5115357" y="2110888"/>
                  <a:pt x="5119501" y="2097916"/>
                  <a:pt x="5142145" y="2051597"/>
                </a:cubicBezTo>
                <a:cubicBezTo>
                  <a:pt x="5142062" y="2041013"/>
                  <a:pt x="5135246" y="2008047"/>
                  <a:pt x="5128993" y="1972689"/>
                </a:cubicBezTo>
                <a:cubicBezTo>
                  <a:pt x="5127534" y="1963887"/>
                  <a:pt x="5134792" y="1901015"/>
                  <a:pt x="5142145" y="1893782"/>
                </a:cubicBezTo>
                <a:cubicBezTo>
                  <a:pt x="5137503" y="1887519"/>
                  <a:pt x="5120882" y="1858540"/>
                  <a:pt x="5115843" y="1841177"/>
                </a:cubicBezTo>
                <a:cubicBezTo>
                  <a:pt x="5117574" y="1822620"/>
                  <a:pt x="5115514" y="1800528"/>
                  <a:pt x="5115843" y="1775420"/>
                </a:cubicBezTo>
                <a:cubicBezTo>
                  <a:pt x="5115009" y="1755068"/>
                  <a:pt x="5095182" y="1723753"/>
                  <a:pt x="5089540" y="1696512"/>
                </a:cubicBezTo>
                <a:cubicBezTo>
                  <a:pt x="5048976" y="1687791"/>
                  <a:pt x="5019557" y="1674182"/>
                  <a:pt x="4958027" y="1657059"/>
                </a:cubicBezTo>
                <a:cubicBezTo>
                  <a:pt x="4943334" y="1654121"/>
                  <a:pt x="4897150" y="1641636"/>
                  <a:pt x="4852817" y="1630757"/>
                </a:cubicBezTo>
                <a:cubicBezTo>
                  <a:pt x="4840983" y="1631217"/>
                  <a:pt x="4824255" y="1624151"/>
                  <a:pt x="4800212" y="1617605"/>
                </a:cubicBezTo>
                <a:cubicBezTo>
                  <a:pt x="4811104" y="1595814"/>
                  <a:pt x="4815732" y="1561608"/>
                  <a:pt x="4813363" y="1538697"/>
                </a:cubicBezTo>
                <a:cubicBezTo>
                  <a:pt x="4809718" y="1506487"/>
                  <a:pt x="4799564" y="1473893"/>
                  <a:pt x="4773910" y="1433487"/>
                </a:cubicBezTo>
                <a:cubicBezTo>
                  <a:pt x="4758861" y="1430345"/>
                  <a:pt x="4698801" y="1422585"/>
                  <a:pt x="4681850" y="1420336"/>
                </a:cubicBezTo>
                <a:cubicBezTo>
                  <a:pt x="4661919" y="1426302"/>
                  <a:pt x="4600695" y="1410747"/>
                  <a:pt x="4563490" y="1394034"/>
                </a:cubicBezTo>
                <a:cubicBezTo>
                  <a:pt x="4542701" y="1389200"/>
                  <a:pt x="4482473" y="1354535"/>
                  <a:pt x="4458279" y="1341429"/>
                </a:cubicBezTo>
                <a:cubicBezTo>
                  <a:pt x="4436153" y="1350867"/>
                  <a:pt x="4363715" y="1331144"/>
                  <a:pt x="4313615" y="1341429"/>
                </a:cubicBezTo>
                <a:cubicBezTo>
                  <a:pt x="4267934" y="1343177"/>
                  <a:pt x="4221090" y="1338887"/>
                  <a:pt x="4208405" y="1341429"/>
                </a:cubicBezTo>
                <a:cubicBezTo>
                  <a:pt x="4156320" y="1323552"/>
                  <a:pt x="4073281" y="1294807"/>
                  <a:pt x="4050590" y="1288824"/>
                </a:cubicBezTo>
                <a:cubicBezTo>
                  <a:pt x="4019067" y="1247789"/>
                  <a:pt x="3909179" y="1198091"/>
                  <a:pt x="3892775" y="1183614"/>
                </a:cubicBezTo>
                <a:cubicBezTo>
                  <a:pt x="3760149" y="1142092"/>
                  <a:pt x="3616084" y="1134220"/>
                  <a:pt x="3537690" y="1078404"/>
                </a:cubicBezTo>
                <a:cubicBezTo>
                  <a:pt x="3342711" y="1010969"/>
                  <a:pt x="3155680" y="947281"/>
                  <a:pt x="3077397" y="946891"/>
                </a:cubicBezTo>
                <a:cubicBezTo>
                  <a:pt x="2988761" y="912349"/>
                  <a:pt x="2918824" y="905044"/>
                  <a:pt x="2893278" y="894286"/>
                </a:cubicBezTo>
                <a:cubicBezTo>
                  <a:pt x="2868068" y="887413"/>
                  <a:pt x="2837914" y="856630"/>
                  <a:pt x="2814370" y="841681"/>
                </a:cubicBezTo>
                <a:cubicBezTo>
                  <a:pt x="2817632" y="818711"/>
                  <a:pt x="2785834" y="725499"/>
                  <a:pt x="2788068" y="710168"/>
                </a:cubicBezTo>
                <a:cubicBezTo>
                  <a:pt x="2731915" y="657674"/>
                  <a:pt x="2678435" y="601965"/>
                  <a:pt x="2643404" y="591806"/>
                </a:cubicBezTo>
                <a:cubicBezTo>
                  <a:pt x="2626724" y="580075"/>
                  <a:pt x="2561005" y="568103"/>
                  <a:pt x="2511892" y="539201"/>
                </a:cubicBezTo>
                <a:cubicBezTo>
                  <a:pt x="2485258" y="519947"/>
                  <a:pt x="2452432" y="519464"/>
                  <a:pt x="2419833" y="499748"/>
                </a:cubicBezTo>
                <a:cubicBezTo>
                  <a:pt x="2366955" y="456765"/>
                  <a:pt x="2324071" y="445586"/>
                  <a:pt x="2262017" y="420840"/>
                </a:cubicBezTo>
                <a:cubicBezTo>
                  <a:pt x="2245523" y="421798"/>
                  <a:pt x="2217546" y="415429"/>
                  <a:pt x="2196262" y="407689"/>
                </a:cubicBezTo>
                <a:cubicBezTo>
                  <a:pt x="2153419" y="425121"/>
                  <a:pt x="2102013" y="438483"/>
                  <a:pt x="2077900" y="460294"/>
                </a:cubicBezTo>
                <a:cubicBezTo>
                  <a:pt x="2069426" y="476307"/>
                  <a:pt x="2041307" y="488693"/>
                  <a:pt x="2025295" y="512899"/>
                </a:cubicBezTo>
                <a:cubicBezTo>
                  <a:pt x="2044613" y="460838"/>
                  <a:pt x="2061900" y="401125"/>
                  <a:pt x="2091052" y="355084"/>
                </a:cubicBezTo>
                <a:cubicBezTo>
                  <a:pt x="2085633" y="334263"/>
                  <a:pt x="2078303" y="322452"/>
                  <a:pt x="2077900" y="302479"/>
                </a:cubicBezTo>
                <a:cubicBezTo>
                  <a:pt x="2090559" y="296713"/>
                  <a:pt x="2113555" y="260423"/>
                  <a:pt x="2143657" y="223571"/>
                </a:cubicBezTo>
                <a:cubicBezTo>
                  <a:pt x="2155300" y="199741"/>
                  <a:pt x="2161969" y="174272"/>
                  <a:pt x="2169959" y="157815"/>
                </a:cubicBezTo>
                <a:cubicBezTo>
                  <a:pt x="2165355" y="107309"/>
                  <a:pt x="2166709" y="68934"/>
                  <a:pt x="2169959" y="39453"/>
                </a:cubicBezTo>
                <a:cubicBezTo>
                  <a:pt x="2139357" y="27905"/>
                  <a:pt x="2116860" y="9450"/>
                  <a:pt x="2091052" y="0"/>
                </a:cubicBezTo>
                <a:cubicBezTo>
                  <a:pt x="2048282" y="10190"/>
                  <a:pt x="2011219" y="12041"/>
                  <a:pt x="1933236" y="26302"/>
                </a:cubicBezTo>
                <a:cubicBezTo>
                  <a:pt x="1919702" y="36364"/>
                  <a:pt x="1903894" y="78195"/>
                  <a:pt x="1893782" y="92058"/>
                </a:cubicBezTo>
                <a:cubicBezTo>
                  <a:pt x="1849822" y="96611"/>
                  <a:pt x="1811137" y="96950"/>
                  <a:pt x="1762269" y="118361"/>
                </a:cubicBezTo>
                <a:cubicBezTo>
                  <a:pt x="1751934" y="119627"/>
                  <a:pt x="1747513" y="118888"/>
                  <a:pt x="1735967" y="118361"/>
                </a:cubicBezTo>
                <a:cubicBezTo>
                  <a:pt x="1684495" y="146777"/>
                  <a:pt x="1635630" y="152822"/>
                  <a:pt x="1551849" y="210420"/>
                </a:cubicBezTo>
                <a:cubicBezTo>
                  <a:pt x="1494777" y="224586"/>
                  <a:pt x="1377956" y="244078"/>
                  <a:pt x="1315127" y="276176"/>
                </a:cubicBezTo>
                <a:cubicBezTo>
                  <a:pt x="1261259" y="283605"/>
                  <a:pt x="1161770" y="309010"/>
                  <a:pt x="1144160" y="315630"/>
                </a:cubicBezTo>
                <a:cubicBezTo>
                  <a:pt x="1125677" y="324200"/>
                  <a:pt x="1071167" y="330657"/>
                  <a:pt x="1025799" y="328781"/>
                </a:cubicBezTo>
                <a:cubicBezTo>
                  <a:pt x="981097" y="310951"/>
                  <a:pt x="948545" y="295883"/>
                  <a:pt x="933740" y="289328"/>
                </a:cubicBezTo>
                <a:cubicBezTo>
                  <a:pt x="920684" y="278001"/>
                  <a:pt x="902455" y="264896"/>
                  <a:pt x="894286" y="263025"/>
                </a:cubicBezTo>
                <a:cubicBezTo>
                  <a:pt x="880593" y="269544"/>
                  <a:pt x="835753" y="261320"/>
                  <a:pt x="815379" y="263025"/>
                </a:cubicBezTo>
                <a:cubicBezTo>
                  <a:pt x="784258" y="280690"/>
                  <a:pt x="758773" y="304290"/>
                  <a:pt x="736471" y="328781"/>
                </a:cubicBezTo>
                <a:cubicBezTo>
                  <a:pt x="738510" y="333512"/>
                  <a:pt x="737151" y="343665"/>
                  <a:pt x="736471" y="355084"/>
                </a:cubicBezTo>
                <a:cubicBezTo>
                  <a:pt x="726819" y="357162"/>
                  <a:pt x="696423" y="355430"/>
                  <a:pt x="657564" y="355084"/>
                </a:cubicBezTo>
                <a:cubicBezTo>
                  <a:pt x="638360" y="356017"/>
                  <a:pt x="627924" y="367022"/>
                  <a:pt x="604958" y="368235"/>
                </a:cubicBezTo>
                <a:cubicBezTo>
                  <a:pt x="659826" y="605853"/>
                  <a:pt x="551257" y="944326"/>
                  <a:pt x="618109" y="1170462"/>
                </a:cubicBezTo>
                <a:cubicBezTo>
                  <a:pt x="604305" y="1184850"/>
                  <a:pt x="581063" y="1252238"/>
                  <a:pt x="565504" y="1262521"/>
                </a:cubicBezTo>
                <a:cubicBezTo>
                  <a:pt x="430531" y="1307496"/>
                  <a:pt x="384729" y="1302417"/>
                  <a:pt x="276176" y="1367731"/>
                </a:cubicBezTo>
                <a:cubicBezTo>
                  <a:pt x="268435" y="1386757"/>
                  <a:pt x="197933" y="1513441"/>
                  <a:pt x="170966" y="1525546"/>
                </a:cubicBezTo>
                <a:cubicBezTo>
                  <a:pt x="170549" y="1534480"/>
                  <a:pt x="149304" y="1563062"/>
                  <a:pt x="131513" y="1591302"/>
                </a:cubicBezTo>
                <a:cubicBezTo>
                  <a:pt x="99132" y="1623244"/>
                  <a:pt x="59231" y="1661261"/>
                  <a:pt x="0" y="1735967"/>
                </a:cubicBezTo>
                <a:cubicBezTo>
                  <a:pt x="-7169" y="1806882"/>
                  <a:pt x="-3877" y="1815999"/>
                  <a:pt x="0" y="1880630"/>
                </a:cubicBezTo>
                <a:cubicBezTo>
                  <a:pt x="18804" y="1890218"/>
                  <a:pt x="48009" y="1902592"/>
                  <a:pt x="65756" y="1920084"/>
                </a:cubicBezTo>
                <a:cubicBezTo>
                  <a:pt x="79298" y="1914069"/>
                  <a:pt x="105014" y="1907382"/>
                  <a:pt x="118361" y="1906933"/>
                </a:cubicBezTo>
                <a:cubicBezTo>
                  <a:pt x="141073" y="1948174"/>
                  <a:pt x="172034" y="1991068"/>
                  <a:pt x="184118" y="1998992"/>
                </a:cubicBezTo>
                <a:cubicBezTo>
                  <a:pt x="195432" y="2015637"/>
                  <a:pt x="214112" y="2055054"/>
                  <a:pt x="223571" y="2091050"/>
                </a:cubicBezTo>
                <a:cubicBezTo>
                  <a:pt x="209213" y="2103311"/>
                  <a:pt x="208529" y="2204224"/>
                  <a:pt x="197269" y="2222563"/>
                </a:cubicBezTo>
                <a:cubicBezTo>
                  <a:pt x="175704" y="2239613"/>
                  <a:pt x="141509" y="2252102"/>
                  <a:pt x="118361" y="2275168"/>
                </a:cubicBezTo>
                <a:cubicBezTo>
                  <a:pt x="124740" y="2293363"/>
                  <a:pt x="122630" y="2377363"/>
                  <a:pt x="118361" y="2393530"/>
                </a:cubicBezTo>
                <a:cubicBezTo>
                  <a:pt x="108787" y="2411094"/>
                  <a:pt x="104647" y="2482217"/>
                  <a:pt x="105211" y="2498740"/>
                </a:cubicBezTo>
                <a:cubicBezTo>
                  <a:pt x="101340" y="2504879"/>
                  <a:pt x="94800" y="2539294"/>
                  <a:pt x="78908" y="2564496"/>
                </a:cubicBezTo>
                <a:cubicBezTo>
                  <a:pt x="61333" y="2602219"/>
                  <a:pt x="59525" y="2613886"/>
                  <a:pt x="52605" y="2643403"/>
                </a:cubicBezTo>
                <a:cubicBezTo>
                  <a:pt x="80187" y="2673618"/>
                  <a:pt x="91712" y="2716045"/>
                  <a:pt x="105211" y="2722311"/>
                </a:cubicBezTo>
                <a:cubicBezTo>
                  <a:pt x="102824" y="2752695"/>
                  <a:pt x="80857" y="2841189"/>
                  <a:pt x="65756" y="2866975"/>
                </a:cubicBezTo>
                <a:cubicBezTo>
                  <a:pt x="59442" y="2895347"/>
                  <a:pt x="36912" y="2961326"/>
                  <a:pt x="39454" y="2985336"/>
                </a:cubicBezTo>
                <a:cubicBezTo>
                  <a:pt x="58351" y="3021759"/>
                  <a:pt x="51975" y="3036903"/>
                  <a:pt x="65756" y="3077395"/>
                </a:cubicBezTo>
                <a:cubicBezTo>
                  <a:pt x="96689" y="3127015"/>
                  <a:pt x="126573" y="3151477"/>
                  <a:pt x="157816" y="3208908"/>
                </a:cubicBezTo>
                <a:cubicBezTo>
                  <a:pt x="186832" y="3214510"/>
                  <a:pt x="271453" y="3270938"/>
                  <a:pt x="289328" y="3300967"/>
                </a:cubicBezTo>
                <a:cubicBezTo>
                  <a:pt x="315116" y="3322937"/>
                  <a:pt x="317757" y="3328816"/>
                  <a:pt x="341933" y="3353572"/>
                </a:cubicBezTo>
                <a:cubicBezTo>
                  <a:pt x="388113" y="3364310"/>
                  <a:pt x="433642" y="3353315"/>
                  <a:pt x="499748" y="3353572"/>
                </a:cubicBezTo>
                <a:cubicBezTo>
                  <a:pt x="521891" y="3396259"/>
                  <a:pt x="558456" y="3431551"/>
                  <a:pt x="565504" y="3445631"/>
                </a:cubicBezTo>
                <a:cubicBezTo>
                  <a:pt x="622599" y="3511010"/>
                  <a:pt x="644074" y="3515998"/>
                  <a:pt x="710169" y="3563992"/>
                </a:cubicBezTo>
                <a:cubicBezTo>
                  <a:pt x="729010" y="3570096"/>
                  <a:pt x="805144" y="3603993"/>
                  <a:pt x="867984" y="3629748"/>
                </a:cubicBezTo>
                <a:cubicBezTo>
                  <a:pt x="877622" y="3644541"/>
                  <a:pt x="911683" y="3662815"/>
                  <a:pt x="946891" y="3695505"/>
                </a:cubicBezTo>
                <a:cubicBezTo>
                  <a:pt x="952831" y="3746987"/>
                  <a:pt x="990075" y="3801979"/>
                  <a:pt x="1012647" y="3866471"/>
                </a:cubicBezTo>
                <a:cubicBezTo>
                  <a:pt x="1041033" y="3922668"/>
                  <a:pt x="1086827" y="3965919"/>
                  <a:pt x="1104706" y="3984833"/>
                </a:cubicBezTo>
                <a:cubicBezTo>
                  <a:pt x="1152251" y="4030535"/>
                  <a:pt x="1222077" y="4106075"/>
                  <a:pt x="1249370" y="4116345"/>
                </a:cubicBezTo>
                <a:cubicBezTo>
                  <a:pt x="1297695" y="4121665"/>
                  <a:pt x="1339341" y="4143194"/>
                  <a:pt x="1407185" y="4182101"/>
                </a:cubicBezTo>
                <a:cubicBezTo>
                  <a:pt x="1447761" y="4232422"/>
                  <a:pt x="1483767" y="4271885"/>
                  <a:pt x="1512395" y="4287311"/>
                </a:cubicBezTo>
                <a:cubicBezTo>
                  <a:pt x="1554148" y="4390053"/>
                  <a:pt x="1578690" y="4452790"/>
                  <a:pt x="1591304" y="4497731"/>
                </a:cubicBezTo>
                <a:cubicBezTo>
                  <a:pt x="1586050" y="4513658"/>
                  <a:pt x="1591683" y="4544210"/>
                  <a:pt x="1591304" y="4576639"/>
                </a:cubicBezTo>
                <a:cubicBezTo>
                  <a:pt x="1592604" y="4625969"/>
                  <a:pt x="1624950" y="4693094"/>
                  <a:pt x="1617606" y="4721303"/>
                </a:cubicBezTo>
                <a:cubicBezTo>
                  <a:pt x="1616746" y="4734663"/>
                  <a:pt x="1606170" y="4817443"/>
                  <a:pt x="1591304" y="4839664"/>
                </a:cubicBezTo>
                <a:cubicBezTo>
                  <a:pt x="1610562" y="4885492"/>
                  <a:pt x="1630474" y="4926936"/>
                  <a:pt x="1630757" y="4944874"/>
                </a:cubicBezTo>
                <a:cubicBezTo>
                  <a:pt x="1627208" y="4964219"/>
                  <a:pt x="1652059" y="5016737"/>
                  <a:pt x="1657059" y="5089539"/>
                </a:cubicBezTo>
                <a:cubicBezTo>
                  <a:pt x="1677010" y="5112726"/>
                  <a:pt x="1709760" y="5155701"/>
                  <a:pt x="1722816" y="5168446"/>
                </a:cubicBezTo>
                <a:cubicBezTo>
                  <a:pt x="1725259" y="5181125"/>
                  <a:pt x="1705014" y="5234963"/>
                  <a:pt x="1709664" y="5247354"/>
                </a:cubicBezTo>
                <a:cubicBezTo>
                  <a:pt x="1698022" y="5284717"/>
                  <a:pt x="1644100" y="5361465"/>
                  <a:pt x="1643909" y="5378866"/>
                </a:cubicBezTo>
                <a:cubicBezTo>
                  <a:pt x="1664898" y="5479557"/>
                  <a:pt x="1644467" y="5533752"/>
                  <a:pt x="1670211" y="5628740"/>
                </a:cubicBezTo>
                <a:cubicBezTo>
                  <a:pt x="1668310" y="5647227"/>
                  <a:pt x="1671643" y="5671130"/>
                  <a:pt x="1683362" y="5707647"/>
                </a:cubicBezTo>
                <a:cubicBezTo>
                  <a:pt x="1697761" y="5732026"/>
                  <a:pt x="1712303" y="5781013"/>
                  <a:pt x="1722816" y="5786555"/>
                </a:cubicBezTo>
                <a:cubicBezTo>
                  <a:pt x="1732692" y="5811853"/>
                  <a:pt x="1738250" y="5916184"/>
                  <a:pt x="1735967" y="5931219"/>
                </a:cubicBezTo>
                <a:cubicBezTo>
                  <a:pt x="1803789" y="5960695"/>
                  <a:pt x="1861437" y="6037260"/>
                  <a:pt x="1893782" y="6049580"/>
                </a:cubicBezTo>
                <a:cubicBezTo>
                  <a:pt x="1920902" y="6059196"/>
                  <a:pt x="2036490" y="6103780"/>
                  <a:pt x="2104202" y="6115337"/>
                </a:cubicBezTo>
                <a:cubicBezTo>
                  <a:pt x="2133613" y="6144228"/>
                  <a:pt x="2140163" y="6143229"/>
                  <a:pt x="2169959" y="6167942"/>
                </a:cubicBezTo>
                <a:cubicBezTo>
                  <a:pt x="2173515" y="6190829"/>
                  <a:pt x="2184753" y="6212485"/>
                  <a:pt x="2183110" y="6233699"/>
                </a:cubicBezTo>
                <a:cubicBezTo>
                  <a:pt x="2181595" y="6252425"/>
                  <a:pt x="2197803" y="6277823"/>
                  <a:pt x="2209412" y="6312607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229436564">
                  <a:custGeom>
                    <a:avLst/>
                    <a:gdLst>
                      <a:gd name="connsiteX0" fmla="*/ 2292824 w 6196084"/>
                      <a:gd name="connsiteY0" fmla="*/ 6550926 h 6550926"/>
                      <a:gd name="connsiteX1" fmla="*/ 5459105 w 6196084"/>
                      <a:gd name="connsiteY1" fmla="*/ 6523630 h 6550926"/>
                      <a:gd name="connsiteX2" fmla="*/ 5459105 w 6196084"/>
                      <a:gd name="connsiteY2" fmla="*/ 6373505 h 6550926"/>
                      <a:gd name="connsiteX3" fmla="*/ 5445457 w 6196084"/>
                      <a:gd name="connsiteY3" fmla="*/ 6318914 h 6550926"/>
                      <a:gd name="connsiteX4" fmla="*/ 5445457 w 6196084"/>
                      <a:gd name="connsiteY4" fmla="*/ 6277970 h 6550926"/>
                      <a:gd name="connsiteX5" fmla="*/ 5472753 w 6196084"/>
                      <a:gd name="connsiteY5" fmla="*/ 6168788 h 6550926"/>
                      <a:gd name="connsiteX6" fmla="*/ 5513696 w 6196084"/>
                      <a:gd name="connsiteY6" fmla="*/ 6114197 h 6550926"/>
                      <a:gd name="connsiteX7" fmla="*/ 5445457 w 6196084"/>
                      <a:gd name="connsiteY7" fmla="*/ 6045958 h 6550926"/>
                      <a:gd name="connsiteX8" fmla="*/ 5390866 w 6196084"/>
                      <a:gd name="connsiteY8" fmla="*/ 5991367 h 6550926"/>
                      <a:gd name="connsiteX9" fmla="*/ 5390866 w 6196084"/>
                      <a:gd name="connsiteY9" fmla="*/ 5854890 h 6550926"/>
                      <a:gd name="connsiteX10" fmla="*/ 5349923 w 6196084"/>
                      <a:gd name="connsiteY10" fmla="*/ 5759355 h 6550926"/>
                      <a:gd name="connsiteX11" fmla="*/ 5349923 w 6196084"/>
                      <a:gd name="connsiteY11" fmla="*/ 5677469 h 6550926"/>
                      <a:gd name="connsiteX12" fmla="*/ 5349923 w 6196084"/>
                      <a:gd name="connsiteY12" fmla="*/ 5595582 h 6550926"/>
                      <a:gd name="connsiteX13" fmla="*/ 5322627 w 6196084"/>
                      <a:gd name="connsiteY13" fmla="*/ 5486400 h 6550926"/>
                      <a:gd name="connsiteX14" fmla="*/ 5322627 w 6196084"/>
                      <a:gd name="connsiteY14" fmla="*/ 5472752 h 6550926"/>
                      <a:gd name="connsiteX15" fmla="*/ 5322627 w 6196084"/>
                      <a:gd name="connsiteY15" fmla="*/ 5281684 h 6550926"/>
                      <a:gd name="connsiteX16" fmla="*/ 5404514 w 6196084"/>
                      <a:gd name="connsiteY16" fmla="*/ 5104263 h 6550926"/>
                      <a:gd name="connsiteX17" fmla="*/ 5500048 w 6196084"/>
                      <a:gd name="connsiteY17" fmla="*/ 4913194 h 6550926"/>
                      <a:gd name="connsiteX18" fmla="*/ 5554639 w 6196084"/>
                      <a:gd name="connsiteY18" fmla="*/ 4749421 h 6550926"/>
                      <a:gd name="connsiteX19" fmla="*/ 5486400 w 6196084"/>
                      <a:gd name="connsiteY19" fmla="*/ 4558352 h 6550926"/>
                      <a:gd name="connsiteX20" fmla="*/ 5486400 w 6196084"/>
                      <a:gd name="connsiteY20" fmla="*/ 4476466 h 6550926"/>
                      <a:gd name="connsiteX21" fmla="*/ 5540992 w 6196084"/>
                      <a:gd name="connsiteY21" fmla="*/ 4367284 h 6550926"/>
                      <a:gd name="connsiteX22" fmla="*/ 5568287 w 6196084"/>
                      <a:gd name="connsiteY22" fmla="*/ 4244454 h 6550926"/>
                      <a:gd name="connsiteX23" fmla="*/ 5554639 w 6196084"/>
                      <a:gd name="connsiteY23" fmla="*/ 4135272 h 6550926"/>
                      <a:gd name="connsiteX24" fmla="*/ 5663821 w 6196084"/>
                      <a:gd name="connsiteY24" fmla="*/ 4053385 h 6550926"/>
                      <a:gd name="connsiteX25" fmla="*/ 5704765 w 6196084"/>
                      <a:gd name="connsiteY25" fmla="*/ 3944203 h 6550926"/>
                      <a:gd name="connsiteX26" fmla="*/ 5677469 w 6196084"/>
                      <a:gd name="connsiteY26" fmla="*/ 3821373 h 6550926"/>
                      <a:gd name="connsiteX27" fmla="*/ 5718412 w 6196084"/>
                      <a:gd name="connsiteY27" fmla="*/ 3575714 h 6550926"/>
                      <a:gd name="connsiteX28" fmla="*/ 5854890 w 6196084"/>
                      <a:gd name="connsiteY28" fmla="*/ 3289111 h 6550926"/>
                      <a:gd name="connsiteX29" fmla="*/ 5950424 w 6196084"/>
                      <a:gd name="connsiteY29" fmla="*/ 3111690 h 6550926"/>
                      <a:gd name="connsiteX30" fmla="*/ 6005015 w 6196084"/>
                      <a:gd name="connsiteY30" fmla="*/ 3043451 h 6550926"/>
                      <a:gd name="connsiteX31" fmla="*/ 6018663 w 6196084"/>
                      <a:gd name="connsiteY31" fmla="*/ 2947917 h 6550926"/>
                      <a:gd name="connsiteX32" fmla="*/ 6045959 w 6196084"/>
                      <a:gd name="connsiteY32" fmla="*/ 2825087 h 6550926"/>
                      <a:gd name="connsiteX33" fmla="*/ 6155141 w 6196084"/>
                      <a:gd name="connsiteY33" fmla="*/ 2688609 h 6550926"/>
                      <a:gd name="connsiteX34" fmla="*/ 6155141 w 6196084"/>
                      <a:gd name="connsiteY34" fmla="*/ 2538484 h 6550926"/>
                      <a:gd name="connsiteX35" fmla="*/ 6182436 w 6196084"/>
                      <a:gd name="connsiteY35" fmla="*/ 2483893 h 6550926"/>
                      <a:gd name="connsiteX36" fmla="*/ 6196084 w 6196084"/>
                      <a:gd name="connsiteY36" fmla="*/ 2374711 h 6550926"/>
                      <a:gd name="connsiteX37" fmla="*/ 6059606 w 6196084"/>
                      <a:gd name="connsiteY37" fmla="*/ 2497540 h 6550926"/>
                      <a:gd name="connsiteX38" fmla="*/ 5964072 w 6196084"/>
                      <a:gd name="connsiteY38" fmla="*/ 2565779 h 6550926"/>
                      <a:gd name="connsiteX39" fmla="*/ 5909481 w 6196084"/>
                      <a:gd name="connsiteY39" fmla="*/ 2661314 h 6550926"/>
                      <a:gd name="connsiteX40" fmla="*/ 5841242 w 6196084"/>
                      <a:gd name="connsiteY40" fmla="*/ 2825087 h 6550926"/>
                      <a:gd name="connsiteX41" fmla="*/ 5786651 w 6196084"/>
                      <a:gd name="connsiteY41" fmla="*/ 2947917 h 6550926"/>
                      <a:gd name="connsiteX42" fmla="*/ 5663821 w 6196084"/>
                      <a:gd name="connsiteY42" fmla="*/ 3043451 h 6550926"/>
                      <a:gd name="connsiteX43" fmla="*/ 5554639 w 6196084"/>
                      <a:gd name="connsiteY43" fmla="*/ 3070746 h 6550926"/>
                      <a:gd name="connsiteX44" fmla="*/ 5459105 w 6196084"/>
                      <a:gd name="connsiteY44" fmla="*/ 3234520 h 6550926"/>
                      <a:gd name="connsiteX45" fmla="*/ 5390866 w 6196084"/>
                      <a:gd name="connsiteY45" fmla="*/ 3343702 h 6550926"/>
                      <a:gd name="connsiteX46" fmla="*/ 5295332 w 6196084"/>
                      <a:gd name="connsiteY46" fmla="*/ 3425588 h 6550926"/>
                      <a:gd name="connsiteX47" fmla="*/ 5268036 w 6196084"/>
                      <a:gd name="connsiteY47" fmla="*/ 3480179 h 6550926"/>
                      <a:gd name="connsiteX48" fmla="*/ 5213445 w 6196084"/>
                      <a:gd name="connsiteY48" fmla="*/ 3521123 h 6550926"/>
                      <a:gd name="connsiteX49" fmla="*/ 5145206 w 6196084"/>
                      <a:gd name="connsiteY49" fmla="*/ 3480179 h 6550926"/>
                      <a:gd name="connsiteX50" fmla="*/ 5158854 w 6196084"/>
                      <a:gd name="connsiteY50" fmla="*/ 3357349 h 6550926"/>
                      <a:gd name="connsiteX51" fmla="*/ 5213445 w 6196084"/>
                      <a:gd name="connsiteY51" fmla="*/ 3220872 h 6550926"/>
                      <a:gd name="connsiteX52" fmla="*/ 5308980 w 6196084"/>
                      <a:gd name="connsiteY52" fmla="*/ 3098042 h 6550926"/>
                      <a:gd name="connsiteX53" fmla="*/ 5336275 w 6196084"/>
                      <a:gd name="connsiteY53" fmla="*/ 3002508 h 6550926"/>
                      <a:gd name="connsiteX54" fmla="*/ 5322627 w 6196084"/>
                      <a:gd name="connsiteY54" fmla="*/ 2947917 h 6550926"/>
                      <a:gd name="connsiteX55" fmla="*/ 5377218 w 6196084"/>
                      <a:gd name="connsiteY55" fmla="*/ 2920621 h 6550926"/>
                      <a:gd name="connsiteX56" fmla="*/ 5486400 w 6196084"/>
                      <a:gd name="connsiteY56" fmla="*/ 2893326 h 6550926"/>
                      <a:gd name="connsiteX57" fmla="*/ 5540992 w 6196084"/>
                      <a:gd name="connsiteY57" fmla="*/ 2866030 h 6550926"/>
                      <a:gd name="connsiteX58" fmla="*/ 5568287 w 6196084"/>
                      <a:gd name="connsiteY58" fmla="*/ 2770496 h 6550926"/>
                      <a:gd name="connsiteX59" fmla="*/ 5527344 w 6196084"/>
                      <a:gd name="connsiteY59" fmla="*/ 2674961 h 6550926"/>
                      <a:gd name="connsiteX60" fmla="*/ 5431809 w 6196084"/>
                      <a:gd name="connsiteY60" fmla="*/ 2593075 h 6550926"/>
                      <a:gd name="connsiteX61" fmla="*/ 5418162 w 6196084"/>
                      <a:gd name="connsiteY61" fmla="*/ 2552131 h 6550926"/>
                      <a:gd name="connsiteX62" fmla="*/ 5486400 w 6196084"/>
                      <a:gd name="connsiteY62" fmla="*/ 2402006 h 6550926"/>
                      <a:gd name="connsiteX63" fmla="*/ 5472753 w 6196084"/>
                      <a:gd name="connsiteY63" fmla="*/ 2265528 h 6550926"/>
                      <a:gd name="connsiteX64" fmla="*/ 5349923 w 6196084"/>
                      <a:gd name="connsiteY64" fmla="*/ 2306472 h 6550926"/>
                      <a:gd name="connsiteX65" fmla="*/ 5268036 w 6196084"/>
                      <a:gd name="connsiteY65" fmla="*/ 2306472 h 6550926"/>
                      <a:gd name="connsiteX66" fmla="*/ 5281684 w 6196084"/>
                      <a:gd name="connsiteY66" fmla="*/ 2238233 h 6550926"/>
                      <a:gd name="connsiteX67" fmla="*/ 5336275 w 6196084"/>
                      <a:gd name="connsiteY67" fmla="*/ 2129051 h 6550926"/>
                      <a:gd name="connsiteX68" fmla="*/ 5322627 w 6196084"/>
                      <a:gd name="connsiteY68" fmla="*/ 2047164 h 6550926"/>
                      <a:gd name="connsiteX69" fmla="*/ 5336275 w 6196084"/>
                      <a:gd name="connsiteY69" fmla="*/ 1965278 h 6550926"/>
                      <a:gd name="connsiteX70" fmla="*/ 5308980 w 6196084"/>
                      <a:gd name="connsiteY70" fmla="*/ 1910687 h 6550926"/>
                      <a:gd name="connsiteX71" fmla="*/ 5308980 w 6196084"/>
                      <a:gd name="connsiteY71" fmla="*/ 1842448 h 6550926"/>
                      <a:gd name="connsiteX72" fmla="*/ 5281684 w 6196084"/>
                      <a:gd name="connsiteY72" fmla="*/ 1760561 h 6550926"/>
                      <a:gd name="connsiteX73" fmla="*/ 5145206 w 6196084"/>
                      <a:gd name="connsiteY73" fmla="*/ 1719618 h 6550926"/>
                      <a:gd name="connsiteX74" fmla="*/ 5036024 w 6196084"/>
                      <a:gd name="connsiteY74" fmla="*/ 1692323 h 6550926"/>
                      <a:gd name="connsiteX75" fmla="*/ 4981433 w 6196084"/>
                      <a:gd name="connsiteY75" fmla="*/ 1678675 h 6550926"/>
                      <a:gd name="connsiteX76" fmla="*/ 4995081 w 6196084"/>
                      <a:gd name="connsiteY76" fmla="*/ 1596788 h 6550926"/>
                      <a:gd name="connsiteX77" fmla="*/ 4954138 w 6196084"/>
                      <a:gd name="connsiteY77" fmla="*/ 1487606 h 6550926"/>
                      <a:gd name="connsiteX78" fmla="*/ 4858603 w 6196084"/>
                      <a:gd name="connsiteY78" fmla="*/ 1473958 h 6550926"/>
                      <a:gd name="connsiteX79" fmla="*/ 4735774 w 6196084"/>
                      <a:gd name="connsiteY79" fmla="*/ 1446663 h 6550926"/>
                      <a:gd name="connsiteX80" fmla="*/ 4626592 w 6196084"/>
                      <a:gd name="connsiteY80" fmla="*/ 1392072 h 6550926"/>
                      <a:gd name="connsiteX81" fmla="*/ 4476466 w 6196084"/>
                      <a:gd name="connsiteY81" fmla="*/ 1392072 h 6550926"/>
                      <a:gd name="connsiteX82" fmla="*/ 4367284 w 6196084"/>
                      <a:gd name="connsiteY82" fmla="*/ 1392072 h 6550926"/>
                      <a:gd name="connsiteX83" fmla="*/ 4203511 w 6196084"/>
                      <a:gd name="connsiteY83" fmla="*/ 1337481 h 6550926"/>
                      <a:gd name="connsiteX84" fmla="*/ 4039738 w 6196084"/>
                      <a:gd name="connsiteY84" fmla="*/ 1228299 h 6550926"/>
                      <a:gd name="connsiteX85" fmla="*/ 3671248 w 6196084"/>
                      <a:gd name="connsiteY85" fmla="*/ 1119117 h 6550926"/>
                      <a:gd name="connsiteX86" fmla="*/ 3193577 w 6196084"/>
                      <a:gd name="connsiteY86" fmla="*/ 982639 h 6550926"/>
                      <a:gd name="connsiteX87" fmla="*/ 3002508 w 6196084"/>
                      <a:gd name="connsiteY87" fmla="*/ 928048 h 6550926"/>
                      <a:gd name="connsiteX88" fmla="*/ 2920621 w 6196084"/>
                      <a:gd name="connsiteY88" fmla="*/ 873457 h 6550926"/>
                      <a:gd name="connsiteX89" fmla="*/ 2893326 w 6196084"/>
                      <a:gd name="connsiteY89" fmla="*/ 736979 h 6550926"/>
                      <a:gd name="connsiteX90" fmla="*/ 2743200 w 6196084"/>
                      <a:gd name="connsiteY90" fmla="*/ 614149 h 6550926"/>
                      <a:gd name="connsiteX91" fmla="*/ 2606723 w 6196084"/>
                      <a:gd name="connsiteY91" fmla="*/ 559558 h 6550926"/>
                      <a:gd name="connsiteX92" fmla="*/ 2511189 w 6196084"/>
                      <a:gd name="connsiteY92" fmla="*/ 518615 h 6550926"/>
                      <a:gd name="connsiteX93" fmla="*/ 2347415 w 6196084"/>
                      <a:gd name="connsiteY93" fmla="*/ 436728 h 6550926"/>
                      <a:gd name="connsiteX94" fmla="*/ 2279177 w 6196084"/>
                      <a:gd name="connsiteY94" fmla="*/ 423081 h 6550926"/>
                      <a:gd name="connsiteX95" fmla="*/ 2156347 w 6196084"/>
                      <a:gd name="connsiteY95" fmla="*/ 477672 h 6550926"/>
                      <a:gd name="connsiteX96" fmla="*/ 2101756 w 6196084"/>
                      <a:gd name="connsiteY96" fmla="*/ 532263 h 6550926"/>
                      <a:gd name="connsiteX97" fmla="*/ 2169995 w 6196084"/>
                      <a:gd name="connsiteY97" fmla="*/ 368490 h 6550926"/>
                      <a:gd name="connsiteX98" fmla="*/ 2156347 w 6196084"/>
                      <a:gd name="connsiteY98" fmla="*/ 313899 h 6550926"/>
                      <a:gd name="connsiteX99" fmla="*/ 2224586 w 6196084"/>
                      <a:gd name="connsiteY99" fmla="*/ 232012 h 6550926"/>
                      <a:gd name="connsiteX100" fmla="*/ 2251881 w 6196084"/>
                      <a:gd name="connsiteY100" fmla="*/ 163773 h 6550926"/>
                      <a:gd name="connsiteX101" fmla="*/ 2251881 w 6196084"/>
                      <a:gd name="connsiteY101" fmla="*/ 40943 h 6550926"/>
                      <a:gd name="connsiteX102" fmla="*/ 2169995 w 6196084"/>
                      <a:gd name="connsiteY102" fmla="*/ 0 h 6550926"/>
                      <a:gd name="connsiteX103" fmla="*/ 2006221 w 6196084"/>
                      <a:gd name="connsiteY103" fmla="*/ 27296 h 6550926"/>
                      <a:gd name="connsiteX104" fmla="*/ 1965278 w 6196084"/>
                      <a:gd name="connsiteY104" fmla="*/ 95534 h 6550926"/>
                      <a:gd name="connsiteX105" fmla="*/ 1828800 w 6196084"/>
                      <a:gd name="connsiteY105" fmla="*/ 122830 h 6550926"/>
                      <a:gd name="connsiteX106" fmla="*/ 1801505 w 6196084"/>
                      <a:gd name="connsiteY106" fmla="*/ 122830 h 6550926"/>
                      <a:gd name="connsiteX107" fmla="*/ 1610436 w 6196084"/>
                      <a:gd name="connsiteY107" fmla="*/ 218364 h 6550926"/>
                      <a:gd name="connsiteX108" fmla="*/ 1364777 w 6196084"/>
                      <a:gd name="connsiteY108" fmla="*/ 286603 h 6550926"/>
                      <a:gd name="connsiteX109" fmla="*/ 1187356 w 6196084"/>
                      <a:gd name="connsiteY109" fmla="*/ 327546 h 6550926"/>
                      <a:gd name="connsiteX110" fmla="*/ 1064526 w 6196084"/>
                      <a:gd name="connsiteY110" fmla="*/ 341194 h 6550926"/>
                      <a:gd name="connsiteX111" fmla="*/ 968992 w 6196084"/>
                      <a:gd name="connsiteY111" fmla="*/ 300251 h 6550926"/>
                      <a:gd name="connsiteX112" fmla="*/ 928048 w 6196084"/>
                      <a:gd name="connsiteY112" fmla="*/ 272955 h 6550926"/>
                      <a:gd name="connsiteX113" fmla="*/ 846162 w 6196084"/>
                      <a:gd name="connsiteY113" fmla="*/ 272955 h 6550926"/>
                      <a:gd name="connsiteX114" fmla="*/ 764275 w 6196084"/>
                      <a:gd name="connsiteY114" fmla="*/ 341194 h 6550926"/>
                      <a:gd name="connsiteX115" fmla="*/ 764275 w 6196084"/>
                      <a:gd name="connsiteY115" fmla="*/ 368490 h 6550926"/>
                      <a:gd name="connsiteX116" fmla="*/ 682389 w 6196084"/>
                      <a:gd name="connsiteY116" fmla="*/ 368490 h 6550926"/>
                      <a:gd name="connsiteX117" fmla="*/ 627797 w 6196084"/>
                      <a:gd name="connsiteY117" fmla="*/ 382137 h 6550926"/>
                      <a:gd name="connsiteX118" fmla="*/ 641445 w 6196084"/>
                      <a:gd name="connsiteY118" fmla="*/ 1214651 h 6550926"/>
                      <a:gd name="connsiteX119" fmla="*/ 586854 w 6196084"/>
                      <a:gd name="connsiteY119" fmla="*/ 1310185 h 6550926"/>
                      <a:gd name="connsiteX120" fmla="*/ 286603 w 6196084"/>
                      <a:gd name="connsiteY120" fmla="*/ 1419367 h 6550926"/>
                      <a:gd name="connsiteX121" fmla="*/ 177421 w 6196084"/>
                      <a:gd name="connsiteY121" fmla="*/ 1583140 h 6550926"/>
                      <a:gd name="connsiteX122" fmla="*/ 136478 w 6196084"/>
                      <a:gd name="connsiteY122" fmla="*/ 1651379 h 6550926"/>
                      <a:gd name="connsiteX123" fmla="*/ 0 w 6196084"/>
                      <a:gd name="connsiteY123" fmla="*/ 1801505 h 6550926"/>
                      <a:gd name="connsiteX124" fmla="*/ 0 w 6196084"/>
                      <a:gd name="connsiteY124" fmla="*/ 1951630 h 6550926"/>
                      <a:gd name="connsiteX125" fmla="*/ 68239 w 6196084"/>
                      <a:gd name="connsiteY125" fmla="*/ 1992573 h 6550926"/>
                      <a:gd name="connsiteX126" fmla="*/ 122830 w 6196084"/>
                      <a:gd name="connsiteY126" fmla="*/ 1978926 h 6550926"/>
                      <a:gd name="connsiteX127" fmla="*/ 191069 w 6196084"/>
                      <a:gd name="connsiteY127" fmla="*/ 2074460 h 6550926"/>
                      <a:gd name="connsiteX128" fmla="*/ 232012 w 6196084"/>
                      <a:gd name="connsiteY128" fmla="*/ 2169994 h 6550926"/>
                      <a:gd name="connsiteX129" fmla="*/ 204717 w 6196084"/>
                      <a:gd name="connsiteY129" fmla="*/ 2306472 h 6550926"/>
                      <a:gd name="connsiteX130" fmla="*/ 122830 w 6196084"/>
                      <a:gd name="connsiteY130" fmla="*/ 2361063 h 6550926"/>
                      <a:gd name="connsiteX131" fmla="*/ 122830 w 6196084"/>
                      <a:gd name="connsiteY131" fmla="*/ 2483893 h 6550926"/>
                      <a:gd name="connsiteX132" fmla="*/ 109183 w 6196084"/>
                      <a:gd name="connsiteY132" fmla="*/ 2593075 h 6550926"/>
                      <a:gd name="connsiteX133" fmla="*/ 81887 w 6196084"/>
                      <a:gd name="connsiteY133" fmla="*/ 2661314 h 6550926"/>
                      <a:gd name="connsiteX134" fmla="*/ 54592 w 6196084"/>
                      <a:gd name="connsiteY134" fmla="*/ 2743200 h 6550926"/>
                      <a:gd name="connsiteX135" fmla="*/ 109183 w 6196084"/>
                      <a:gd name="connsiteY135" fmla="*/ 2825087 h 6550926"/>
                      <a:gd name="connsiteX136" fmla="*/ 68239 w 6196084"/>
                      <a:gd name="connsiteY136" fmla="*/ 2975212 h 6550926"/>
                      <a:gd name="connsiteX137" fmla="*/ 40944 w 6196084"/>
                      <a:gd name="connsiteY137" fmla="*/ 3098042 h 6550926"/>
                      <a:gd name="connsiteX138" fmla="*/ 68239 w 6196084"/>
                      <a:gd name="connsiteY138" fmla="*/ 3193576 h 6550926"/>
                      <a:gd name="connsiteX139" fmla="*/ 163774 w 6196084"/>
                      <a:gd name="connsiteY139" fmla="*/ 3330054 h 6550926"/>
                      <a:gd name="connsiteX140" fmla="*/ 300251 w 6196084"/>
                      <a:gd name="connsiteY140" fmla="*/ 3425588 h 6550926"/>
                      <a:gd name="connsiteX141" fmla="*/ 354842 w 6196084"/>
                      <a:gd name="connsiteY141" fmla="*/ 3480179 h 6550926"/>
                      <a:gd name="connsiteX142" fmla="*/ 518615 w 6196084"/>
                      <a:gd name="connsiteY142" fmla="*/ 3480179 h 6550926"/>
                      <a:gd name="connsiteX143" fmla="*/ 586854 w 6196084"/>
                      <a:gd name="connsiteY143" fmla="*/ 3575714 h 6550926"/>
                      <a:gd name="connsiteX144" fmla="*/ 736980 w 6196084"/>
                      <a:gd name="connsiteY144" fmla="*/ 3698543 h 6550926"/>
                      <a:gd name="connsiteX145" fmla="*/ 900753 w 6196084"/>
                      <a:gd name="connsiteY145" fmla="*/ 3766782 h 6550926"/>
                      <a:gd name="connsiteX146" fmla="*/ 982639 w 6196084"/>
                      <a:gd name="connsiteY146" fmla="*/ 3835021 h 6550926"/>
                      <a:gd name="connsiteX147" fmla="*/ 1050878 w 6196084"/>
                      <a:gd name="connsiteY147" fmla="*/ 4012442 h 6550926"/>
                      <a:gd name="connsiteX148" fmla="*/ 1146412 w 6196084"/>
                      <a:gd name="connsiteY148" fmla="*/ 4135272 h 6550926"/>
                      <a:gd name="connsiteX149" fmla="*/ 1296538 w 6196084"/>
                      <a:gd name="connsiteY149" fmla="*/ 4271749 h 6550926"/>
                      <a:gd name="connsiteX150" fmla="*/ 1460311 w 6196084"/>
                      <a:gd name="connsiteY150" fmla="*/ 4339988 h 6550926"/>
                      <a:gd name="connsiteX151" fmla="*/ 1569493 w 6196084"/>
                      <a:gd name="connsiteY151" fmla="*/ 4449170 h 6550926"/>
                      <a:gd name="connsiteX152" fmla="*/ 1651380 w 6196084"/>
                      <a:gd name="connsiteY152" fmla="*/ 4667534 h 6550926"/>
                      <a:gd name="connsiteX153" fmla="*/ 1651380 w 6196084"/>
                      <a:gd name="connsiteY153" fmla="*/ 4749421 h 6550926"/>
                      <a:gd name="connsiteX154" fmla="*/ 1678675 w 6196084"/>
                      <a:gd name="connsiteY154" fmla="*/ 4899546 h 6550926"/>
                      <a:gd name="connsiteX155" fmla="*/ 1651380 w 6196084"/>
                      <a:gd name="connsiteY155" fmla="*/ 5022376 h 6550926"/>
                      <a:gd name="connsiteX156" fmla="*/ 1692323 w 6196084"/>
                      <a:gd name="connsiteY156" fmla="*/ 5131558 h 6550926"/>
                      <a:gd name="connsiteX157" fmla="*/ 1719618 w 6196084"/>
                      <a:gd name="connsiteY157" fmla="*/ 5281684 h 6550926"/>
                      <a:gd name="connsiteX158" fmla="*/ 1787857 w 6196084"/>
                      <a:gd name="connsiteY158" fmla="*/ 5363570 h 6550926"/>
                      <a:gd name="connsiteX159" fmla="*/ 1774209 w 6196084"/>
                      <a:gd name="connsiteY159" fmla="*/ 5445457 h 6550926"/>
                      <a:gd name="connsiteX160" fmla="*/ 1705971 w 6196084"/>
                      <a:gd name="connsiteY160" fmla="*/ 5581934 h 6550926"/>
                      <a:gd name="connsiteX161" fmla="*/ 1733266 w 6196084"/>
                      <a:gd name="connsiteY161" fmla="*/ 5841242 h 6550926"/>
                      <a:gd name="connsiteX162" fmla="*/ 1746914 w 6196084"/>
                      <a:gd name="connsiteY162" fmla="*/ 5923128 h 6550926"/>
                      <a:gd name="connsiteX163" fmla="*/ 1787857 w 6196084"/>
                      <a:gd name="connsiteY163" fmla="*/ 6005015 h 6550926"/>
                      <a:gd name="connsiteX164" fmla="*/ 1801505 w 6196084"/>
                      <a:gd name="connsiteY164" fmla="*/ 6155140 h 6550926"/>
                      <a:gd name="connsiteX165" fmla="*/ 1965278 w 6196084"/>
                      <a:gd name="connsiteY165" fmla="*/ 6277970 h 6550926"/>
                      <a:gd name="connsiteX166" fmla="*/ 2183642 w 6196084"/>
                      <a:gd name="connsiteY166" fmla="*/ 6346209 h 6550926"/>
                      <a:gd name="connsiteX167" fmla="*/ 2251881 w 6196084"/>
                      <a:gd name="connsiteY167" fmla="*/ 6400800 h 6550926"/>
                      <a:gd name="connsiteX168" fmla="*/ 2265529 w 6196084"/>
                      <a:gd name="connsiteY168" fmla="*/ 6469039 h 6550926"/>
                      <a:gd name="connsiteX169" fmla="*/ 2292824 w 6196084"/>
                      <a:gd name="connsiteY169" fmla="*/ 6550926 h 6550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</a:cxnLst>
                    <a:rect l="l" t="t" r="r" b="b"/>
                    <a:pathLst>
                      <a:path w="6196084" h="6550926">
                        <a:moveTo>
                          <a:pt x="2292824" y="6550926"/>
                        </a:moveTo>
                        <a:lnTo>
                          <a:pt x="5459105" y="6523630"/>
                        </a:lnTo>
                        <a:lnTo>
                          <a:pt x="5459105" y="6373505"/>
                        </a:lnTo>
                        <a:lnTo>
                          <a:pt x="5445457" y="6318914"/>
                        </a:lnTo>
                        <a:lnTo>
                          <a:pt x="5445457" y="6277970"/>
                        </a:lnTo>
                        <a:lnTo>
                          <a:pt x="5472753" y="6168788"/>
                        </a:lnTo>
                        <a:lnTo>
                          <a:pt x="5513696" y="6114197"/>
                        </a:lnTo>
                        <a:lnTo>
                          <a:pt x="5445457" y="6045958"/>
                        </a:lnTo>
                        <a:lnTo>
                          <a:pt x="5390866" y="5991367"/>
                        </a:lnTo>
                        <a:lnTo>
                          <a:pt x="5390866" y="5854890"/>
                        </a:lnTo>
                        <a:lnTo>
                          <a:pt x="5349923" y="5759355"/>
                        </a:lnTo>
                        <a:lnTo>
                          <a:pt x="5349923" y="5677469"/>
                        </a:lnTo>
                        <a:lnTo>
                          <a:pt x="5349923" y="5595582"/>
                        </a:lnTo>
                        <a:lnTo>
                          <a:pt x="5322627" y="5486400"/>
                        </a:lnTo>
                        <a:lnTo>
                          <a:pt x="5322627" y="5472752"/>
                        </a:lnTo>
                        <a:lnTo>
                          <a:pt x="5322627" y="5281684"/>
                        </a:lnTo>
                        <a:lnTo>
                          <a:pt x="5404514" y="5104263"/>
                        </a:lnTo>
                        <a:lnTo>
                          <a:pt x="5500048" y="4913194"/>
                        </a:lnTo>
                        <a:lnTo>
                          <a:pt x="5554639" y="4749421"/>
                        </a:lnTo>
                        <a:lnTo>
                          <a:pt x="5486400" y="4558352"/>
                        </a:lnTo>
                        <a:lnTo>
                          <a:pt x="5486400" y="4476466"/>
                        </a:lnTo>
                        <a:lnTo>
                          <a:pt x="5540992" y="4367284"/>
                        </a:lnTo>
                        <a:lnTo>
                          <a:pt x="5568287" y="4244454"/>
                        </a:lnTo>
                        <a:lnTo>
                          <a:pt x="5554639" y="4135272"/>
                        </a:lnTo>
                        <a:lnTo>
                          <a:pt x="5663821" y="4053385"/>
                        </a:lnTo>
                        <a:lnTo>
                          <a:pt x="5704765" y="3944203"/>
                        </a:lnTo>
                        <a:lnTo>
                          <a:pt x="5677469" y="3821373"/>
                        </a:lnTo>
                        <a:lnTo>
                          <a:pt x="5718412" y="3575714"/>
                        </a:lnTo>
                        <a:lnTo>
                          <a:pt x="5854890" y="3289111"/>
                        </a:lnTo>
                        <a:lnTo>
                          <a:pt x="5950424" y="3111690"/>
                        </a:lnTo>
                        <a:lnTo>
                          <a:pt x="6005015" y="3043451"/>
                        </a:lnTo>
                        <a:lnTo>
                          <a:pt x="6018663" y="2947917"/>
                        </a:lnTo>
                        <a:lnTo>
                          <a:pt x="6045959" y="2825087"/>
                        </a:lnTo>
                        <a:lnTo>
                          <a:pt x="6155141" y="2688609"/>
                        </a:lnTo>
                        <a:lnTo>
                          <a:pt x="6155141" y="2538484"/>
                        </a:lnTo>
                        <a:lnTo>
                          <a:pt x="6182436" y="2483893"/>
                        </a:lnTo>
                        <a:lnTo>
                          <a:pt x="6196084" y="2374711"/>
                        </a:lnTo>
                        <a:lnTo>
                          <a:pt x="6059606" y="2497540"/>
                        </a:lnTo>
                        <a:lnTo>
                          <a:pt x="5964072" y="2565779"/>
                        </a:lnTo>
                        <a:lnTo>
                          <a:pt x="5909481" y="2661314"/>
                        </a:lnTo>
                        <a:lnTo>
                          <a:pt x="5841242" y="2825087"/>
                        </a:lnTo>
                        <a:lnTo>
                          <a:pt x="5786651" y="2947917"/>
                        </a:lnTo>
                        <a:lnTo>
                          <a:pt x="5663821" y="3043451"/>
                        </a:lnTo>
                        <a:lnTo>
                          <a:pt x="5554639" y="3070746"/>
                        </a:lnTo>
                        <a:lnTo>
                          <a:pt x="5459105" y="3234520"/>
                        </a:lnTo>
                        <a:lnTo>
                          <a:pt x="5390866" y="3343702"/>
                        </a:lnTo>
                        <a:lnTo>
                          <a:pt x="5295332" y="3425588"/>
                        </a:lnTo>
                        <a:lnTo>
                          <a:pt x="5268036" y="3480179"/>
                        </a:lnTo>
                        <a:lnTo>
                          <a:pt x="5213445" y="3521123"/>
                        </a:lnTo>
                        <a:lnTo>
                          <a:pt x="5145206" y="3480179"/>
                        </a:lnTo>
                        <a:lnTo>
                          <a:pt x="5158854" y="3357349"/>
                        </a:lnTo>
                        <a:lnTo>
                          <a:pt x="5213445" y="3220872"/>
                        </a:lnTo>
                        <a:lnTo>
                          <a:pt x="5308980" y="3098042"/>
                        </a:lnTo>
                        <a:lnTo>
                          <a:pt x="5336275" y="3002508"/>
                        </a:lnTo>
                        <a:lnTo>
                          <a:pt x="5322627" y="2947917"/>
                        </a:lnTo>
                        <a:lnTo>
                          <a:pt x="5377218" y="2920621"/>
                        </a:lnTo>
                        <a:lnTo>
                          <a:pt x="5486400" y="2893326"/>
                        </a:lnTo>
                        <a:lnTo>
                          <a:pt x="5540992" y="2866030"/>
                        </a:lnTo>
                        <a:lnTo>
                          <a:pt x="5568287" y="2770496"/>
                        </a:lnTo>
                        <a:lnTo>
                          <a:pt x="5527344" y="2674961"/>
                        </a:lnTo>
                        <a:lnTo>
                          <a:pt x="5431809" y="2593075"/>
                        </a:lnTo>
                        <a:lnTo>
                          <a:pt x="5418162" y="2552131"/>
                        </a:lnTo>
                        <a:lnTo>
                          <a:pt x="5486400" y="2402006"/>
                        </a:lnTo>
                        <a:lnTo>
                          <a:pt x="5472753" y="2265528"/>
                        </a:lnTo>
                        <a:lnTo>
                          <a:pt x="5349923" y="2306472"/>
                        </a:lnTo>
                        <a:lnTo>
                          <a:pt x="5268036" y="2306472"/>
                        </a:lnTo>
                        <a:lnTo>
                          <a:pt x="5281684" y="2238233"/>
                        </a:lnTo>
                        <a:lnTo>
                          <a:pt x="5336275" y="2129051"/>
                        </a:lnTo>
                        <a:lnTo>
                          <a:pt x="5322627" y="2047164"/>
                        </a:lnTo>
                        <a:lnTo>
                          <a:pt x="5336275" y="1965278"/>
                        </a:lnTo>
                        <a:lnTo>
                          <a:pt x="5308980" y="1910687"/>
                        </a:lnTo>
                        <a:lnTo>
                          <a:pt x="5308980" y="1842448"/>
                        </a:lnTo>
                        <a:lnTo>
                          <a:pt x="5281684" y="1760561"/>
                        </a:lnTo>
                        <a:lnTo>
                          <a:pt x="5145206" y="1719618"/>
                        </a:lnTo>
                        <a:lnTo>
                          <a:pt x="5036024" y="1692323"/>
                        </a:lnTo>
                        <a:lnTo>
                          <a:pt x="4981433" y="1678675"/>
                        </a:lnTo>
                        <a:lnTo>
                          <a:pt x="4995081" y="1596788"/>
                        </a:lnTo>
                        <a:lnTo>
                          <a:pt x="4954138" y="1487606"/>
                        </a:lnTo>
                        <a:lnTo>
                          <a:pt x="4858603" y="1473958"/>
                        </a:lnTo>
                        <a:lnTo>
                          <a:pt x="4735774" y="1446663"/>
                        </a:lnTo>
                        <a:lnTo>
                          <a:pt x="4626592" y="1392072"/>
                        </a:lnTo>
                        <a:lnTo>
                          <a:pt x="4476466" y="1392072"/>
                        </a:lnTo>
                        <a:lnTo>
                          <a:pt x="4367284" y="1392072"/>
                        </a:lnTo>
                        <a:lnTo>
                          <a:pt x="4203511" y="1337481"/>
                        </a:lnTo>
                        <a:lnTo>
                          <a:pt x="4039738" y="1228299"/>
                        </a:lnTo>
                        <a:lnTo>
                          <a:pt x="3671248" y="1119117"/>
                        </a:lnTo>
                        <a:lnTo>
                          <a:pt x="3193577" y="982639"/>
                        </a:lnTo>
                        <a:lnTo>
                          <a:pt x="3002508" y="928048"/>
                        </a:lnTo>
                        <a:lnTo>
                          <a:pt x="2920621" y="873457"/>
                        </a:lnTo>
                        <a:lnTo>
                          <a:pt x="2893326" y="736979"/>
                        </a:lnTo>
                        <a:lnTo>
                          <a:pt x="2743200" y="614149"/>
                        </a:lnTo>
                        <a:lnTo>
                          <a:pt x="2606723" y="559558"/>
                        </a:lnTo>
                        <a:lnTo>
                          <a:pt x="2511189" y="518615"/>
                        </a:lnTo>
                        <a:lnTo>
                          <a:pt x="2347415" y="436728"/>
                        </a:lnTo>
                        <a:lnTo>
                          <a:pt x="2279177" y="423081"/>
                        </a:lnTo>
                        <a:lnTo>
                          <a:pt x="2156347" y="477672"/>
                        </a:lnTo>
                        <a:lnTo>
                          <a:pt x="2101756" y="532263"/>
                        </a:lnTo>
                        <a:lnTo>
                          <a:pt x="2169995" y="368490"/>
                        </a:lnTo>
                        <a:lnTo>
                          <a:pt x="2156347" y="313899"/>
                        </a:lnTo>
                        <a:lnTo>
                          <a:pt x="2224586" y="232012"/>
                        </a:lnTo>
                        <a:lnTo>
                          <a:pt x="2251881" y="163773"/>
                        </a:lnTo>
                        <a:lnTo>
                          <a:pt x="2251881" y="40943"/>
                        </a:lnTo>
                        <a:lnTo>
                          <a:pt x="2169995" y="0"/>
                        </a:lnTo>
                        <a:lnTo>
                          <a:pt x="2006221" y="27296"/>
                        </a:lnTo>
                        <a:lnTo>
                          <a:pt x="1965278" y="95534"/>
                        </a:lnTo>
                        <a:lnTo>
                          <a:pt x="1828800" y="122830"/>
                        </a:lnTo>
                        <a:lnTo>
                          <a:pt x="1801505" y="122830"/>
                        </a:lnTo>
                        <a:lnTo>
                          <a:pt x="1610436" y="218364"/>
                        </a:lnTo>
                        <a:lnTo>
                          <a:pt x="1364777" y="286603"/>
                        </a:lnTo>
                        <a:lnTo>
                          <a:pt x="1187356" y="327546"/>
                        </a:lnTo>
                        <a:lnTo>
                          <a:pt x="1064526" y="341194"/>
                        </a:lnTo>
                        <a:lnTo>
                          <a:pt x="968992" y="300251"/>
                        </a:lnTo>
                        <a:lnTo>
                          <a:pt x="928048" y="272955"/>
                        </a:lnTo>
                        <a:lnTo>
                          <a:pt x="846162" y="272955"/>
                        </a:lnTo>
                        <a:lnTo>
                          <a:pt x="764275" y="341194"/>
                        </a:lnTo>
                        <a:lnTo>
                          <a:pt x="764275" y="368490"/>
                        </a:lnTo>
                        <a:lnTo>
                          <a:pt x="682389" y="368490"/>
                        </a:lnTo>
                        <a:lnTo>
                          <a:pt x="627797" y="382137"/>
                        </a:lnTo>
                        <a:lnTo>
                          <a:pt x="641445" y="1214651"/>
                        </a:lnTo>
                        <a:lnTo>
                          <a:pt x="586854" y="1310185"/>
                        </a:lnTo>
                        <a:lnTo>
                          <a:pt x="286603" y="1419367"/>
                        </a:lnTo>
                        <a:lnTo>
                          <a:pt x="177421" y="1583140"/>
                        </a:lnTo>
                        <a:lnTo>
                          <a:pt x="136478" y="1651379"/>
                        </a:lnTo>
                        <a:lnTo>
                          <a:pt x="0" y="1801505"/>
                        </a:lnTo>
                        <a:lnTo>
                          <a:pt x="0" y="1951630"/>
                        </a:lnTo>
                        <a:lnTo>
                          <a:pt x="68239" y="1992573"/>
                        </a:lnTo>
                        <a:lnTo>
                          <a:pt x="122830" y="1978926"/>
                        </a:lnTo>
                        <a:lnTo>
                          <a:pt x="191069" y="2074460"/>
                        </a:lnTo>
                        <a:lnTo>
                          <a:pt x="232012" y="2169994"/>
                        </a:lnTo>
                        <a:lnTo>
                          <a:pt x="204717" y="2306472"/>
                        </a:lnTo>
                        <a:lnTo>
                          <a:pt x="122830" y="2361063"/>
                        </a:lnTo>
                        <a:lnTo>
                          <a:pt x="122830" y="2483893"/>
                        </a:lnTo>
                        <a:lnTo>
                          <a:pt x="109183" y="2593075"/>
                        </a:lnTo>
                        <a:lnTo>
                          <a:pt x="81887" y="2661314"/>
                        </a:lnTo>
                        <a:lnTo>
                          <a:pt x="54592" y="2743200"/>
                        </a:lnTo>
                        <a:lnTo>
                          <a:pt x="109183" y="2825087"/>
                        </a:lnTo>
                        <a:lnTo>
                          <a:pt x="68239" y="2975212"/>
                        </a:lnTo>
                        <a:lnTo>
                          <a:pt x="40944" y="3098042"/>
                        </a:lnTo>
                        <a:lnTo>
                          <a:pt x="68239" y="3193576"/>
                        </a:lnTo>
                        <a:lnTo>
                          <a:pt x="163774" y="3330054"/>
                        </a:lnTo>
                        <a:lnTo>
                          <a:pt x="300251" y="3425588"/>
                        </a:lnTo>
                        <a:lnTo>
                          <a:pt x="354842" y="3480179"/>
                        </a:lnTo>
                        <a:lnTo>
                          <a:pt x="518615" y="3480179"/>
                        </a:lnTo>
                        <a:lnTo>
                          <a:pt x="586854" y="3575714"/>
                        </a:lnTo>
                        <a:lnTo>
                          <a:pt x="736980" y="3698543"/>
                        </a:lnTo>
                        <a:lnTo>
                          <a:pt x="900753" y="3766782"/>
                        </a:lnTo>
                        <a:lnTo>
                          <a:pt x="982639" y="3835021"/>
                        </a:lnTo>
                        <a:lnTo>
                          <a:pt x="1050878" y="4012442"/>
                        </a:lnTo>
                        <a:lnTo>
                          <a:pt x="1146412" y="4135272"/>
                        </a:lnTo>
                        <a:lnTo>
                          <a:pt x="1296538" y="4271749"/>
                        </a:lnTo>
                        <a:lnTo>
                          <a:pt x="1460311" y="4339988"/>
                        </a:lnTo>
                        <a:lnTo>
                          <a:pt x="1569493" y="4449170"/>
                        </a:lnTo>
                        <a:lnTo>
                          <a:pt x="1651380" y="4667534"/>
                        </a:lnTo>
                        <a:lnTo>
                          <a:pt x="1651380" y="4749421"/>
                        </a:lnTo>
                        <a:lnTo>
                          <a:pt x="1678675" y="4899546"/>
                        </a:lnTo>
                        <a:lnTo>
                          <a:pt x="1651380" y="5022376"/>
                        </a:lnTo>
                        <a:lnTo>
                          <a:pt x="1692323" y="5131558"/>
                        </a:lnTo>
                        <a:lnTo>
                          <a:pt x="1719618" y="5281684"/>
                        </a:lnTo>
                        <a:lnTo>
                          <a:pt x="1787857" y="5363570"/>
                        </a:lnTo>
                        <a:lnTo>
                          <a:pt x="1774209" y="5445457"/>
                        </a:lnTo>
                        <a:lnTo>
                          <a:pt x="1705971" y="5581934"/>
                        </a:lnTo>
                        <a:lnTo>
                          <a:pt x="1733266" y="5841242"/>
                        </a:lnTo>
                        <a:lnTo>
                          <a:pt x="1746914" y="5923128"/>
                        </a:lnTo>
                        <a:lnTo>
                          <a:pt x="1787857" y="6005015"/>
                        </a:lnTo>
                        <a:lnTo>
                          <a:pt x="1801505" y="6155140"/>
                        </a:lnTo>
                        <a:lnTo>
                          <a:pt x="1965278" y="6277970"/>
                        </a:lnTo>
                        <a:lnTo>
                          <a:pt x="2183642" y="6346209"/>
                        </a:lnTo>
                        <a:lnTo>
                          <a:pt x="2251881" y="6400800"/>
                        </a:lnTo>
                        <a:lnTo>
                          <a:pt x="2265529" y="6469039"/>
                        </a:lnTo>
                        <a:lnTo>
                          <a:pt x="2292824" y="6550926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04AE3B-9019-4540-813B-FC24A36C2163}"/>
              </a:ext>
            </a:extLst>
          </p:cNvPr>
          <p:cNvSpPr/>
          <p:nvPr/>
        </p:nvSpPr>
        <p:spPr>
          <a:xfrm>
            <a:off x="6246218" y="2694440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C1E1BA-8B63-400B-AEC6-915DCEA27B92}"/>
              </a:ext>
            </a:extLst>
          </p:cNvPr>
          <p:cNvSpPr/>
          <p:nvPr/>
        </p:nvSpPr>
        <p:spPr>
          <a:xfrm>
            <a:off x="3567691" y="185001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1081834-77FA-456A-AE43-066DB51F5E7C}"/>
              </a:ext>
            </a:extLst>
          </p:cNvPr>
          <p:cNvSpPr/>
          <p:nvPr/>
        </p:nvSpPr>
        <p:spPr>
          <a:xfrm>
            <a:off x="4348808" y="2929408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D16AB3-BFF4-4252-A4F8-52A92B073582}"/>
              </a:ext>
            </a:extLst>
          </p:cNvPr>
          <p:cNvSpPr/>
          <p:nvPr/>
        </p:nvSpPr>
        <p:spPr>
          <a:xfrm>
            <a:off x="3211763" y="2838673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D24F2E9-23E2-4ED2-9C60-3DE27BD9120E}"/>
              </a:ext>
            </a:extLst>
          </p:cNvPr>
          <p:cNvSpPr/>
          <p:nvPr/>
        </p:nvSpPr>
        <p:spPr>
          <a:xfrm>
            <a:off x="4581975" y="4339087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A32EFC9-4912-4477-9001-18B1D9F7CFA8}"/>
              </a:ext>
            </a:extLst>
          </p:cNvPr>
          <p:cNvSpPr/>
          <p:nvPr/>
        </p:nvSpPr>
        <p:spPr>
          <a:xfrm>
            <a:off x="5165149" y="6086950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2BC72CD-1231-4BE9-9E47-2E7E333F2903}"/>
              </a:ext>
            </a:extLst>
          </p:cNvPr>
          <p:cNvSpPr/>
          <p:nvPr/>
        </p:nvSpPr>
        <p:spPr>
          <a:xfrm>
            <a:off x="7611632" y="5468081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E807286-CE49-4016-8687-67F8DB520F8E}"/>
              </a:ext>
            </a:extLst>
          </p:cNvPr>
          <p:cNvSpPr/>
          <p:nvPr/>
        </p:nvSpPr>
        <p:spPr>
          <a:xfrm>
            <a:off x="7794512" y="5405252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514C956-32A4-4B7A-A41C-81ABBD198A54}"/>
              </a:ext>
            </a:extLst>
          </p:cNvPr>
          <p:cNvSpPr/>
          <p:nvPr/>
        </p:nvSpPr>
        <p:spPr>
          <a:xfrm>
            <a:off x="7996589" y="5426261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BF10553-4289-45E6-91F1-2C7B1D9E3412}"/>
              </a:ext>
            </a:extLst>
          </p:cNvPr>
          <p:cNvSpPr/>
          <p:nvPr/>
        </p:nvSpPr>
        <p:spPr>
          <a:xfrm>
            <a:off x="7344192" y="4045214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3DDAF32-A300-4B76-8AAE-EEC1ABE91A98}"/>
              </a:ext>
            </a:extLst>
          </p:cNvPr>
          <p:cNvSpPr/>
          <p:nvPr/>
        </p:nvSpPr>
        <p:spPr>
          <a:xfrm>
            <a:off x="7467600" y="3708950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838D355-AF58-412F-83F5-77015C4D07BC}"/>
              </a:ext>
            </a:extLst>
          </p:cNvPr>
          <p:cNvSpPr/>
          <p:nvPr/>
        </p:nvSpPr>
        <p:spPr>
          <a:xfrm>
            <a:off x="7833360" y="3426419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408E1F7-015F-4661-8945-8FCF49418E76}"/>
              </a:ext>
            </a:extLst>
          </p:cNvPr>
          <p:cNvSpPr/>
          <p:nvPr/>
        </p:nvSpPr>
        <p:spPr>
          <a:xfrm>
            <a:off x="7977392" y="3243539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983ED56-8BB8-4CE1-8016-B2AC0BBF2C54}"/>
              </a:ext>
            </a:extLst>
          </p:cNvPr>
          <p:cNvSpPr/>
          <p:nvPr/>
        </p:nvSpPr>
        <p:spPr>
          <a:xfrm>
            <a:off x="8343152" y="2815268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B6ECE4F-19FD-4283-8D59-C2407381BF4E}"/>
              </a:ext>
            </a:extLst>
          </p:cNvPr>
          <p:cNvSpPr/>
          <p:nvPr/>
        </p:nvSpPr>
        <p:spPr>
          <a:xfrm>
            <a:off x="8502950" y="2631489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6B10228-49EE-40C1-A447-2DC055745976}"/>
              </a:ext>
            </a:extLst>
          </p:cNvPr>
          <p:cNvSpPr/>
          <p:nvPr/>
        </p:nvSpPr>
        <p:spPr>
          <a:xfrm>
            <a:off x="8587208" y="2937964"/>
            <a:ext cx="365760" cy="36576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E0E3EB4-14B6-4A61-9A0E-DDA1A5FFDC08}"/>
              </a:ext>
            </a:extLst>
          </p:cNvPr>
          <p:cNvSpPr/>
          <p:nvPr/>
        </p:nvSpPr>
        <p:spPr>
          <a:xfrm>
            <a:off x="4347370" y="165337"/>
            <a:ext cx="4570499" cy="2431272"/>
          </a:xfrm>
          <a:custGeom>
            <a:avLst/>
            <a:gdLst>
              <a:gd name="connsiteX0" fmla="*/ 200295 w 4570499"/>
              <a:gd name="connsiteY0" fmla="*/ 0 h 2431272"/>
              <a:gd name="connsiteX1" fmla="*/ 4370204 w 4570499"/>
              <a:gd name="connsiteY1" fmla="*/ 0 h 2431272"/>
              <a:gd name="connsiteX2" fmla="*/ 4570499 w 4570499"/>
              <a:gd name="connsiteY2" fmla="*/ 200295 h 2431272"/>
              <a:gd name="connsiteX3" fmla="*/ 4570499 w 4570499"/>
              <a:gd name="connsiteY3" fmla="*/ 1956657 h 2431272"/>
              <a:gd name="connsiteX4" fmla="*/ 4370204 w 4570499"/>
              <a:gd name="connsiteY4" fmla="*/ 2156952 h 2431272"/>
              <a:gd name="connsiteX5" fmla="*/ 2314745 w 4570499"/>
              <a:gd name="connsiteY5" fmla="*/ 2156952 h 2431272"/>
              <a:gd name="connsiteX6" fmla="*/ 2099714 w 4570499"/>
              <a:gd name="connsiteY6" fmla="*/ 2431272 h 2431272"/>
              <a:gd name="connsiteX7" fmla="*/ 1884683 w 4570499"/>
              <a:gd name="connsiteY7" fmla="*/ 2156952 h 2431272"/>
              <a:gd name="connsiteX8" fmla="*/ 200295 w 4570499"/>
              <a:gd name="connsiteY8" fmla="*/ 2156952 h 2431272"/>
              <a:gd name="connsiteX9" fmla="*/ 0 w 4570499"/>
              <a:gd name="connsiteY9" fmla="*/ 1956657 h 2431272"/>
              <a:gd name="connsiteX10" fmla="*/ 0 w 4570499"/>
              <a:gd name="connsiteY10" fmla="*/ 200295 h 2431272"/>
              <a:gd name="connsiteX11" fmla="*/ 200295 w 4570499"/>
              <a:gd name="connsiteY11" fmla="*/ 0 h 243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70499" h="2431272">
                <a:moveTo>
                  <a:pt x="200295" y="0"/>
                </a:moveTo>
                <a:lnTo>
                  <a:pt x="4370204" y="0"/>
                </a:lnTo>
                <a:cubicBezTo>
                  <a:pt x="4480824" y="0"/>
                  <a:pt x="4570499" y="89675"/>
                  <a:pt x="4570499" y="200295"/>
                </a:cubicBezTo>
                <a:lnTo>
                  <a:pt x="4570499" y="1956657"/>
                </a:lnTo>
                <a:cubicBezTo>
                  <a:pt x="4570499" y="2067277"/>
                  <a:pt x="4480824" y="2156952"/>
                  <a:pt x="4370204" y="2156952"/>
                </a:cubicBezTo>
                <a:lnTo>
                  <a:pt x="2314745" y="2156952"/>
                </a:lnTo>
                <a:lnTo>
                  <a:pt x="2099714" y="2431272"/>
                </a:lnTo>
                <a:lnTo>
                  <a:pt x="1884683" y="2156952"/>
                </a:lnTo>
                <a:lnTo>
                  <a:pt x="200295" y="2156952"/>
                </a:lnTo>
                <a:cubicBezTo>
                  <a:pt x="89675" y="2156952"/>
                  <a:pt x="0" y="2067277"/>
                  <a:pt x="0" y="1956657"/>
                </a:cubicBezTo>
                <a:lnTo>
                  <a:pt x="0" y="200295"/>
                </a:lnTo>
                <a:cubicBezTo>
                  <a:pt x="0" y="89675"/>
                  <a:pt x="89675" y="0"/>
                  <a:pt x="200295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91440" rIns="0" bIns="0" rtlCol="0" anchor="t" anchorCtr="0">
            <a:no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Georgia" panose="02040502050405020303" pitchFamily="18" charset="0"/>
              </a:rPr>
              <a:t>The Women’s Community, Inc. </a:t>
            </a:r>
          </a:p>
          <a:p>
            <a:pPr algn="ctr"/>
            <a:endParaRPr lang="en-US" sz="1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i="1" dirty="0">
                <a:solidFill>
                  <a:schemeClr val="tx1"/>
                </a:solidFill>
                <a:latin typeface="Georgia" panose="02040502050405020303" pitchFamily="18" charset="0"/>
              </a:rPr>
              <a:t>Wausau, WI, 54401</a:t>
            </a:r>
          </a:p>
          <a:p>
            <a:endParaRPr lang="en-US" sz="1000" i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sz="1600" b="1" dirty="0">
                <a:solidFill>
                  <a:schemeClr val="tx1"/>
                </a:solidFill>
                <a:latin typeface="Georgia" panose="02040502050405020303" pitchFamily="18" charset="0"/>
              </a:rPr>
              <a:t>Service Area: </a:t>
            </a: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We serve anyone from the </a:t>
            </a:r>
            <a:b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US" sz="1600" dirty="0">
                <a:solidFill>
                  <a:schemeClr val="tx1"/>
                </a:solidFill>
                <a:latin typeface="Georgia" panose="02040502050405020303" pitchFamily="18" charset="0"/>
              </a:rPr>
              <a:t>state but primarily in Central Wisconsin. </a:t>
            </a:r>
          </a:p>
          <a:p>
            <a:endParaRPr lang="en-US" sz="1000" b="1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sz="1800" b="1" u="sng" dirty="0">
                <a:solidFill>
                  <a:schemeClr val="tx1"/>
                </a:solidFill>
                <a:latin typeface="Georgia" panose="02040502050405020303" pitchFamily="18" charset="0"/>
              </a:rPr>
              <a:t>Click Here for Service and </a:t>
            </a:r>
            <a:br>
              <a:rPr lang="en-US" sz="1800" b="1" u="sng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US" sz="1800" b="1" u="sng" dirty="0">
                <a:solidFill>
                  <a:schemeClr val="tx1"/>
                </a:solidFill>
                <a:latin typeface="Georgia" panose="02040502050405020303" pitchFamily="18" charset="0"/>
              </a:rPr>
              <a:t>Referral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61260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5FFAF8-C5DD-4B00-A0DE-8B601B16E0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36414A-5864-45F8-961B-BDB1083DB189}"/>
              </a:ext>
            </a:extLst>
          </p:cNvPr>
          <p:cNvSpPr/>
          <p:nvPr/>
        </p:nvSpPr>
        <p:spPr>
          <a:xfrm>
            <a:off x="4038600" y="1143000"/>
            <a:ext cx="4114800" cy="4114800"/>
          </a:xfrm>
          <a:custGeom>
            <a:avLst/>
            <a:gdLst>
              <a:gd name="connsiteX0" fmla="*/ 0 w 4114800"/>
              <a:gd name="connsiteY0" fmla="*/ 2057400 h 4114800"/>
              <a:gd name="connsiteX1" fmla="*/ 2057400 w 4114800"/>
              <a:gd name="connsiteY1" fmla="*/ 0 h 4114800"/>
              <a:gd name="connsiteX2" fmla="*/ 4114800 w 4114800"/>
              <a:gd name="connsiteY2" fmla="*/ 2057400 h 4114800"/>
              <a:gd name="connsiteX3" fmla="*/ 2057400 w 4114800"/>
              <a:gd name="connsiteY3" fmla="*/ 4114800 h 4114800"/>
              <a:gd name="connsiteX4" fmla="*/ 0 w 4114800"/>
              <a:gd name="connsiteY4" fmla="*/ 20574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4800" h="4114800" fill="none" extrusionOk="0">
                <a:moveTo>
                  <a:pt x="0" y="2057400"/>
                </a:moveTo>
                <a:cubicBezTo>
                  <a:pt x="45103" y="941478"/>
                  <a:pt x="1115020" y="-80619"/>
                  <a:pt x="2057400" y="0"/>
                </a:cubicBezTo>
                <a:cubicBezTo>
                  <a:pt x="3074760" y="-141916"/>
                  <a:pt x="4135148" y="944467"/>
                  <a:pt x="4114800" y="2057400"/>
                </a:cubicBezTo>
                <a:cubicBezTo>
                  <a:pt x="4339474" y="3168014"/>
                  <a:pt x="3141345" y="4294508"/>
                  <a:pt x="2057400" y="4114800"/>
                </a:cubicBezTo>
                <a:cubicBezTo>
                  <a:pt x="965190" y="4260633"/>
                  <a:pt x="-42092" y="3288990"/>
                  <a:pt x="0" y="2057400"/>
                </a:cubicBezTo>
                <a:close/>
              </a:path>
              <a:path w="4114800" h="4114800" stroke="0" extrusionOk="0">
                <a:moveTo>
                  <a:pt x="0" y="2057400"/>
                </a:moveTo>
                <a:cubicBezTo>
                  <a:pt x="20987" y="788794"/>
                  <a:pt x="949718" y="74747"/>
                  <a:pt x="2057400" y="0"/>
                </a:cubicBezTo>
                <a:cubicBezTo>
                  <a:pt x="3138497" y="98622"/>
                  <a:pt x="4132442" y="891309"/>
                  <a:pt x="4114800" y="2057400"/>
                </a:cubicBezTo>
                <a:cubicBezTo>
                  <a:pt x="4125494" y="3176939"/>
                  <a:pt x="3210858" y="4057869"/>
                  <a:pt x="2057400" y="4114800"/>
                </a:cubicBezTo>
                <a:cubicBezTo>
                  <a:pt x="1070279" y="4230789"/>
                  <a:pt x="88576" y="3308011"/>
                  <a:pt x="0" y="2057400"/>
                </a:cubicBezTo>
                <a:close/>
              </a:path>
            </a:pathLst>
          </a:custGeom>
          <a:blipFill rotWithShape="1">
            <a:blip r:embed="rId2"/>
            <a:srcRect/>
            <a:stretch>
              <a:fillRect t="-21000" b="-21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4144722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DD9A6D5-6919-4F50-A4D9-6A36946573DE}"/>
              </a:ext>
            </a:extLst>
          </p:cNvPr>
          <p:cNvSpPr/>
          <p:nvPr/>
        </p:nvSpPr>
        <p:spPr>
          <a:xfrm>
            <a:off x="2148494" y="2461132"/>
            <a:ext cx="2600960" cy="1341120"/>
          </a:xfrm>
          <a:custGeom>
            <a:avLst/>
            <a:gdLst>
              <a:gd name="connsiteX0" fmla="*/ 0 w 2600960"/>
              <a:gd name="connsiteY0" fmla="*/ 0 h 1341120"/>
              <a:gd name="connsiteX1" fmla="*/ 2600960 w 2600960"/>
              <a:gd name="connsiteY1" fmla="*/ 0 h 1341120"/>
              <a:gd name="connsiteX2" fmla="*/ 2600960 w 2600960"/>
              <a:gd name="connsiteY2" fmla="*/ 1341120 h 1341120"/>
              <a:gd name="connsiteX3" fmla="*/ 0 w 2600960"/>
              <a:gd name="connsiteY3" fmla="*/ 1341120 h 1341120"/>
              <a:gd name="connsiteX4" fmla="*/ 0 w 2600960"/>
              <a:gd name="connsiteY4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960" h="1341120">
                <a:moveTo>
                  <a:pt x="0" y="0"/>
                </a:moveTo>
                <a:lnTo>
                  <a:pt x="2600960" y="0"/>
                </a:lnTo>
                <a:lnTo>
                  <a:pt x="2600960" y="1341120"/>
                </a:lnTo>
                <a:lnTo>
                  <a:pt x="0" y="13411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A39B6CF-6A00-4AEE-AB6B-D20695687EEE}"/>
              </a:ext>
            </a:extLst>
          </p:cNvPr>
          <p:cNvSpPr>
            <a:spLocks/>
          </p:cNvSpPr>
          <p:nvPr/>
        </p:nvSpPr>
        <p:spPr>
          <a:xfrm>
            <a:off x="9727462" y="143531"/>
            <a:ext cx="2286000" cy="2286000"/>
          </a:xfrm>
          <a:custGeom>
            <a:avLst/>
            <a:gdLst>
              <a:gd name="connsiteX0" fmla="*/ 0 w 2286000"/>
              <a:gd name="connsiteY0" fmla="*/ 1143000 h 2286000"/>
              <a:gd name="connsiteX1" fmla="*/ 1143000 w 2286000"/>
              <a:gd name="connsiteY1" fmla="*/ 0 h 2286000"/>
              <a:gd name="connsiteX2" fmla="*/ 2286000 w 2286000"/>
              <a:gd name="connsiteY2" fmla="*/ 1143000 h 2286000"/>
              <a:gd name="connsiteX3" fmla="*/ 1143000 w 2286000"/>
              <a:gd name="connsiteY3" fmla="*/ 2286000 h 2286000"/>
              <a:gd name="connsiteX4" fmla="*/ 0 w 2286000"/>
              <a:gd name="connsiteY4" fmla="*/ 1143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 fill="none" extrusionOk="0">
                <a:moveTo>
                  <a:pt x="0" y="1143000"/>
                </a:moveTo>
                <a:cubicBezTo>
                  <a:pt x="61023" y="615171"/>
                  <a:pt x="519945" y="18816"/>
                  <a:pt x="1143000" y="0"/>
                </a:cubicBezTo>
                <a:cubicBezTo>
                  <a:pt x="1676695" y="75050"/>
                  <a:pt x="2342317" y="521867"/>
                  <a:pt x="2286000" y="1143000"/>
                </a:cubicBezTo>
                <a:cubicBezTo>
                  <a:pt x="2317596" y="1875980"/>
                  <a:pt x="1771962" y="2294703"/>
                  <a:pt x="1143000" y="2286000"/>
                </a:cubicBezTo>
                <a:cubicBezTo>
                  <a:pt x="449155" y="2392255"/>
                  <a:pt x="78309" y="1816052"/>
                  <a:pt x="0" y="1143000"/>
                </a:cubicBezTo>
                <a:close/>
              </a:path>
              <a:path w="2286000" h="2286000" stroke="0" extrusionOk="0">
                <a:moveTo>
                  <a:pt x="0" y="1143000"/>
                </a:moveTo>
                <a:cubicBezTo>
                  <a:pt x="74010" y="441565"/>
                  <a:pt x="465040" y="-25036"/>
                  <a:pt x="1143000" y="0"/>
                </a:cubicBezTo>
                <a:cubicBezTo>
                  <a:pt x="1759163" y="-23800"/>
                  <a:pt x="2276840" y="501451"/>
                  <a:pt x="2286000" y="1143000"/>
                </a:cubicBezTo>
                <a:cubicBezTo>
                  <a:pt x="2369426" y="1802678"/>
                  <a:pt x="1741605" y="2331750"/>
                  <a:pt x="1143000" y="2286000"/>
                </a:cubicBezTo>
                <a:cubicBezTo>
                  <a:pt x="502072" y="2270324"/>
                  <a:pt x="44131" y="1730692"/>
                  <a:pt x="0" y="1143000"/>
                </a:cubicBezTo>
                <a:close/>
              </a:path>
            </a:pathLst>
          </a:custGeom>
          <a:blipFill rotWithShape="1">
            <a:blip r:embed="rId3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96195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80B31D4-CD9C-4106-AED9-E3FCCF23C94E}"/>
              </a:ext>
            </a:extLst>
          </p:cNvPr>
          <p:cNvSpPr/>
          <p:nvPr/>
        </p:nvSpPr>
        <p:spPr>
          <a:xfrm>
            <a:off x="7863697" y="303148"/>
            <a:ext cx="168127" cy="609600"/>
          </a:xfrm>
          <a:custGeom>
            <a:avLst/>
            <a:gdLst>
              <a:gd name="connsiteX0" fmla="*/ 0 w 168127"/>
              <a:gd name="connsiteY0" fmla="*/ 0 h 609600"/>
              <a:gd name="connsiteX1" fmla="*/ 168127 w 168127"/>
              <a:gd name="connsiteY1" fmla="*/ 0 h 609600"/>
              <a:gd name="connsiteX2" fmla="*/ 168127 w 168127"/>
              <a:gd name="connsiteY2" fmla="*/ 609600 h 609600"/>
              <a:gd name="connsiteX3" fmla="*/ 0 w 168127"/>
              <a:gd name="connsiteY3" fmla="*/ 609600 h 609600"/>
              <a:gd name="connsiteX4" fmla="*/ 0 w 168127"/>
              <a:gd name="connsiteY4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27" h="609600">
                <a:moveTo>
                  <a:pt x="0" y="0"/>
                </a:moveTo>
                <a:lnTo>
                  <a:pt x="168127" y="0"/>
                </a:lnTo>
                <a:lnTo>
                  <a:pt x="168127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60" tIns="0" rIns="175260" bIns="0" numCol="1" spcCol="1270" anchor="ctr" anchorCtr="0">
            <a:noAutofit/>
          </a:bodyPr>
          <a:lstStyle/>
          <a:p>
            <a:pPr marL="0" lvl="0" indent="0" algn="l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600" kern="12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ADDC66A-5DC1-40A8-9A06-F0DF518F58FF}"/>
              </a:ext>
            </a:extLst>
          </p:cNvPr>
          <p:cNvSpPr/>
          <p:nvPr/>
        </p:nvSpPr>
        <p:spPr>
          <a:xfrm>
            <a:off x="1871090" y="1988640"/>
            <a:ext cx="1828800" cy="1828800"/>
          </a:xfrm>
          <a:custGeom>
            <a:avLst/>
            <a:gdLst>
              <a:gd name="connsiteX0" fmla="*/ 0 w 1828800"/>
              <a:gd name="connsiteY0" fmla="*/ 914400 h 1828800"/>
              <a:gd name="connsiteX1" fmla="*/ 914400 w 1828800"/>
              <a:gd name="connsiteY1" fmla="*/ 0 h 1828800"/>
              <a:gd name="connsiteX2" fmla="*/ 1828800 w 1828800"/>
              <a:gd name="connsiteY2" fmla="*/ 914400 h 1828800"/>
              <a:gd name="connsiteX3" fmla="*/ 914400 w 1828800"/>
              <a:gd name="connsiteY3" fmla="*/ 1828800 h 1828800"/>
              <a:gd name="connsiteX4" fmla="*/ 0 w 1828800"/>
              <a:gd name="connsiteY4" fmla="*/ 9144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 fill="none" extrusionOk="0">
                <a:moveTo>
                  <a:pt x="0" y="914400"/>
                </a:moveTo>
                <a:cubicBezTo>
                  <a:pt x="-68253" y="399601"/>
                  <a:pt x="415623" y="-335"/>
                  <a:pt x="914400" y="0"/>
                </a:cubicBezTo>
                <a:cubicBezTo>
                  <a:pt x="1473792" y="-7274"/>
                  <a:pt x="1759861" y="459017"/>
                  <a:pt x="1828800" y="914400"/>
                </a:cubicBezTo>
                <a:cubicBezTo>
                  <a:pt x="1730198" y="1433570"/>
                  <a:pt x="1444907" y="1814101"/>
                  <a:pt x="914400" y="1828800"/>
                </a:cubicBezTo>
                <a:cubicBezTo>
                  <a:pt x="414745" y="1897960"/>
                  <a:pt x="-8675" y="1476545"/>
                  <a:pt x="0" y="914400"/>
                </a:cubicBezTo>
                <a:close/>
              </a:path>
              <a:path w="1828800" h="1828800" stroke="0" extrusionOk="0">
                <a:moveTo>
                  <a:pt x="0" y="914400"/>
                </a:moveTo>
                <a:cubicBezTo>
                  <a:pt x="55886" y="386536"/>
                  <a:pt x="414866" y="11237"/>
                  <a:pt x="914400" y="0"/>
                </a:cubicBezTo>
                <a:cubicBezTo>
                  <a:pt x="1338507" y="-27695"/>
                  <a:pt x="1807061" y="396407"/>
                  <a:pt x="1828800" y="914400"/>
                </a:cubicBezTo>
                <a:cubicBezTo>
                  <a:pt x="1805742" y="1439516"/>
                  <a:pt x="1466990" y="1845688"/>
                  <a:pt x="914400" y="1828800"/>
                </a:cubicBezTo>
                <a:cubicBezTo>
                  <a:pt x="349675" y="1748444"/>
                  <a:pt x="39202" y="1410462"/>
                  <a:pt x="0" y="914400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7646705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6FA0470-F1D1-4AA8-9CBA-051E80005E87}"/>
              </a:ext>
            </a:extLst>
          </p:cNvPr>
          <p:cNvSpPr/>
          <p:nvPr/>
        </p:nvSpPr>
        <p:spPr>
          <a:xfrm>
            <a:off x="7268321" y="920876"/>
            <a:ext cx="227665" cy="609600"/>
          </a:xfrm>
          <a:custGeom>
            <a:avLst/>
            <a:gdLst>
              <a:gd name="connsiteX0" fmla="*/ 0 w 227665"/>
              <a:gd name="connsiteY0" fmla="*/ 0 h 609600"/>
              <a:gd name="connsiteX1" fmla="*/ 227665 w 227665"/>
              <a:gd name="connsiteY1" fmla="*/ 0 h 609600"/>
              <a:gd name="connsiteX2" fmla="*/ 227665 w 227665"/>
              <a:gd name="connsiteY2" fmla="*/ 609600 h 609600"/>
              <a:gd name="connsiteX3" fmla="*/ 0 w 227665"/>
              <a:gd name="connsiteY3" fmla="*/ 609600 h 609600"/>
              <a:gd name="connsiteX4" fmla="*/ 0 w 227665"/>
              <a:gd name="connsiteY4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65" h="609600">
                <a:moveTo>
                  <a:pt x="0" y="0"/>
                </a:moveTo>
                <a:lnTo>
                  <a:pt x="227665" y="0"/>
                </a:lnTo>
                <a:lnTo>
                  <a:pt x="227665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60" tIns="0" rIns="175260" bIns="0" numCol="1" spcCol="1270" anchor="ctr" anchorCtr="0">
            <a:noAutofit/>
          </a:bodyPr>
          <a:lstStyle/>
          <a:p>
            <a:pPr marL="0" lvl="0" indent="0" algn="l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600" kern="12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8F1317-62E8-42B5-8113-0D19441B7B53}"/>
              </a:ext>
            </a:extLst>
          </p:cNvPr>
          <p:cNvSpPr>
            <a:spLocks/>
          </p:cNvSpPr>
          <p:nvPr/>
        </p:nvSpPr>
        <p:spPr>
          <a:xfrm>
            <a:off x="1964266" y="4062348"/>
            <a:ext cx="2286000" cy="2286000"/>
          </a:xfrm>
          <a:custGeom>
            <a:avLst/>
            <a:gdLst>
              <a:gd name="connsiteX0" fmla="*/ 0 w 2286000"/>
              <a:gd name="connsiteY0" fmla="*/ 1143000 h 2286000"/>
              <a:gd name="connsiteX1" fmla="*/ 1143000 w 2286000"/>
              <a:gd name="connsiteY1" fmla="*/ 0 h 2286000"/>
              <a:gd name="connsiteX2" fmla="*/ 2286000 w 2286000"/>
              <a:gd name="connsiteY2" fmla="*/ 1143000 h 2286000"/>
              <a:gd name="connsiteX3" fmla="*/ 1143000 w 2286000"/>
              <a:gd name="connsiteY3" fmla="*/ 2286000 h 2286000"/>
              <a:gd name="connsiteX4" fmla="*/ 0 w 2286000"/>
              <a:gd name="connsiteY4" fmla="*/ 1143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 fill="none" extrusionOk="0">
                <a:moveTo>
                  <a:pt x="0" y="1143000"/>
                </a:moveTo>
                <a:cubicBezTo>
                  <a:pt x="-7977" y="549303"/>
                  <a:pt x="495262" y="23192"/>
                  <a:pt x="1143000" y="0"/>
                </a:cubicBezTo>
                <a:cubicBezTo>
                  <a:pt x="1857609" y="-31836"/>
                  <a:pt x="2205589" y="454495"/>
                  <a:pt x="2286000" y="1143000"/>
                </a:cubicBezTo>
                <a:cubicBezTo>
                  <a:pt x="2283285" y="1765976"/>
                  <a:pt x="1777876" y="2259138"/>
                  <a:pt x="1143000" y="2286000"/>
                </a:cubicBezTo>
                <a:cubicBezTo>
                  <a:pt x="497633" y="2296857"/>
                  <a:pt x="-41074" y="1668565"/>
                  <a:pt x="0" y="1143000"/>
                </a:cubicBezTo>
                <a:close/>
              </a:path>
              <a:path w="2286000" h="2286000" stroke="0" extrusionOk="0">
                <a:moveTo>
                  <a:pt x="0" y="1143000"/>
                </a:moveTo>
                <a:cubicBezTo>
                  <a:pt x="19147" y="475937"/>
                  <a:pt x="549496" y="111835"/>
                  <a:pt x="1143000" y="0"/>
                </a:cubicBezTo>
                <a:cubicBezTo>
                  <a:pt x="1820060" y="45437"/>
                  <a:pt x="2197465" y="563546"/>
                  <a:pt x="2286000" y="1143000"/>
                </a:cubicBezTo>
                <a:cubicBezTo>
                  <a:pt x="2299853" y="1760460"/>
                  <a:pt x="1712116" y="2370314"/>
                  <a:pt x="1143000" y="2286000"/>
                </a:cubicBezTo>
                <a:cubicBezTo>
                  <a:pt x="503991" y="2234692"/>
                  <a:pt x="65841" y="1730895"/>
                  <a:pt x="0" y="1143000"/>
                </a:cubicBezTo>
                <a:close/>
              </a:path>
            </a:pathLst>
          </a:custGeom>
          <a:blipFill rotWithShape="1">
            <a:blip r:embed="rId5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334628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1A6E0AC-B9EF-4A6F-A4D6-139CCF38472A}"/>
              </a:ext>
            </a:extLst>
          </p:cNvPr>
          <p:cNvSpPr/>
          <p:nvPr/>
        </p:nvSpPr>
        <p:spPr>
          <a:xfrm>
            <a:off x="6944014" y="1644268"/>
            <a:ext cx="260096" cy="609600"/>
          </a:xfrm>
          <a:custGeom>
            <a:avLst/>
            <a:gdLst>
              <a:gd name="connsiteX0" fmla="*/ 0 w 260096"/>
              <a:gd name="connsiteY0" fmla="*/ 0 h 609600"/>
              <a:gd name="connsiteX1" fmla="*/ 260096 w 260096"/>
              <a:gd name="connsiteY1" fmla="*/ 0 h 609600"/>
              <a:gd name="connsiteX2" fmla="*/ 260096 w 260096"/>
              <a:gd name="connsiteY2" fmla="*/ 609600 h 609600"/>
              <a:gd name="connsiteX3" fmla="*/ 0 w 260096"/>
              <a:gd name="connsiteY3" fmla="*/ 609600 h 609600"/>
              <a:gd name="connsiteX4" fmla="*/ 0 w 260096"/>
              <a:gd name="connsiteY4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96" h="609600">
                <a:moveTo>
                  <a:pt x="0" y="0"/>
                </a:moveTo>
                <a:lnTo>
                  <a:pt x="260096" y="0"/>
                </a:lnTo>
                <a:lnTo>
                  <a:pt x="260096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60" tIns="0" rIns="175260" bIns="0" numCol="1" spcCol="1270" anchor="ctr" anchorCtr="0">
            <a:noAutofit/>
          </a:bodyPr>
          <a:lstStyle/>
          <a:p>
            <a:pPr marL="0" lvl="0" indent="0" algn="l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600" kern="12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EFED3F0-83A7-4956-B231-2FBFB6205C03}"/>
              </a:ext>
            </a:extLst>
          </p:cNvPr>
          <p:cNvSpPr/>
          <p:nvPr/>
        </p:nvSpPr>
        <p:spPr>
          <a:xfrm>
            <a:off x="118653" y="3361476"/>
            <a:ext cx="1828800" cy="1828800"/>
          </a:xfrm>
          <a:custGeom>
            <a:avLst/>
            <a:gdLst>
              <a:gd name="connsiteX0" fmla="*/ 0 w 1828800"/>
              <a:gd name="connsiteY0" fmla="*/ 914400 h 1828800"/>
              <a:gd name="connsiteX1" fmla="*/ 914400 w 1828800"/>
              <a:gd name="connsiteY1" fmla="*/ 0 h 1828800"/>
              <a:gd name="connsiteX2" fmla="*/ 1828800 w 1828800"/>
              <a:gd name="connsiteY2" fmla="*/ 914400 h 1828800"/>
              <a:gd name="connsiteX3" fmla="*/ 914400 w 1828800"/>
              <a:gd name="connsiteY3" fmla="*/ 1828800 h 1828800"/>
              <a:gd name="connsiteX4" fmla="*/ 0 w 1828800"/>
              <a:gd name="connsiteY4" fmla="*/ 9144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 fill="none" extrusionOk="0">
                <a:moveTo>
                  <a:pt x="0" y="914400"/>
                </a:moveTo>
                <a:cubicBezTo>
                  <a:pt x="-14612" y="387387"/>
                  <a:pt x="324803" y="7936"/>
                  <a:pt x="914400" y="0"/>
                </a:cubicBezTo>
                <a:cubicBezTo>
                  <a:pt x="1396690" y="41951"/>
                  <a:pt x="1841320" y="478102"/>
                  <a:pt x="1828800" y="914400"/>
                </a:cubicBezTo>
                <a:cubicBezTo>
                  <a:pt x="1831733" y="1411134"/>
                  <a:pt x="1407053" y="1826230"/>
                  <a:pt x="914400" y="1828800"/>
                </a:cubicBezTo>
                <a:cubicBezTo>
                  <a:pt x="443400" y="1831991"/>
                  <a:pt x="83055" y="1393202"/>
                  <a:pt x="0" y="914400"/>
                </a:cubicBezTo>
                <a:close/>
              </a:path>
              <a:path w="1828800" h="1828800" stroke="0" extrusionOk="0">
                <a:moveTo>
                  <a:pt x="0" y="914400"/>
                </a:moveTo>
                <a:cubicBezTo>
                  <a:pt x="34099" y="378978"/>
                  <a:pt x="427660" y="6253"/>
                  <a:pt x="914400" y="0"/>
                </a:cubicBezTo>
                <a:cubicBezTo>
                  <a:pt x="1406202" y="-30998"/>
                  <a:pt x="1790974" y="412236"/>
                  <a:pt x="1828800" y="914400"/>
                </a:cubicBezTo>
                <a:cubicBezTo>
                  <a:pt x="1817099" y="1376415"/>
                  <a:pt x="1383220" y="1757383"/>
                  <a:pt x="914400" y="1828800"/>
                </a:cubicBezTo>
                <a:cubicBezTo>
                  <a:pt x="335213" y="1870382"/>
                  <a:pt x="-15977" y="1465902"/>
                  <a:pt x="0" y="914400"/>
                </a:cubicBezTo>
                <a:close/>
              </a:path>
            </a:pathLst>
          </a:custGeom>
          <a:blipFill rotWithShape="1">
            <a:blip r:embed="rId6">
              <a:alphaModFix amt="70000"/>
            </a:blip>
            <a:srcRect/>
            <a:stretch>
              <a:fillRect l="-4000" r="-4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0353358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E8AB7C7-77DD-4D9E-BF61-8FEBC3B6FF1B}"/>
              </a:ext>
            </a:extLst>
          </p:cNvPr>
          <p:cNvSpPr/>
          <p:nvPr/>
        </p:nvSpPr>
        <p:spPr>
          <a:xfrm>
            <a:off x="6944014" y="2416428"/>
            <a:ext cx="260096" cy="609600"/>
          </a:xfrm>
          <a:custGeom>
            <a:avLst/>
            <a:gdLst>
              <a:gd name="connsiteX0" fmla="*/ 0 w 260096"/>
              <a:gd name="connsiteY0" fmla="*/ 0 h 609600"/>
              <a:gd name="connsiteX1" fmla="*/ 260096 w 260096"/>
              <a:gd name="connsiteY1" fmla="*/ 0 h 609600"/>
              <a:gd name="connsiteX2" fmla="*/ 260096 w 260096"/>
              <a:gd name="connsiteY2" fmla="*/ 609600 h 609600"/>
              <a:gd name="connsiteX3" fmla="*/ 0 w 260096"/>
              <a:gd name="connsiteY3" fmla="*/ 609600 h 609600"/>
              <a:gd name="connsiteX4" fmla="*/ 0 w 260096"/>
              <a:gd name="connsiteY4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96" h="609600">
                <a:moveTo>
                  <a:pt x="0" y="0"/>
                </a:moveTo>
                <a:lnTo>
                  <a:pt x="260096" y="0"/>
                </a:lnTo>
                <a:lnTo>
                  <a:pt x="260096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60" tIns="0" rIns="175260" bIns="0" numCol="1" spcCol="1270" anchor="ctr" anchorCtr="0">
            <a:noAutofit/>
          </a:bodyPr>
          <a:lstStyle/>
          <a:p>
            <a:pPr marL="0" lvl="0" indent="0" algn="l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600" kern="12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D79BA1D-3D17-412C-AF81-CAD4D9EBFF04}"/>
              </a:ext>
            </a:extLst>
          </p:cNvPr>
          <p:cNvSpPr/>
          <p:nvPr/>
        </p:nvSpPr>
        <p:spPr>
          <a:xfrm>
            <a:off x="178538" y="143531"/>
            <a:ext cx="2286000" cy="2286000"/>
          </a:xfrm>
          <a:custGeom>
            <a:avLst/>
            <a:gdLst>
              <a:gd name="connsiteX0" fmla="*/ 0 w 2286000"/>
              <a:gd name="connsiteY0" fmla="*/ 1143000 h 2286000"/>
              <a:gd name="connsiteX1" fmla="*/ 1143000 w 2286000"/>
              <a:gd name="connsiteY1" fmla="*/ 0 h 2286000"/>
              <a:gd name="connsiteX2" fmla="*/ 2286000 w 2286000"/>
              <a:gd name="connsiteY2" fmla="*/ 1143000 h 2286000"/>
              <a:gd name="connsiteX3" fmla="*/ 1143000 w 2286000"/>
              <a:gd name="connsiteY3" fmla="*/ 2286000 h 2286000"/>
              <a:gd name="connsiteX4" fmla="*/ 0 w 2286000"/>
              <a:gd name="connsiteY4" fmla="*/ 1143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 fill="none" extrusionOk="0">
                <a:moveTo>
                  <a:pt x="0" y="1143000"/>
                </a:moveTo>
                <a:cubicBezTo>
                  <a:pt x="37536" y="546351"/>
                  <a:pt x="501005" y="-20311"/>
                  <a:pt x="1143000" y="0"/>
                </a:cubicBezTo>
                <a:cubicBezTo>
                  <a:pt x="1896912" y="-1501"/>
                  <a:pt x="2351531" y="506659"/>
                  <a:pt x="2286000" y="1143000"/>
                </a:cubicBezTo>
                <a:cubicBezTo>
                  <a:pt x="2302980" y="1727471"/>
                  <a:pt x="1811743" y="2337504"/>
                  <a:pt x="1143000" y="2286000"/>
                </a:cubicBezTo>
                <a:cubicBezTo>
                  <a:pt x="482299" y="2218468"/>
                  <a:pt x="12301" y="1727264"/>
                  <a:pt x="0" y="1143000"/>
                </a:cubicBezTo>
                <a:close/>
              </a:path>
              <a:path w="2286000" h="2286000" stroke="0" extrusionOk="0">
                <a:moveTo>
                  <a:pt x="0" y="1143000"/>
                </a:moveTo>
                <a:cubicBezTo>
                  <a:pt x="36210" y="489757"/>
                  <a:pt x="574424" y="88354"/>
                  <a:pt x="1143000" y="0"/>
                </a:cubicBezTo>
                <a:cubicBezTo>
                  <a:pt x="1745286" y="-26226"/>
                  <a:pt x="2350941" y="517544"/>
                  <a:pt x="2286000" y="1143000"/>
                </a:cubicBezTo>
                <a:cubicBezTo>
                  <a:pt x="2269137" y="1757397"/>
                  <a:pt x="1769539" y="2273001"/>
                  <a:pt x="1143000" y="2286000"/>
                </a:cubicBezTo>
                <a:cubicBezTo>
                  <a:pt x="510421" y="2269179"/>
                  <a:pt x="78219" y="1728763"/>
                  <a:pt x="0" y="1143000"/>
                </a:cubicBezTo>
                <a:close/>
              </a:path>
            </a:pathLst>
          </a:custGeom>
          <a:blipFill rotWithShape="1">
            <a:blip r:embed="rId7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1040292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4BB5CA3-D913-44A8-9887-FE2914D4C1B3}"/>
              </a:ext>
            </a:extLst>
          </p:cNvPr>
          <p:cNvSpPr/>
          <p:nvPr/>
        </p:nvSpPr>
        <p:spPr>
          <a:xfrm>
            <a:off x="7268321" y="3139820"/>
            <a:ext cx="227665" cy="609600"/>
          </a:xfrm>
          <a:custGeom>
            <a:avLst/>
            <a:gdLst>
              <a:gd name="connsiteX0" fmla="*/ 0 w 227665"/>
              <a:gd name="connsiteY0" fmla="*/ 0 h 609600"/>
              <a:gd name="connsiteX1" fmla="*/ 227665 w 227665"/>
              <a:gd name="connsiteY1" fmla="*/ 0 h 609600"/>
              <a:gd name="connsiteX2" fmla="*/ 227665 w 227665"/>
              <a:gd name="connsiteY2" fmla="*/ 609600 h 609600"/>
              <a:gd name="connsiteX3" fmla="*/ 0 w 227665"/>
              <a:gd name="connsiteY3" fmla="*/ 609600 h 609600"/>
              <a:gd name="connsiteX4" fmla="*/ 0 w 227665"/>
              <a:gd name="connsiteY4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65" h="609600">
                <a:moveTo>
                  <a:pt x="0" y="0"/>
                </a:moveTo>
                <a:lnTo>
                  <a:pt x="227665" y="0"/>
                </a:lnTo>
                <a:lnTo>
                  <a:pt x="227665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5260" tIns="0" rIns="175260" bIns="0" numCol="1" spcCol="1270" anchor="ctr" anchorCtr="0">
            <a:noAutofit/>
          </a:bodyPr>
          <a:lstStyle/>
          <a:p>
            <a:pPr marL="0" lvl="0" indent="0" algn="l" defTabSz="2044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4600" kern="12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D3DAEB5-A4AF-478E-A944-6AD28600D879}"/>
              </a:ext>
            </a:extLst>
          </p:cNvPr>
          <p:cNvSpPr>
            <a:spLocks/>
          </p:cNvSpPr>
          <p:nvPr/>
        </p:nvSpPr>
        <p:spPr>
          <a:xfrm>
            <a:off x="7924798" y="4062348"/>
            <a:ext cx="2286000" cy="2286000"/>
          </a:xfrm>
          <a:custGeom>
            <a:avLst/>
            <a:gdLst>
              <a:gd name="connsiteX0" fmla="*/ 0 w 2286000"/>
              <a:gd name="connsiteY0" fmla="*/ 1143000 h 2286000"/>
              <a:gd name="connsiteX1" fmla="*/ 1143000 w 2286000"/>
              <a:gd name="connsiteY1" fmla="*/ 0 h 2286000"/>
              <a:gd name="connsiteX2" fmla="*/ 2286000 w 2286000"/>
              <a:gd name="connsiteY2" fmla="*/ 1143000 h 2286000"/>
              <a:gd name="connsiteX3" fmla="*/ 1143000 w 2286000"/>
              <a:gd name="connsiteY3" fmla="*/ 2286000 h 2286000"/>
              <a:gd name="connsiteX4" fmla="*/ 0 w 2286000"/>
              <a:gd name="connsiteY4" fmla="*/ 114300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 fill="none" extrusionOk="0">
                <a:moveTo>
                  <a:pt x="0" y="1143000"/>
                </a:moveTo>
                <a:cubicBezTo>
                  <a:pt x="77944" y="437657"/>
                  <a:pt x="611839" y="6605"/>
                  <a:pt x="1143000" y="0"/>
                </a:cubicBezTo>
                <a:cubicBezTo>
                  <a:pt x="1808764" y="58976"/>
                  <a:pt x="2246311" y="510886"/>
                  <a:pt x="2286000" y="1143000"/>
                </a:cubicBezTo>
                <a:cubicBezTo>
                  <a:pt x="2350320" y="1783588"/>
                  <a:pt x="1667460" y="2237259"/>
                  <a:pt x="1143000" y="2286000"/>
                </a:cubicBezTo>
                <a:cubicBezTo>
                  <a:pt x="414862" y="2314909"/>
                  <a:pt x="32834" y="1729751"/>
                  <a:pt x="0" y="1143000"/>
                </a:cubicBezTo>
                <a:close/>
              </a:path>
              <a:path w="2286000" h="2286000" stroke="0" extrusionOk="0">
                <a:moveTo>
                  <a:pt x="0" y="1143000"/>
                </a:moveTo>
                <a:cubicBezTo>
                  <a:pt x="-29475" y="563452"/>
                  <a:pt x="454294" y="-23722"/>
                  <a:pt x="1143000" y="0"/>
                </a:cubicBezTo>
                <a:cubicBezTo>
                  <a:pt x="1884520" y="-16277"/>
                  <a:pt x="2266755" y="546790"/>
                  <a:pt x="2286000" y="1143000"/>
                </a:cubicBezTo>
                <a:cubicBezTo>
                  <a:pt x="2266201" y="1780879"/>
                  <a:pt x="1693160" y="2381903"/>
                  <a:pt x="1143000" y="2286000"/>
                </a:cubicBezTo>
                <a:cubicBezTo>
                  <a:pt x="534988" y="2270954"/>
                  <a:pt x="-20693" y="1779008"/>
                  <a:pt x="0" y="1143000"/>
                </a:cubicBezTo>
                <a:close/>
              </a:path>
            </a:pathLst>
          </a:custGeom>
          <a:blipFill rotWithShape="1">
            <a:blip r:embed="rId8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115BDA5-CA82-4BB9-AFD4-5284630572A8}"/>
              </a:ext>
            </a:extLst>
          </p:cNvPr>
          <p:cNvSpPr/>
          <p:nvPr/>
        </p:nvSpPr>
        <p:spPr>
          <a:xfrm>
            <a:off x="7863697" y="3757548"/>
            <a:ext cx="168127" cy="609600"/>
          </a:xfrm>
          <a:custGeom>
            <a:avLst/>
            <a:gdLst>
              <a:gd name="connsiteX0" fmla="*/ 0 w 168127"/>
              <a:gd name="connsiteY0" fmla="*/ 0 h 609600"/>
              <a:gd name="connsiteX1" fmla="*/ 168127 w 168127"/>
              <a:gd name="connsiteY1" fmla="*/ 0 h 609600"/>
              <a:gd name="connsiteX2" fmla="*/ 168127 w 168127"/>
              <a:gd name="connsiteY2" fmla="*/ 609600 h 609600"/>
              <a:gd name="connsiteX3" fmla="*/ 0 w 168127"/>
              <a:gd name="connsiteY3" fmla="*/ 609600 h 609600"/>
              <a:gd name="connsiteX4" fmla="*/ 0 w 168127"/>
              <a:gd name="connsiteY4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127" h="609600">
                <a:moveTo>
                  <a:pt x="0" y="0"/>
                </a:moveTo>
                <a:lnTo>
                  <a:pt x="168127" y="0"/>
                </a:lnTo>
                <a:lnTo>
                  <a:pt x="168127" y="609600"/>
                </a:lnTo>
                <a:lnTo>
                  <a:pt x="0" y="6096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0" rIns="19050" bIns="0" numCol="1" spcCol="1270" anchor="ctr" anchorCtr="0">
            <a:noAutofit/>
          </a:bodyPr>
          <a:lstStyle/>
          <a:p>
            <a:pPr marL="0" lvl="0" indent="0" algn="l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15DD239-3E0F-43F2-A2DE-332B33452FC9}"/>
              </a:ext>
            </a:extLst>
          </p:cNvPr>
          <p:cNvSpPr/>
          <p:nvPr/>
        </p:nvSpPr>
        <p:spPr>
          <a:xfrm>
            <a:off x="3490493" y="6083140"/>
            <a:ext cx="2600960" cy="1341120"/>
          </a:xfrm>
          <a:custGeom>
            <a:avLst/>
            <a:gdLst>
              <a:gd name="connsiteX0" fmla="*/ 0 w 2600960"/>
              <a:gd name="connsiteY0" fmla="*/ 0 h 1341120"/>
              <a:gd name="connsiteX1" fmla="*/ 2600960 w 2600960"/>
              <a:gd name="connsiteY1" fmla="*/ 0 h 1341120"/>
              <a:gd name="connsiteX2" fmla="*/ 2600960 w 2600960"/>
              <a:gd name="connsiteY2" fmla="*/ 1341120 h 1341120"/>
              <a:gd name="connsiteX3" fmla="*/ 0 w 2600960"/>
              <a:gd name="connsiteY3" fmla="*/ 1341120 h 1341120"/>
              <a:gd name="connsiteX4" fmla="*/ 0 w 2600960"/>
              <a:gd name="connsiteY4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0960" h="1341120">
                <a:moveTo>
                  <a:pt x="0" y="0"/>
                </a:moveTo>
                <a:lnTo>
                  <a:pt x="2600960" y="0"/>
                </a:lnTo>
                <a:lnTo>
                  <a:pt x="2600960" y="1341120"/>
                </a:lnTo>
                <a:lnTo>
                  <a:pt x="0" y="134112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b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6500" kern="120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4E3825-6A78-4BF5-815C-05B75415B12E}"/>
              </a:ext>
            </a:extLst>
          </p:cNvPr>
          <p:cNvSpPr>
            <a:spLocks/>
          </p:cNvSpPr>
          <p:nvPr/>
        </p:nvSpPr>
        <p:spPr>
          <a:xfrm>
            <a:off x="10282569" y="3361476"/>
            <a:ext cx="1828800" cy="1828800"/>
          </a:xfrm>
          <a:custGeom>
            <a:avLst/>
            <a:gdLst>
              <a:gd name="connsiteX0" fmla="*/ 0 w 1828800"/>
              <a:gd name="connsiteY0" fmla="*/ 914400 h 1828800"/>
              <a:gd name="connsiteX1" fmla="*/ 914400 w 1828800"/>
              <a:gd name="connsiteY1" fmla="*/ 0 h 1828800"/>
              <a:gd name="connsiteX2" fmla="*/ 1828800 w 1828800"/>
              <a:gd name="connsiteY2" fmla="*/ 914400 h 1828800"/>
              <a:gd name="connsiteX3" fmla="*/ 914400 w 1828800"/>
              <a:gd name="connsiteY3" fmla="*/ 1828800 h 1828800"/>
              <a:gd name="connsiteX4" fmla="*/ 0 w 1828800"/>
              <a:gd name="connsiteY4" fmla="*/ 9144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 fill="none" extrusionOk="0">
                <a:moveTo>
                  <a:pt x="0" y="914400"/>
                </a:moveTo>
                <a:cubicBezTo>
                  <a:pt x="-49922" y="342802"/>
                  <a:pt x="455335" y="-1492"/>
                  <a:pt x="914400" y="0"/>
                </a:cubicBezTo>
                <a:cubicBezTo>
                  <a:pt x="1480330" y="35673"/>
                  <a:pt x="1841046" y="412577"/>
                  <a:pt x="1828800" y="914400"/>
                </a:cubicBezTo>
                <a:cubicBezTo>
                  <a:pt x="1761183" y="1394668"/>
                  <a:pt x="1347878" y="1773559"/>
                  <a:pt x="914400" y="1828800"/>
                </a:cubicBezTo>
                <a:cubicBezTo>
                  <a:pt x="431647" y="1860510"/>
                  <a:pt x="12554" y="1463810"/>
                  <a:pt x="0" y="914400"/>
                </a:cubicBezTo>
                <a:close/>
              </a:path>
              <a:path w="1828800" h="1828800" stroke="0" extrusionOk="0">
                <a:moveTo>
                  <a:pt x="0" y="914400"/>
                </a:moveTo>
                <a:cubicBezTo>
                  <a:pt x="55161" y="332909"/>
                  <a:pt x="435867" y="71516"/>
                  <a:pt x="914400" y="0"/>
                </a:cubicBezTo>
                <a:cubicBezTo>
                  <a:pt x="1436649" y="2711"/>
                  <a:pt x="1846295" y="468968"/>
                  <a:pt x="1828800" y="914400"/>
                </a:cubicBezTo>
                <a:cubicBezTo>
                  <a:pt x="1851747" y="1379592"/>
                  <a:pt x="1404146" y="1743160"/>
                  <a:pt x="914400" y="1828800"/>
                </a:cubicBezTo>
                <a:cubicBezTo>
                  <a:pt x="349053" y="1857368"/>
                  <a:pt x="15899" y="1372366"/>
                  <a:pt x="0" y="914400"/>
                </a:cubicBezTo>
                <a:close/>
              </a:path>
            </a:pathLst>
          </a:custGeom>
          <a:blipFill rotWithShape="1">
            <a:blip r:embed="rId9">
              <a:alphaModFix amt="70000"/>
            </a:blip>
            <a:srcRect/>
            <a:stretch>
              <a:fillRect l="-4000" r="-4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9E175C7-38DF-4B5D-8992-31EC734DB63E}"/>
              </a:ext>
            </a:extLst>
          </p:cNvPr>
          <p:cNvSpPr/>
          <p:nvPr/>
        </p:nvSpPr>
        <p:spPr>
          <a:xfrm>
            <a:off x="9480829" y="3925156"/>
            <a:ext cx="140614" cy="1219200"/>
          </a:xfrm>
          <a:custGeom>
            <a:avLst/>
            <a:gdLst>
              <a:gd name="connsiteX0" fmla="*/ 0 w 140614"/>
              <a:gd name="connsiteY0" fmla="*/ 0 h 1219200"/>
              <a:gd name="connsiteX1" fmla="*/ 140614 w 140614"/>
              <a:gd name="connsiteY1" fmla="*/ 0 h 1219200"/>
              <a:gd name="connsiteX2" fmla="*/ 140614 w 140614"/>
              <a:gd name="connsiteY2" fmla="*/ 1219200 h 1219200"/>
              <a:gd name="connsiteX3" fmla="*/ 0 w 140614"/>
              <a:gd name="connsiteY3" fmla="*/ 1219200 h 1219200"/>
              <a:gd name="connsiteX4" fmla="*/ 0 w 140614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14" h="1219200">
                <a:moveTo>
                  <a:pt x="0" y="0"/>
                </a:moveTo>
                <a:lnTo>
                  <a:pt x="140614" y="0"/>
                </a:lnTo>
                <a:lnTo>
                  <a:pt x="140614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0" rIns="19050" bIns="0" numCol="1" spcCol="1270" anchor="ctr" anchorCtr="0">
            <a:noAutofit/>
          </a:bodyPr>
          <a:lstStyle/>
          <a:p>
            <a:pPr marL="0" lvl="0" indent="0" algn="l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C627514-F8EA-4A3B-879D-FF144C6EACA4}"/>
              </a:ext>
            </a:extLst>
          </p:cNvPr>
          <p:cNvSpPr/>
          <p:nvPr/>
        </p:nvSpPr>
        <p:spPr>
          <a:xfrm>
            <a:off x="8445236" y="1988640"/>
            <a:ext cx="1828800" cy="1828800"/>
          </a:xfrm>
          <a:custGeom>
            <a:avLst/>
            <a:gdLst>
              <a:gd name="connsiteX0" fmla="*/ 0 w 1828800"/>
              <a:gd name="connsiteY0" fmla="*/ 914400 h 1828800"/>
              <a:gd name="connsiteX1" fmla="*/ 914400 w 1828800"/>
              <a:gd name="connsiteY1" fmla="*/ 0 h 1828800"/>
              <a:gd name="connsiteX2" fmla="*/ 1828800 w 1828800"/>
              <a:gd name="connsiteY2" fmla="*/ 914400 h 1828800"/>
              <a:gd name="connsiteX3" fmla="*/ 914400 w 1828800"/>
              <a:gd name="connsiteY3" fmla="*/ 1828800 h 1828800"/>
              <a:gd name="connsiteX4" fmla="*/ 0 w 1828800"/>
              <a:gd name="connsiteY4" fmla="*/ 9144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 fill="none" extrusionOk="0">
                <a:moveTo>
                  <a:pt x="0" y="914400"/>
                </a:moveTo>
                <a:cubicBezTo>
                  <a:pt x="75947" y="349699"/>
                  <a:pt x="384892" y="2863"/>
                  <a:pt x="914400" y="0"/>
                </a:cubicBezTo>
                <a:cubicBezTo>
                  <a:pt x="1396716" y="-13791"/>
                  <a:pt x="1790699" y="428613"/>
                  <a:pt x="1828800" y="914400"/>
                </a:cubicBezTo>
                <a:cubicBezTo>
                  <a:pt x="1801965" y="1462400"/>
                  <a:pt x="1452502" y="1770021"/>
                  <a:pt x="914400" y="1828800"/>
                </a:cubicBezTo>
                <a:cubicBezTo>
                  <a:pt x="399091" y="1896193"/>
                  <a:pt x="-4464" y="1475591"/>
                  <a:pt x="0" y="914400"/>
                </a:cubicBezTo>
                <a:close/>
              </a:path>
              <a:path w="1828800" h="1828800" stroke="0" extrusionOk="0">
                <a:moveTo>
                  <a:pt x="0" y="914400"/>
                </a:moveTo>
                <a:cubicBezTo>
                  <a:pt x="-15556" y="411245"/>
                  <a:pt x="428429" y="-20565"/>
                  <a:pt x="914400" y="0"/>
                </a:cubicBezTo>
                <a:cubicBezTo>
                  <a:pt x="1442547" y="73334"/>
                  <a:pt x="1880348" y="452952"/>
                  <a:pt x="1828800" y="914400"/>
                </a:cubicBezTo>
                <a:cubicBezTo>
                  <a:pt x="1872235" y="1436989"/>
                  <a:pt x="1457295" y="1889651"/>
                  <a:pt x="914400" y="1828800"/>
                </a:cubicBezTo>
                <a:cubicBezTo>
                  <a:pt x="438059" y="1786527"/>
                  <a:pt x="48617" y="1468037"/>
                  <a:pt x="0" y="914400"/>
                </a:cubicBezTo>
                <a:close/>
              </a:path>
            </a:pathLst>
          </a:custGeom>
          <a:blipFill rotWithShape="1">
            <a:blip r:embed="rId10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931564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2E500DF3-3D90-49AA-8C44-5150B1520F6A}"/>
              </a:ext>
            </a:extLst>
          </p:cNvPr>
          <p:cNvSpPr/>
          <p:nvPr/>
        </p:nvSpPr>
        <p:spPr>
          <a:xfrm>
            <a:off x="8895613" y="5347556"/>
            <a:ext cx="199136" cy="1219200"/>
          </a:xfrm>
          <a:custGeom>
            <a:avLst/>
            <a:gdLst>
              <a:gd name="connsiteX0" fmla="*/ 0 w 199136"/>
              <a:gd name="connsiteY0" fmla="*/ 0 h 1219200"/>
              <a:gd name="connsiteX1" fmla="*/ 199136 w 199136"/>
              <a:gd name="connsiteY1" fmla="*/ 0 h 1219200"/>
              <a:gd name="connsiteX2" fmla="*/ 199136 w 199136"/>
              <a:gd name="connsiteY2" fmla="*/ 1219200 h 1219200"/>
              <a:gd name="connsiteX3" fmla="*/ 0 w 199136"/>
              <a:gd name="connsiteY3" fmla="*/ 1219200 h 1219200"/>
              <a:gd name="connsiteX4" fmla="*/ 0 w 199136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136" h="1219200">
                <a:moveTo>
                  <a:pt x="0" y="0"/>
                </a:moveTo>
                <a:lnTo>
                  <a:pt x="199136" y="0"/>
                </a:lnTo>
                <a:lnTo>
                  <a:pt x="199136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0" rIns="19050" bIns="0" numCol="1" spcCol="1270" anchor="ctr" anchorCtr="0">
            <a:noAutofit/>
          </a:bodyPr>
          <a:lstStyle/>
          <a:p>
            <a:pPr marL="0" lvl="0" indent="0" algn="l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BF28E4F-B192-4BBE-8408-63C90E5ED41E}"/>
              </a:ext>
            </a:extLst>
          </p:cNvPr>
          <p:cNvSpPr/>
          <p:nvPr/>
        </p:nvSpPr>
        <p:spPr>
          <a:xfrm>
            <a:off x="9480829" y="6769956"/>
            <a:ext cx="140614" cy="1219200"/>
          </a:xfrm>
          <a:custGeom>
            <a:avLst/>
            <a:gdLst>
              <a:gd name="connsiteX0" fmla="*/ 0 w 140614"/>
              <a:gd name="connsiteY0" fmla="*/ 0 h 1219200"/>
              <a:gd name="connsiteX1" fmla="*/ 140614 w 140614"/>
              <a:gd name="connsiteY1" fmla="*/ 0 h 1219200"/>
              <a:gd name="connsiteX2" fmla="*/ 140614 w 140614"/>
              <a:gd name="connsiteY2" fmla="*/ 1219200 h 1219200"/>
              <a:gd name="connsiteX3" fmla="*/ 0 w 140614"/>
              <a:gd name="connsiteY3" fmla="*/ 1219200 h 1219200"/>
              <a:gd name="connsiteX4" fmla="*/ 0 w 140614"/>
              <a:gd name="connsiteY4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614" h="1219200">
                <a:moveTo>
                  <a:pt x="0" y="0"/>
                </a:moveTo>
                <a:lnTo>
                  <a:pt x="140614" y="0"/>
                </a:lnTo>
                <a:lnTo>
                  <a:pt x="140614" y="1219200"/>
                </a:lnTo>
                <a:lnTo>
                  <a:pt x="0" y="1219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0" rIns="19050" bIns="0" numCol="1" spcCol="1270" anchor="ctr" anchorCtr="0">
            <a:noAutofit/>
          </a:bodyPr>
          <a:lstStyle/>
          <a:p>
            <a:pPr marL="0" lvl="0" indent="0" algn="l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500" kern="1200"/>
          </a:p>
        </p:txBody>
      </p:sp>
    </p:spTree>
    <p:extLst>
      <p:ext uri="{BB962C8B-B14F-4D97-AF65-F5344CB8AC3E}">
        <p14:creationId xmlns:p14="http://schemas.microsoft.com/office/powerpoint/2010/main" val="42562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2" grpId="0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E3A93C-965C-454C-9A0E-C1CA12CCD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9979"/>
          <a:stretch/>
        </p:blipFill>
        <p:spPr>
          <a:xfrm>
            <a:off x="0" y="-1"/>
            <a:ext cx="12192000" cy="6497053"/>
          </a:xfrm>
          <a:prstGeom prst="rect">
            <a:avLst/>
          </a:prstGeom>
        </p:spPr>
      </p:pic>
      <p:pic>
        <p:nvPicPr>
          <p:cNvPr id="7" name="Google Shape;47;p8">
            <a:extLst>
              <a:ext uri="{FF2B5EF4-FFF2-40B4-BE49-F238E27FC236}">
                <a16:creationId xmlns:a16="http://schemas.microsoft.com/office/drawing/2014/main" id="{D7E1D78E-8285-461E-9455-8A4E25A5A0B8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0"/>
          <a:stretch/>
        </p:blipFill>
        <p:spPr>
          <a:xfrm>
            <a:off x="0" y="477168"/>
            <a:ext cx="6328064" cy="13001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B1F9CD-D7E4-48A8-8088-E805BCF7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Agency Process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2DD5559-3570-43F4-B482-A47843FB32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97053"/>
            <a:ext cx="2743200" cy="365125"/>
          </a:xfrm>
        </p:spPr>
        <p:txBody>
          <a:bodyPr/>
          <a:lstStyle/>
          <a:p>
            <a:fld id="{DC7BBA9F-DE71-443C-8AAE-5AD50151E65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15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D6032A84-4F48-4BF0-BEC1-79AC27B1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Plan</a:t>
            </a:r>
          </a:p>
        </p:txBody>
      </p:sp>
      <p:grpSp>
        <p:nvGrpSpPr>
          <p:cNvPr id="2" name="!!planflow">
            <a:extLst>
              <a:ext uri="{FF2B5EF4-FFF2-40B4-BE49-F238E27FC236}">
                <a16:creationId xmlns:a16="http://schemas.microsoft.com/office/drawing/2014/main" id="{F9544E81-21D5-4575-B6DF-C51736DA3B8F}"/>
              </a:ext>
            </a:extLst>
          </p:cNvPr>
          <p:cNvGrpSpPr/>
          <p:nvPr/>
        </p:nvGrpSpPr>
        <p:grpSpPr>
          <a:xfrm>
            <a:off x="401933" y="1879004"/>
            <a:ext cx="11388133" cy="4479089"/>
            <a:chOff x="401933" y="1879004"/>
            <a:chExt cx="11388133" cy="447908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CA4DF2E2-D6BE-4459-9283-2D91B1ED4DD5}"/>
                </a:ext>
              </a:extLst>
            </p:cNvPr>
            <p:cNvSpPr/>
            <p:nvPr/>
          </p:nvSpPr>
          <p:spPr>
            <a:xfrm>
              <a:off x="401933" y="3439052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3011" y="91415"/>
                    <a:pt x="100393" y="7150"/>
                    <a:pt x="228605" y="0"/>
                  </a:cubicBezTo>
                  <a:cubicBezTo>
                    <a:pt x="631542" y="-9143"/>
                    <a:pt x="833754" y="79394"/>
                    <a:pt x="1142995" y="0"/>
                  </a:cubicBezTo>
                  <a:cubicBezTo>
                    <a:pt x="1273546" y="429"/>
                    <a:pt x="1363019" y="101190"/>
                    <a:pt x="1371600" y="228605"/>
                  </a:cubicBezTo>
                  <a:cubicBezTo>
                    <a:pt x="1299248" y="646893"/>
                    <a:pt x="1342278" y="1026054"/>
                    <a:pt x="1371600" y="1142995"/>
                  </a:cubicBezTo>
                  <a:cubicBezTo>
                    <a:pt x="1382778" y="1278584"/>
                    <a:pt x="1277067" y="1362989"/>
                    <a:pt x="1142995" y="1371600"/>
                  </a:cubicBezTo>
                  <a:cubicBezTo>
                    <a:pt x="771887" y="1453571"/>
                    <a:pt x="469250" y="1409354"/>
                    <a:pt x="228605" y="1371600"/>
                  </a:cubicBezTo>
                  <a:cubicBezTo>
                    <a:pt x="105424" y="1368375"/>
                    <a:pt x="1510" y="1270365"/>
                    <a:pt x="0" y="1142995"/>
                  </a:cubicBezTo>
                  <a:cubicBezTo>
                    <a:pt x="39107" y="723582"/>
                    <a:pt x="-72872" y="364188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-10062" y="105769"/>
                    <a:pt x="104370" y="-4770"/>
                    <a:pt x="228605" y="0"/>
                  </a:cubicBezTo>
                  <a:cubicBezTo>
                    <a:pt x="331453" y="42981"/>
                    <a:pt x="847565" y="-29688"/>
                    <a:pt x="1142995" y="0"/>
                  </a:cubicBezTo>
                  <a:cubicBezTo>
                    <a:pt x="1272222" y="255"/>
                    <a:pt x="1360606" y="96549"/>
                    <a:pt x="1371600" y="228605"/>
                  </a:cubicBezTo>
                  <a:cubicBezTo>
                    <a:pt x="1404709" y="540854"/>
                    <a:pt x="1355155" y="927601"/>
                    <a:pt x="1371600" y="1142995"/>
                  </a:cubicBezTo>
                  <a:cubicBezTo>
                    <a:pt x="1365919" y="1282642"/>
                    <a:pt x="1254069" y="1368910"/>
                    <a:pt x="1142995" y="1371600"/>
                  </a:cubicBezTo>
                  <a:cubicBezTo>
                    <a:pt x="1042351" y="1315864"/>
                    <a:pt x="494921" y="1379781"/>
                    <a:pt x="228605" y="1371600"/>
                  </a:cubicBezTo>
                  <a:cubicBezTo>
                    <a:pt x="82973" y="1380565"/>
                    <a:pt x="-12725" y="1263487"/>
                    <a:pt x="0" y="1142995"/>
                  </a:cubicBezTo>
                  <a:cubicBezTo>
                    <a:pt x="44778" y="1026214"/>
                    <a:pt x="-64362" y="572260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357265931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7D34C325-0CF3-47F2-8B93-9ACBA9AD98CB}"/>
                </a:ext>
              </a:extLst>
            </p:cNvPr>
            <p:cNvCxnSpPr>
              <a:cxnSpLocks/>
              <a:stCxn id="23" idx="3"/>
              <a:endCxn id="26" idx="1"/>
            </p:cNvCxnSpPr>
            <p:nvPr/>
          </p:nvCxnSpPr>
          <p:spPr>
            <a:xfrm flipV="1">
              <a:off x="1773533" y="2564804"/>
              <a:ext cx="1835501" cy="1560048"/>
            </a:xfrm>
            <a:prstGeom prst="bentConnector3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F50D3062-01C3-43C8-8CBA-74EDFDAA55FB}"/>
                </a:ext>
              </a:extLst>
            </p:cNvPr>
            <p:cNvSpPr/>
            <p:nvPr/>
          </p:nvSpPr>
          <p:spPr>
            <a:xfrm>
              <a:off x="3609034" y="1879004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-7300" y="118828"/>
                    <a:pt x="88475" y="577"/>
                    <a:pt x="228605" y="0"/>
                  </a:cubicBezTo>
                  <a:cubicBezTo>
                    <a:pt x="393287" y="-14673"/>
                    <a:pt x="853661" y="-16571"/>
                    <a:pt x="1142995" y="0"/>
                  </a:cubicBezTo>
                  <a:cubicBezTo>
                    <a:pt x="1284512" y="-14681"/>
                    <a:pt x="1359846" y="97121"/>
                    <a:pt x="1371600" y="228605"/>
                  </a:cubicBezTo>
                  <a:cubicBezTo>
                    <a:pt x="1376038" y="577614"/>
                    <a:pt x="1441261" y="774081"/>
                    <a:pt x="1371600" y="1142995"/>
                  </a:cubicBezTo>
                  <a:cubicBezTo>
                    <a:pt x="1374490" y="1275961"/>
                    <a:pt x="1281183" y="1393409"/>
                    <a:pt x="1142995" y="1371600"/>
                  </a:cubicBezTo>
                  <a:cubicBezTo>
                    <a:pt x="979934" y="1335161"/>
                    <a:pt x="534217" y="1305481"/>
                    <a:pt x="228605" y="1371600"/>
                  </a:cubicBezTo>
                  <a:cubicBezTo>
                    <a:pt x="99045" y="1368704"/>
                    <a:pt x="5193" y="1263710"/>
                    <a:pt x="0" y="1142995"/>
                  </a:cubicBezTo>
                  <a:cubicBezTo>
                    <a:pt x="-30558" y="820771"/>
                    <a:pt x="6298" y="360489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10200" y="116153"/>
                    <a:pt x="105606" y="-903"/>
                    <a:pt x="228605" y="0"/>
                  </a:cubicBezTo>
                  <a:cubicBezTo>
                    <a:pt x="383149" y="-1275"/>
                    <a:pt x="983089" y="-30233"/>
                    <a:pt x="1142995" y="0"/>
                  </a:cubicBezTo>
                  <a:cubicBezTo>
                    <a:pt x="1252300" y="6832"/>
                    <a:pt x="1393189" y="97663"/>
                    <a:pt x="1371600" y="228605"/>
                  </a:cubicBezTo>
                  <a:cubicBezTo>
                    <a:pt x="1450807" y="593965"/>
                    <a:pt x="1344501" y="763369"/>
                    <a:pt x="1371600" y="1142995"/>
                  </a:cubicBezTo>
                  <a:cubicBezTo>
                    <a:pt x="1363888" y="1262997"/>
                    <a:pt x="1272367" y="1372898"/>
                    <a:pt x="1142995" y="1371600"/>
                  </a:cubicBezTo>
                  <a:cubicBezTo>
                    <a:pt x="857681" y="1340114"/>
                    <a:pt x="584075" y="1334022"/>
                    <a:pt x="228605" y="1371600"/>
                  </a:cubicBezTo>
                  <a:cubicBezTo>
                    <a:pt x="79896" y="1379172"/>
                    <a:pt x="785" y="1290473"/>
                    <a:pt x="0" y="1142995"/>
                  </a:cubicBezTo>
                  <a:cubicBezTo>
                    <a:pt x="-53410" y="833082"/>
                    <a:pt x="54349" y="454466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24539639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B358087-9457-4716-B686-632CAE46BA56}"/>
                </a:ext>
              </a:extLst>
            </p:cNvPr>
            <p:cNvSpPr/>
            <p:nvPr/>
          </p:nvSpPr>
          <p:spPr>
            <a:xfrm>
              <a:off x="3609034" y="4986493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5260" y="111882"/>
                    <a:pt x="100474" y="503"/>
                    <a:pt x="228605" y="0"/>
                  </a:cubicBezTo>
                  <a:cubicBezTo>
                    <a:pt x="322695" y="-60235"/>
                    <a:pt x="1000795" y="69370"/>
                    <a:pt x="1142995" y="0"/>
                  </a:cubicBezTo>
                  <a:cubicBezTo>
                    <a:pt x="1280696" y="5721"/>
                    <a:pt x="1369640" y="107976"/>
                    <a:pt x="1371600" y="228605"/>
                  </a:cubicBezTo>
                  <a:cubicBezTo>
                    <a:pt x="1436673" y="475821"/>
                    <a:pt x="1292055" y="759740"/>
                    <a:pt x="1371600" y="1142995"/>
                  </a:cubicBezTo>
                  <a:cubicBezTo>
                    <a:pt x="1360790" y="1263820"/>
                    <a:pt x="1270896" y="1354473"/>
                    <a:pt x="1142995" y="1371600"/>
                  </a:cubicBezTo>
                  <a:cubicBezTo>
                    <a:pt x="1050868" y="1316389"/>
                    <a:pt x="519195" y="1449911"/>
                    <a:pt x="228605" y="1371600"/>
                  </a:cubicBezTo>
                  <a:cubicBezTo>
                    <a:pt x="97447" y="1382105"/>
                    <a:pt x="4507" y="1275878"/>
                    <a:pt x="0" y="1142995"/>
                  </a:cubicBezTo>
                  <a:cubicBezTo>
                    <a:pt x="25308" y="721057"/>
                    <a:pt x="29361" y="552400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221" y="82577"/>
                    <a:pt x="119008" y="-10563"/>
                    <a:pt x="228605" y="0"/>
                  </a:cubicBezTo>
                  <a:cubicBezTo>
                    <a:pt x="325621" y="-3050"/>
                    <a:pt x="708511" y="-45716"/>
                    <a:pt x="1142995" y="0"/>
                  </a:cubicBezTo>
                  <a:cubicBezTo>
                    <a:pt x="1270059" y="-7892"/>
                    <a:pt x="1379126" y="92816"/>
                    <a:pt x="1371600" y="228605"/>
                  </a:cubicBezTo>
                  <a:cubicBezTo>
                    <a:pt x="1444772" y="387465"/>
                    <a:pt x="1358691" y="705880"/>
                    <a:pt x="1371600" y="1142995"/>
                  </a:cubicBezTo>
                  <a:cubicBezTo>
                    <a:pt x="1352748" y="1256523"/>
                    <a:pt x="1268258" y="1370029"/>
                    <a:pt x="1142995" y="1371600"/>
                  </a:cubicBezTo>
                  <a:cubicBezTo>
                    <a:pt x="871292" y="1313303"/>
                    <a:pt x="567368" y="1413860"/>
                    <a:pt x="228605" y="1371600"/>
                  </a:cubicBezTo>
                  <a:cubicBezTo>
                    <a:pt x="106812" y="1381121"/>
                    <a:pt x="4085" y="1284737"/>
                    <a:pt x="0" y="1142995"/>
                  </a:cubicBezTo>
                  <a:cubicBezTo>
                    <a:pt x="49187" y="957434"/>
                    <a:pt x="70891" y="362823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308020924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E0E09710-93C4-41D8-877D-3B022F9B326F}"/>
                </a:ext>
              </a:extLst>
            </p:cNvPr>
            <p:cNvCxnSpPr>
              <a:cxnSpLocks/>
              <a:stCxn id="23" idx="3"/>
              <a:endCxn id="27" idx="1"/>
            </p:cNvCxnSpPr>
            <p:nvPr/>
          </p:nvCxnSpPr>
          <p:spPr>
            <a:xfrm>
              <a:off x="1773533" y="4124852"/>
              <a:ext cx="1835501" cy="1547441"/>
            </a:xfrm>
            <a:prstGeom prst="bentConnector3">
              <a:avLst>
                <a:gd name="adj1" fmla="val 50000"/>
              </a:avLst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639BE239-DD7A-4A32-B2AC-247953D72C84}"/>
                </a:ext>
              </a:extLst>
            </p:cNvPr>
            <p:cNvCxnSpPr>
              <a:cxnSpLocks/>
              <a:stCxn id="26" idx="3"/>
              <a:endCxn id="32" idx="0"/>
            </p:cNvCxnSpPr>
            <p:nvPr/>
          </p:nvCxnSpPr>
          <p:spPr>
            <a:xfrm>
              <a:off x="4980634" y="2564804"/>
              <a:ext cx="2585587" cy="1675269"/>
            </a:xfrm>
            <a:prstGeom prst="bentConnector2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DC73386-9935-4866-AA6A-917B0AE2E1D0}"/>
                </a:ext>
              </a:extLst>
            </p:cNvPr>
            <p:cNvSpPr/>
            <p:nvPr/>
          </p:nvSpPr>
          <p:spPr>
            <a:xfrm>
              <a:off x="6880421" y="4240073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2696" y="118302"/>
                    <a:pt x="88323" y="1665"/>
                    <a:pt x="228605" y="0"/>
                  </a:cubicBezTo>
                  <a:cubicBezTo>
                    <a:pt x="331017" y="-50069"/>
                    <a:pt x="907758" y="-34192"/>
                    <a:pt x="1142995" y="0"/>
                  </a:cubicBezTo>
                  <a:cubicBezTo>
                    <a:pt x="1263872" y="690"/>
                    <a:pt x="1378907" y="98360"/>
                    <a:pt x="1371600" y="228605"/>
                  </a:cubicBezTo>
                  <a:cubicBezTo>
                    <a:pt x="1373975" y="412187"/>
                    <a:pt x="1434075" y="936160"/>
                    <a:pt x="1371600" y="1142995"/>
                  </a:cubicBezTo>
                  <a:cubicBezTo>
                    <a:pt x="1379200" y="1276529"/>
                    <a:pt x="1287994" y="1365905"/>
                    <a:pt x="1142995" y="1371600"/>
                  </a:cubicBezTo>
                  <a:cubicBezTo>
                    <a:pt x="710627" y="1297129"/>
                    <a:pt x="397669" y="1381175"/>
                    <a:pt x="228605" y="1371600"/>
                  </a:cubicBezTo>
                  <a:cubicBezTo>
                    <a:pt x="97442" y="1358548"/>
                    <a:pt x="1432" y="1267623"/>
                    <a:pt x="0" y="1142995"/>
                  </a:cubicBezTo>
                  <a:cubicBezTo>
                    <a:pt x="-77517" y="854345"/>
                    <a:pt x="-42374" y="651723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9054" y="122523"/>
                    <a:pt x="97885" y="520"/>
                    <a:pt x="228605" y="0"/>
                  </a:cubicBezTo>
                  <a:cubicBezTo>
                    <a:pt x="558887" y="8925"/>
                    <a:pt x="993438" y="-32222"/>
                    <a:pt x="1142995" y="0"/>
                  </a:cubicBezTo>
                  <a:cubicBezTo>
                    <a:pt x="1255927" y="13284"/>
                    <a:pt x="1377321" y="110850"/>
                    <a:pt x="1371600" y="228605"/>
                  </a:cubicBezTo>
                  <a:cubicBezTo>
                    <a:pt x="1329672" y="359541"/>
                    <a:pt x="1359280" y="942383"/>
                    <a:pt x="1371600" y="1142995"/>
                  </a:cubicBezTo>
                  <a:cubicBezTo>
                    <a:pt x="1377341" y="1261294"/>
                    <a:pt x="1257009" y="1367530"/>
                    <a:pt x="1142995" y="1371600"/>
                  </a:cubicBezTo>
                  <a:cubicBezTo>
                    <a:pt x="990051" y="1319542"/>
                    <a:pt x="382645" y="1300127"/>
                    <a:pt x="228605" y="1371600"/>
                  </a:cubicBezTo>
                  <a:cubicBezTo>
                    <a:pt x="103127" y="1394653"/>
                    <a:pt x="-23448" y="1261465"/>
                    <a:pt x="0" y="1142995"/>
                  </a:cubicBezTo>
                  <a:cubicBezTo>
                    <a:pt x="66359" y="992786"/>
                    <a:pt x="-19913" y="523401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16162225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9236F9D4-F515-40EC-8B7A-C1E5AE9B17BD}"/>
                </a:ext>
              </a:extLst>
            </p:cNvPr>
            <p:cNvCxnSpPr>
              <a:cxnSpLocks/>
              <a:stCxn id="27" idx="3"/>
              <a:endCxn id="32" idx="2"/>
            </p:cNvCxnSpPr>
            <p:nvPr/>
          </p:nvCxnSpPr>
          <p:spPr>
            <a:xfrm flipV="1">
              <a:off x="4980634" y="5611673"/>
              <a:ext cx="2585587" cy="60620"/>
            </a:xfrm>
            <a:prstGeom prst="bentConnector2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BF59763-D1B1-475A-A786-93024005537E}"/>
                </a:ext>
              </a:extLst>
            </p:cNvPr>
            <p:cNvSpPr/>
            <p:nvPr/>
          </p:nvSpPr>
          <p:spPr>
            <a:xfrm>
              <a:off x="10418466" y="4242585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3327" y="109974"/>
                    <a:pt x="126992" y="5099"/>
                    <a:pt x="228605" y="0"/>
                  </a:cubicBezTo>
                  <a:cubicBezTo>
                    <a:pt x="399613" y="-25172"/>
                    <a:pt x="749189" y="55742"/>
                    <a:pt x="1142995" y="0"/>
                  </a:cubicBezTo>
                  <a:cubicBezTo>
                    <a:pt x="1266328" y="-12944"/>
                    <a:pt x="1361158" y="123743"/>
                    <a:pt x="1371600" y="228605"/>
                  </a:cubicBezTo>
                  <a:cubicBezTo>
                    <a:pt x="1402191" y="614792"/>
                    <a:pt x="1372413" y="884221"/>
                    <a:pt x="1371600" y="1142995"/>
                  </a:cubicBezTo>
                  <a:cubicBezTo>
                    <a:pt x="1358380" y="1261247"/>
                    <a:pt x="1272824" y="1367474"/>
                    <a:pt x="1142995" y="1371600"/>
                  </a:cubicBezTo>
                  <a:cubicBezTo>
                    <a:pt x="1012807" y="1398225"/>
                    <a:pt x="631421" y="1405020"/>
                    <a:pt x="228605" y="1371600"/>
                  </a:cubicBezTo>
                  <a:cubicBezTo>
                    <a:pt x="116804" y="1375314"/>
                    <a:pt x="-10790" y="1259079"/>
                    <a:pt x="0" y="1142995"/>
                  </a:cubicBezTo>
                  <a:cubicBezTo>
                    <a:pt x="-29118" y="854020"/>
                    <a:pt x="5730" y="358127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4917" y="95287"/>
                    <a:pt x="100436" y="14254"/>
                    <a:pt x="228605" y="0"/>
                  </a:cubicBezTo>
                  <a:cubicBezTo>
                    <a:pt x="381943" y="64432"/>
                    <a:pt x="848313" y="25477"/>
                    <a:pt x="1142995" y="0"/>
                  </a:cubicBezTo>
                  <a:cubicBezTo>
                    <a:pt x="1271980" y="-68"/>
                    <a:pt x="1376236" y="95503"/>
                    <a:pt x="1371600" y="228605"/>
                  </a:cubicBezTo>
                  <a:cubicBezTo>
                    <a:pt x="1440097" y="619491"/>
                    <a:pt x="1407829" y="802441"/>
                    <a:pt x="1371600" y="1142995"/>
                  </a:cubicBezTo>
                  <a:cubicBezTo>
                    <a:pt x="1375676" y="1260838"/>
                    <a:pt x="1274230" y="1354907"/>
                    <a:pt x="1142995" y="1371600"/>
                  </a:cubicBezTo>
                  <a:cubicBezTo>
                    <a:pt x="977871" y="1307795"/>
                    <a:pt x="368405" y="1437054"/>
                    <a:pt x="228605" y="1371600"/>
                  </a:cubicBezTo>
                  <a:cubicBezTo>
                    <a:pt x="82856" y="1366600"/>
                    <a:pt x="-11822" y="1260486"/>
                    <a:pt x="0" y="1142995"/>
                  </a:cubicBezTo>
                  <a:cubicBezTo>
                    <a:pt x="-79980" y="796450"/>
                    <a:pt x="-79902" y="530682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195915077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C99B79C9-A0EB-4AA6-A6FB-648A80C31A6C}"/>
                </a:ext>
              </a:extLst>
            </p:cNvPr>
            <p:cNvCxnSpPr>
              <a:cxnSpLocks/>
              <a:stCxn id="32" idx="3"/>
              <a:endCxn id="34" idx="1"/>
            </p:cNvCxnSpPr>
            <p:nvPr/>
          </p:nvCxnSpPr>
          <p:spPr>
            <a:xfrm>
              <a:off x="8252021" y="4925873"/>
              <a:ext cx="2166445" cy="2512"/>
            </a:xfrm>
            <a:prstGeom prst="bentConnector3">
              <a:avLst>
                <a:gd name="adj1" fmla="val 50000"/>
              </a:avLst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6" name="Graphic 35" descr="Monitor outline">
              <a:extLst>
                <a:ext uri="{FF2B5EF4-FFF2-40B4-BE49-F238E27FC236}">
                  <a16:creationId xmlns:a16="http://schemas.microsoft.com/office/drawing/2014/main" id="{5711121A-D2C7-468D-9D8A-54EAF5F58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647066" y="4471185"/>
              <a:ext cx="914400" cy="9144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96E08C9-C358-4338-8161-120F54BDCB91}"/>
                </a:ext>
              </a:extLst>
            </p:cNvPr>
            <p:cNvGrpSpPr/>
            <p:nvPr/>
          </p:nvGrpSpPr>
          <p:grpSpPr>
            <a:xfrm>
              <a:off x="7137574" y="4740031"/>
              <a:ext cx="857294" cy="371684"/>
              <a:chOff x="10565107" y="2354453"/>
              <a:chExt cx="857294" cy="371684"/>
            </a:xfrm>
            <a:solidFill>
              <a:schemeClr val="accent1"/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B4380CB-00E8-4ABE-ACC8-95667D2F64FC}"/>
                  </a:ext>
                </a:extLst>
              </p:cNvPr>
              <p:cNvSpPr/>
              <p:nvPr/>
            </p:nvSpPr>
            <p:spPr>
              <a:xfrm>
                <a:off x="10565107" y="2431635"/>
                <a:ext cx="600116" cy="161015"/>
              </a:xfrm>
              <a:custGeom>
                <a:avLst/>
                <a:gdLst>
                  <a:gd name="connsiteX0" fmla="*/ 323867 w 600116"/>
                  <a:gd name="connsiteY0" fmla="*/ 19050 h 161015"/>
                  <a:gd name="connsiteX1" fmla="*/ 552480 w 600116"/>
                  <a:gd name="connsiteY1" fmla="*/ 19050 h 161015"/>
                  <a:gd name="connsiteX2" fmla="*/ 581066 w 600116"/>
                  <a:gd name="connsiteY2" fmla="*/ 47636 h 161015"/>
                  <a:gd name="connsiteX3" fmla="*/ 552480 w 600116"/>
                  <a:gd name="connsiteY3" fmla="*/ 76223 h 161015"/>
                  <a:gd name="connsiteX4" fmla="*/ 381021 w 600116"/>
                  <a:gd name="connsiteY4" fmla="*/ 76223 h 161015"/>
                  <a:gd name="connsiteX5" fmla="*/ 371496 w 600116"/>
                  <a:gd name="connsiteY5" fmla="*/ 85748 h 161015"/>
                  <a:gd name="connsiteX6" fmla="*/ 381021 w 600116"/>
                  <a:gd name="connsiteY6" fmla="*/ 95273 h 161015"/>
                  <a:gd name="connsiteX7" fmla="*/ 552480 w 600116"/>
                  <a:gd name="connsiteY7" fmla="*/ 95273 h 161015"/>
                  <a:gd name="connsiteX8" fmla="*/ 600116 w 600116"/>
                  <a:gd name="connsiteY8" fmla="*/ 47636 h 161015"/>
                  <a:gd name="connsiteX9" fmla="*/ 552480 w 600116"/>
                  <a:gd name="connsiteY9" fmla="*/ 0 h 161015"/>
                  <a:gd name="connsiteX10" fmla="*/ 323867 w 600116"/>
                  <a:gd name="connsiteY10" fmla="*/ 0 h 161015"/>
                  <a:gd name="connsiteX11" fmla="*/ 274972 w 600116"/>
                  <a:gd name="connsiteY11" fmla="*/ 13329 h 161015"/>
                  <a:gd name="connsiteX12" fmla="*/ 5402 w 600116"/>
                  <a:gd name="connsiteY12" fmla="*/ 142903 h 161015"/>
                  <a:gd name="connsiteX13" fmla="*/ 942 w 600116"/>
                  <a:gd name="connsiteY13" fmla="*/ 155614 h 161015"/>
                  <a:gd name="connsiteX14" fmla="*/ 13652 w 600116"/>
                  <a:gd name="connsiteY14" fmla="*/ 160073 h 161015"/>
                  <a:gd name="connsiteX15" fmla="*/ 283822 w 600116"/>
                  <a:gd name="connsiteY15" fmla="*/ 30184 h 161015"/>
                  <a:gd name="connsiteX16" fmla="*/ 323867 w 600116"/>
                  <a:gd name="connsiteY16" fmla="*/ 19050 h 16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0116" h="161015">
                    <a:moveTo>
                      <a:pt x="323867" y="19050"/>
                    </a:moveTo>
                    <a:lnTo>
                      <a:pt x="552480" y="19050"/>
                    </a:lnTo>
                    <a:cubicBezTo>
                      <a:pt x="568268" y="19050"/>
                      <a:pt x="581066" y="31849"/>
                      <a:pt x="581066" y="47636"/>
                    </a:cubicBezTo>
                    <a:cubicBezTo>
                      <a:pt x="581066" y="63424"/>
                      <a:pt x="568268" y="76223"/>
                      <a:pt x="552480" y="76223"/>
                    </a:cubicBezTo>
                    <a:lnTo>
                      <a:pt x="381021" y="76223"/>
                    </a:lnTo>
                    <a:cubicBezTo>
                      <a:pt x="375761" y="76223"/>
                      <a:pt x="371496" y="80487"/>
                      <a:pt x="371496" y="85748"/>
                    </a:cubicBezTo>
                    <a:cubicBezTo>
                      <a:pt x="371496" y="91009"/>
                      <a:pt x="375761" y="95273"/>
                      <a:pt x="381021" y="95273"/>
                    </a:cubicBezTo>
                    <a:lnTo>
                      <a:pt x="552480" y="95273"/>
                    </a:lnTo>
                    <a:cubicBezTo>
                      <a:pt x="578789" y="95273"/>
                      <a:pt x="600116" y="73945"/>
                      <a:pt x="600116" y="47636"/>
                    </a:cubicBezTo>
                    <a:cubicBezTo>
                      <a:pt x="600116" y="21327"/>
                      <a:pt x="578789" y="0"/>
                      <a:pt x="552480" y="0"/>
                    </a:cubicBezTo>
                    <a:lnTo>
                      <a:pt x="323867" y="0"/>
                    </a:lnTo>
                    <a:cubicBezTo>
                      <a:pt x="306690" y="140"/>
                      <a:pt x="289843" y="4733"/>
                      <a:pt x="274972" y="13329"/>
                    </a:cubicBezTo>
                    <a:lnTo>
                      <a:pt x="5402" y="142903"/>
                    </a:lnTo>
                    <a:cubicBezTo>
                      <a:pt x="660" y="145181"/>
                      <a:pt x="-1336" y="150872"/>
                      <a:pt x="942" y="155614"/>
                    </a:cubicBezTo>
                    <a:cubicBezTo>
                      <a:pt x="3220" y="160355"/>
                      <a:pt x="8911" y="162352"/>
                      <a:pt x="13652" y="160073"/>
                    </a:cubicBezTo>
                    <a:lnTo>
                      <a:pt x="283822" y="30184"/>
                    </a:lnTo>
                    <a:cubicBezTo>
                      <a:pt x="295958" y="23013"/>
                      <a:pt x="309771" y="19173"/>
                      <a:pt x="323867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8EC8E9E-DB75-4983-BBE6-A025CF409123}"/>
                  </a:ext>
                </a:extLst>
              </p:cNvPr>
              <p:cNvSpPr/>
              <p:nvPr/>
            </p:nvSpPr>
            <p:spPr>
              <a:xfrm>
                <a:off x="10698362" y="2354453"/>
                <a:ext cx="724039" cy="371684"/>
              </a:xfrm>
              <a:custGeom>
                <a:avLst/>
                <a:gdLst>
                  <a:gd name="connsiteX0" fmla="*/ 676410 w 724039"/>
                  <a:gd name="connsiteY0" fmla="*/ 10 h 371684"/>
                  <a:gd name="connsiteX1" fmla="*/ 651668 w 724039"/>
                  <a:gd name="connsiteY1" fmla="*/ 6986 h 371684"/>
                  <a:gd name="connsiteX2" fmla="*/ 488785 w 724039"/>
                  <a:gd name="connsiteY2" fmla="*/ 100357 h 371684"/>
                  <a:gd name="connsiteX3" fmla="*/ 485259 w 724039"/>
                  <a:gd name="connsiteY3" fmla="*/ 113361 h 371684"/>
                  <a:gd name="connsiteX4" fmla="*/ 498263 w 724039"/>
                  <a:gd name="connsiteY4" fmla="*/ 116886 h 371684"/>
                  <a:gd name="connsiteX5" fmla="*/ 661690 w 724039"/>
                  <a:gd name="connsiteY5" fmla="*/ 23175 h 371684"/>
                  <a:gd name="connsiteX6" fmla="*/ 676410 w 724039"/>
                  <a:gd name="connsiteY6" fmla="*/ 19060 h 371684"/>
                  <a:gd name="connsiteX7" fmla="*/ 704990 w 724039"/>
                  <a:gd name="connsiteY7" fmla="*/ 47644 h 371684"/>
                  <a:gd name="connsiteX8" fmla="*/ 694929 w 724039"/>
                  <a:gd name="connsiteY8" fmla="*/ 69950 h 371684"/>
                  <a:gd name="connsiteX9" fmla="*/ 433695 w 724039"/>
                  <a:gd name="connsiteY9" fmla="*/ 260934 h 371684"/>
                  <a:gd name="connsiteX10" fmla="*/ 416365 w 724039"/>
                  <a:gd name="connsiteY10" fmla="*/ 266784 h 371684"/>
                  <a:gd name="connsiteX11" fmla="*/ 238242 w 724039"/>
                  <a:gd name="connsiteY11" fmla="*/ 266784 h 371684"/>
                  <a:gd name="connsiteX12" fmla="*/ 2893 w 724039"/>
                  <a:gd name="connsiteY12" fmla="*/ 355323 h 371684"/>
                  <a:gd name="connsiteX13" fmla="*/ 2688 w 724039"/>
                  <a:gd name="connsiteY13" fmla="*/ 368791 h 371684"/>
                  <a:gd name="connsiteX14" fmla="*/ 16157 w 724039"/>
                  <a:gd name="connsiteY14" fmla="*/ 368997 h 371684"/>
                  <a:gd name="connsiteX15" fmla="*/ 16362 w 724039"/>
                  <a:gd name="connsiteY15" fmla="*/ 368792 h 371684"/>
                  <a:gd name="connsiteX16" fmla="*/ 238242 w 724039"/>
                  <a:gd name="connsiteY16" fmla="*/ 285834 h 371684"/>
                  <a:gd name="connsiteX17" fmla="*/ 416365 w 724039"/>
                  <a:gd name="connsiteY17" fmla="*/ 285834 h 371684"/>
                  <a:gd name="connsiteX18" fmla="*/ 444852 w 724039"/>
                  <a:gd name="connsiteY18" fmla="*/ 276374 h 371684"/>
                  <a:gd name="connsiteX19" fmla="*/ 706798 w 724039"/>
                  <a:gd name="connsiteY19" fmla="*/ 84870 h 371684"/>
                  <a:gd name="connsiteX20" fmla="*/ 707910 w 724039"/>
                  <a:gd name="connsiteY20" fmla="*/ 83917 h 371684"/>
                  <a:gd name="connsiteX21" fmla="*/ 724040 w 724039"/>
                  <a:gd name="connsiteY21" fmla="*/ 47645 h 371684"/>
                  <a:gd name="connsiteX22" fmla="*/ 676410 w 724039"/>
                  <a:gd name="connsiteY22" fmla="*/ 10 h 371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4039" h="371684">
                    <a:moveTo>
                      <a:pt x="676410" y="10"/>
                    </a:moveTo>
                    <a:cubicBezTo>
                      <a:pt x="667653" y="-172"/>
                      <a:pt x="659040" y="2256"/>
                      <a:pt x="651668" y="6986"/>
                    </a:cubicBezTo>
                    <a:lnTo>
                      <a:pt x="488785" y="100357"/>
                    </a:lnTo>
                    <a:cubicBezTo>
                      <a:pt x="484220" y="102975"/>
                      <a:pt x="482642" y="108796"/>
                      <a:pt x="485259" y="113361"/>
                    </a:cubicBezTo>
                    <a:cubicBezTo>
                      <a:pt x="487877" y="117925"/>
                      <a:pt x="493698" y="119504"/>
                      <a:pt x="498263" y="116886"/>
                    </a:cubicBezTo>
                    <a:lnTo>
                      <a:pt x="661690" y="23175"/>
                    </a:lnTo>
                    <a:cubicBezTo>
                      <a:pt x="666066" y="20343"/>
                      <a:pt x="671200" y="18908"/>
                      <a:pt x="676410" y="19060"/>
                    </a:cubicBezTo>
                    <a:cubicBezTo>
                      <a:pt x="692188" y="19079"/>
                      <a:pt x="704972" y="31866"/>
                      <a:pt x="704990" y="47644"/>
                    </a:cubicBezTo>
                    <a:cubicBezTo>
                      <a:pt x="704611" y="56092"/>
                      <a:pt x="701011" y="64074"/>
                      <a:pt x="694929" y="69950"/>
                    </a:cubicBezTo>
                    <a:lnTo>
                      <a:pt x="433695" y="260934"/>
                    </a:lnTo>
                    <a:cubicBezTo>
                      <a:pt x="428699" y="264699"/>
                      <a:pt x="422621" y="266751"/>
                      <a:pt x="416365" y="266784"/>
                    </a:cubicBezTo>
                    <a:lnTo>
                      <a:pt x="238242" y="266784"/>
                    </a:lnTo>
                    <a:cubicBezTo>
                      <a:pt x="140810" y="266784"/>
                      <a:pt x="61629" y="296573"/>
                      <a:pt x="2893" y="355323"/>
                    </a:cubicBezTo>
                    <a:cubicBezTo>
                      <a:pt x="-882" y="358985"/>
                      <a:pt x="-975" y="365015"/>
                      <a:pt x="2688" y="368791"/>
                    </a:cubicBezTo>
                    <a:cubicBezTo>
                      <a:pt x="6351" y="372568"/>
                      <a:pt x="12381" y="372659"/>
                      <a:pt x="16157" y="368997"/>
                    </a:cubicBezTo>
                    <a:cubicBezTo>
                      <a:pt x="16226" y="368930"/>
                      <a:pt x="16294" y="368861"/>
                      <a:pt x="16362" y="368792"/>
                    </a:cubicBezTo>
                    <a:cubicBezTo>
                      <a:pt x="71396" y="313744"/>
                      <a:pt x="146047" y="285834"/>
                      <a:pt x="238242" y="285834"/>
                    </a:cubicBezTo>
                    <a:lnTo>
                      <a:pt x="416365" y="285834"/>
                    </a:lnTo>
                    <a:cubicBezTo>
                      <a:pt x="426625" y="285791"/>
                      <a:pt x="436605" y="282477"/>
                      <a:pt x="444852" y="276374"/>
                    </a:cubicBezTo>
                    <a:lnTo>
                      <a:pt x="706798" y="84870"/>
                    </a:lnTo>
                    <a:lnTo>
                      <a:pt x="707910" y="83917"/>
                    </a:lnTo>
                    <a:cubicBezTo>
                      <a:pt x="717900" y="74455"/>
                      <a:pt x="723705" y="61401"/>
                      <a:pt x="724040" y="47645"/>
                    </a:cubicBezTo>
                    <a:cubicBezTo>
                      <a:pt x="724011" y="21351"/>
                      <a:pt x="702704" y="42"/>
                      <a:pt x="676410" y="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8" name="Graphic 37" descr="Question mark outline">
              <a:extLst>
                <a:ext uri="{FF2B5EF4-FFF2-40B4-BE49-F238E27FC236}">
                  <a16:creationId xmlns:a16="http://schemas.microsoft.com/office/drawing/2014/main" id="{0DE67D00-5EA2-403A-9D00-58D455699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37634" y="5215093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Siren outline">
              <a:extLst>
                <a:ext uri="{FF2B5EF4-FFF2-40B4-BE49-F238E27FC236}">
                  <a16:creationId xmlns:a16="http://schemas.microsoft.com/office/drawing/2014/main" id="{171F16E7-8EDD-4F1E-BD27-2FC80D968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37634" y="2107604"/>
              <a:ext cx="914400" cy="914400"/>
            </a:xfrm>
            <a:prstGeom prst="rect">
              <a:avLst/>
            </a:prstGeom>
          </p:spPr>
        </p:pic>
      </p:grpSp>
      <p:pic>
        <p:nvPicPr>
          <p:cNvPr id="40" name="Graphic 39" descr="Warning outline">
            <a:extLst>
              <a:ext uri="{FF2B5EF4-FFF2-40B4-BE49-F238E27FC236}">
                <a16:creationId xmlns:a16="http://schemas.microsoft.com/office/drawing/2014/main" id="{2267BDD3-5A7A-41BE-952A-25D7492C9B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0533" y="3667652"/>
            <a:ext cx="914400" cy="9144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D0F68C-41BC-49D1-8EB7-2F004F1FBD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989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D6032A84-4F48-4BF0-BEC1-79AC27B1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Plan</a:t>
            </a:r>
          </a:p>
        </p:txBody>
      </p:sp>
      <p:grpSp>
        <p:nvGrpSpPr>
          <p:cNvPr id="84" name="!!planflow">
            <a:extLst>
              <a:ext uri="{FF2B5EF4-FFF2-40B4-BE49-F238E27FC236}">
                <a16:creationId xmlns:a16="http://schemas.microsoft.com/office/drawing/2014/main" id="{9E2318D0-8527-4228-AF27-EB8D18E6804A}"/>
              </a:ext>
            </a:extLst>
          </p:cNvPr>
          <p:cNvGrpSpPr/>
          <p:nvPr/>
        </p:nvGrpSpPr>
        <p:grpSpPr>
          <a:xfrm>
            <a:off x="-2127948" y="1879004"/>
            <a:ext cx="11388133" cy="4479089"/>
            <a:chOff x="291402" y="1879004"/>
            <a:chExt cx="11388133" cy="447908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847F050-6FB2-4C33-8CE1-81D631693CFB}"/>
                </a:ext>
              </a:extLst>
            </p:cNvPr>
            <p:cNvSpPr/>
            <p:nvPr/>
          </p:nvSpPr>
          <p:spPr>
            <a:xfrm>
              <a:off x="291402" y="3439052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3011" y="91415"/>
                    <a:pt x="100393" y="7150"/>
                    <a:pt x="228605" y="0"/>
                  </a:cubicBezTo>
                  <a:cubicBezTo>
                    <a:pt x="631542" y="-9143"/>
                    <a:pt x="833754" y="79394"/>
                    <a:pt x="1142995" y="0"/>
                  </a:cubicBezTo>
                  <a:cubicBezTo>
                    <a:pt x="1273546" y="429"/>
                    <a:pt x="1363019" y="101190"/>
                    <a:pt x="1371600" y="228605"/>
                  </a:cubicBezTo>
                  <a:cubicBezTo>
                    <a:pt x="1299248" y="646893"/>
                    <a:pt x="1342278" y="1026054"/>
                    <a:pt x="1371600" y="1142995"/>
                  </a:cubicBezTo>
                  <a:cubicBezTo>
                    <a:pt x="1382778" y="1278584"/>
                    <a:pt x="1277067" y="1362989"/>
                    <a:pt x="1142995" y="1371600"/>
                  </a:cubicBezTo>
                  <a:cubicBezTo>
                    <a:pt x="771887" y="1453571"/>
                    <a:pt x="469250" y="1409354"/>
                    <a:pt x="228605" y="1371600"/>
                  </a:cubicBezTo>
                  <a:cubicBezTo>
                    <a:pt x="105424" y="1368375"/>
                    <a:pt x="1510" y="1270365"/>
                    <a:pt x="0" y="1142995"/>
                  </a:cubicBezTo>
                  <a:cubicBezTo>
                    <a:pt x="39107" y="723582"/>
                    <a:pt x="-72872" y="364188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-10062" y="105769"/>
                    <a:pt x="104370" y="-4770"/>
                    <a:pt x="228605" y="0"/>
                  </a:cubicBezTo>
                  <a:cubicBezTo>
                    <a:pt x="331453" y="42981"/>
                    <a:pt x="847565" y="-29688"/>
                    <a:pt x="1142995" y="0"/>
                  </a:cubicBezTo>
                  <a:cubicBezTo>
                    <a:pt x="1272222" y="255"/>
                    <a:pt x="1360606" y="96549"/>
                    <a:pt x="1371600" y="228605"/>
                  </a:cubicBezTo>
                  <a:cubicBezTo>
                    <a:pt x="1404709" y="540854"/>
                    <a:pt x="1355155" y="927601"/>
                    <a:pt x="1371600" y="1142995"/>
                  </a:cubicBezTo>
                  <a:cubicBezTo>
                    <a:pt x="1365919" y="1282642"/>
                    <a:pt x="1254069" y="1368910"/>
                    <a:pt x="1142995" y="1371600"/>
                  </a:cubicBezTo>
                  <a:cubicBezTo>
                    <a:pt x="1042351" y="1315864"/>
                    <a:pt x="494921" y="1379781"/>
                    <a:pt x="228605" y="1371600"/>
                  </a:cubicBezTo>
                  <a:cubicBezTo>
                    <a:pt x="82973" y="1380565"/>
                    <a:pt x="-12725" y="1263487"/>
                    <a:pt x="0" y="1142995"/>
                  </a:cubicBezTo>
                  <a:cubicBezTo>
                    <a:pt x="44778" y="1026214"/>
                    <a:pt x="-64362" y="572260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357265931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E152DCC1-420D-432A-8407-B6EFF9F5CDD3}"/>
                </a:ext>
              </a:extLst>
            </p:cNvPr>
            <p:cNvCxnSpPr>
              <a:cxnSpLocks/>
              <a:stCxn id="11" idx="3"/>
              <a:endCxn id="14" idx="1"/>
            </p:cNvCxnSpPr>
            <p:nvPr/>
          </p:nvCxnSpPr>
          <p:spPr>
            <a:xfrm flipV="1">
              <a:off x="1663002" y="2564804"/>
              <a:ext cx="1835501" cy="1560048"/>
            </a:xfrm>
            <a:prstGeom prst="bentConnector3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7DC0F20-3B6E-4C1F-BE82-1174E5CEBD7F}"/>
                </a:ext>
              </a:extLst>
            </p:cNvPr>
            <p:cNvSpPr/>
            <p:nvPr/>
          </p:nvSpPr>
          <p:spPr>
            <a:xfrm>
              <a:off x="3498503" y="1879004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-7300" y="118828"/>
                    <a:pt x="88475" y="577"/>
                    <a:pt x="228605" y="0"/>
                  </a:cubicBezTo>
                  <a:cubicBezTo>
                    <a:pt x="393287" y="-14673"/>
                    <a:pt x="853661" y="-16571"/>
                    <a:pt x="1142995" y="0"/>
                  </a:cubicBezTo>
                  <a:cubicBezTo>
                    <a:pt x="1284512" y="-14681"/>
                    <a:pt x="1359846" y="97121"/>
                    <a:pt x="1371600" y="228605"/>
                  </a:cubicBezTo>
                  <a:cubicBezTo>
                    <a:pt x="1376038" y="577614"/>
                    <a:pt x="1441261" y="774081"/>
                    <a:pt x="1371600" y="1142995"/>
                  </a:cubicBezTo>
                  <a:cubicBezTo>
                    <a:pt x="1374490" y="1275961"/>
                    <a:pt x="1281183" y="1393409"/>
                    <a:pt x="1142995" y="1371600"/>
                  </a:cubicBezTo>
                  <a:cubicBezTo>
                    <a:pt x="979934" y="1335161"/>
                    <a:pt x="534217" y="1305481"/>
                    <a:pt x="228605" y="1371600"/>
                  </a:cubicBezTo>
                  <a:cubicBezTo>
                    <a:pt x="99045" y="1368704"/>
                    <a:pt x="5193" y="1263710"/>
                    <a:pt x="0" y="1142995"/>
                  </a:cubicBezTo>
                  <a:cubicBezTo>
                    <a:pt x="-30558" y="820771"/>
                    <a:pt x="6298" y="360489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10200" y="116153"/>
                    <a:pt x="105606" y="-903"/>
                    <a:pt x="228605" y="0"/>
                  </a:cubicBezTo>
                  <a:cubicBezTo>
                    <a:pt x="383149" y="-1275"/>
                    <a:pt x="983089" y="-30233"/>
                    <a:pt x="1142995" y="0"/>
                  </a:cubicBezTo>
                  <a:cubicBezTo>
                    <a:pt x="1252300" y="6832"/>
                    <a:pt x="1393189" y="97663"/>
                    <a:pt x="1371600" y="228605"/>
                  </a:cubicBezTo>
                  <a:cubicBezTo>
                    <a:pt x="1450807" y="593965"/>
                    <a:pt x="1344501" y="763369"/>
                    <a:pt x="1371600" y="1142995"/>
                  </a:cubicBezTo>
                  <a:cubicBezTo>
                    <a:pt x="1363888" y="1262997"/>
                    <a:pt x="1272367" y="1372898"/>
                    <a:pt x="1142995" y="1371600"/>
                  </a:cubicBezTo>
                  <a:cubicBezTo>
                    <a:pt x="857681" y="1340114"/>
                    <a:pt x="584075" y="1334022"/>
                    <a:pt x="228605" y="1371600"/>
                  </a:cubicBezTo>
                  <a:cubicBezTo>
                    <a:pt x="79896" y="1379172"/>
                    <a:pt x="785" y="1290473"/>
                    <a:pt x="0" y="1142995"/>
                  </a:cubicBezTo>
                  <a:cubicBezTo>
                    <a:pt x="-53410" y="833082"/>
                    <a:pt x="54349" y="454466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24539639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3A6B83F-79AA-4C5B-BC89-BFB65776A264}"/>
                </a:ext>
              </a:extLst>
            </p:cNvPr>
            <p:cNvSpPr/>
            <p:nvPr/>
          </p:nvSpPr>
          <p:spPr>
            <a:xfrm>
              <a:off x="3498503" y="4986493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5260" y="111882"/>
                    <a:pt x="100474" y="503"/>
                    <a:pt x="228605" y="0"/>
                  </a:cubicBezTo>
                  <a:cubicBezTo>
                    <a:pt x="322695" y="-60235"/>
                    <a:pt x="1000795" y="69370"/>
                    <a:pt x="1142995" y="0"/>
                  </a:cubicBezTo>
                  <a:cubicBezTo>
                    <a:pt x="1280696" y="5721"/>
                    <a:pt x="1369640" y="107976"/>
                    <a:pt x="1371600" y="228605"/>
                  </a:cubicBezTo>
                  <a:cubicBezTo>
                    <a:pt x="1436673" y="475821"/>
                    <a:pt x="1292055" y="759740"/>
                    <a:pt x="1371600" y="1142995"/>
                  </a:cubicBezTo>
                  <a:cubicBezTo>
                    <a:pt x="1360790" y="1263820"/>
                    <a:pt x="1270896" y="1354473"/>
                    <a:pt x="1142995" y="1371600"/>
                  </a:cubicBezTo>
                  <a:cubicBezTo>
                    <a:pt x="1050868" y="1316389"/>
                    <a:pt x="519195" y="1449911"/>
                    <a:pt x="228605" y="1371600"/>
                  </a:cubicBezTo>
                  <a:cubicBezTo>
                    <a:pt x="97447" y="1382105"/>
                    <a:pt x="4507" y="1275878"/>
                    <a:pt x="0" y="1142995"/>
                  </a:cubicBezTo>
                  <a:cubicBezTo>
                    <a:pt x="25308" y="721057"/>
                    <a:pt x="29361" y="552400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221" y="82577"/>
                    <a:pt x="119008" y="-10563"/>
                    <a:pt x="228605" y="0"/>
                  </a:cubicBezTo>
                  <a:cubicBezTo>
                    <a:pt x="325621" y="-3050"/>
                    <a:pt x="708511" y="-45716"/>
                    <a:pt x="1142995" y="0"/>
                  </a:cubicBezTo>
                  <a:cubicBezTo>
                    <a:pt x="1270059" y="-7892"/>
                    <a:pt x="1379126" y="92816"/>
                    <a:pt x="1371600" y="228605"/>
                  </a:cubicBezTo>
                  <a:cubicBezTo>
                    <a:pt x="1444772" y="387465"/>
                    <a:pt x="1358691" y="705880"/>
                    <a:pt x="1371600" y="1142995"/>
                  </a:cubicBezTo>
                  <a:cubicBezTo>
                    <a:pt x="1352748" y="1256523"/>
                    <a:pt x="1268258" y="1370029"/>
                    <a:pt x="1142995" y="1371600"/>
                  </a:cubicBezTo>
                  <a:cubicBezTo>
                    <a:pt x="871292" y="1313303"/>
                    <a:pt x="567368" y="1413860"/>
                    <a:pt x="228605" y="1371600"/>
                  </a:cubicBezTo>
                  <a:cubicBezTo>
                    <a:pt x="106812" y="1381121"/>
                    <a:pt x="4085" y="1284737"/>
                    <a:pt x="0" y="1142995"/>
                  </a:cubicBezTo>
                  <a:cubicBezTo>
                    <a:pt x="49187" y="957434"/>
                    <a:pt x="70891" y="362823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308020924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353F4CA3-F967-4459-AE34-99C0F463CB90}"/>
                </a:ext>
              </a:extLst>
            </p:cNvPr>
            <p:cNvCxnSpPr>
              <a:cxnSpLocks/>
              <a:stCxn id="11" idx="3"/>
              <a:endCxn id="20" idx="1"/>
            </p:cNvCxnSpPr>
            <p:nvPr/>
          </p:nvCxnSpPr>
          <p:spPr>
            <a:xfrm>
              <a:off x="1663002" y="4124852"/>
              <a:ext cx="1835501" cy="1547441"/>
            </a:xfrm>
            <a:prstGeom prst="bentConnector3">
              <a:avLst>
                <a:gd name="adj1" fmla="val 50000"/>
              </a:avLst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E2C1BEC8-51D7-481C-8881-A7B452B1DBC2}"/>
                </a:ext>
              </a:extLst>
            </p:cNvPr>
            <p:cNvCxnSpPr>
              <a:cxnSpLocks/>
              <a:stCxn id="14" idx="3"/>
              <a:endCxn id="29" idx="0"/>
            </p:cNvCxnSpPr>
            <p:nvPr/>
          </p:nvCxnSpPr>
          <p:spPr>
            <a:xfrm>
              <a:off x="4870103" y="2564804"/>
              <a:ext cx="2585587" cy="1675269"/>
            </a:xfrm>
            <a:prstGeom prst="bentConnector2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0A7CF85-3CBF-43E3-B4C7-D665FA0AAD3F}"/>
                </a:ext>
              </a:extLst>
            </p:cNvPr>
            <p:cNvSpPr/>
            <p:nvPr/>
          </p:nvSpPr>
          <p:spPr>
            <a:xfrm>
              <a:off x="6769890" y="4240073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2696" y="118302"/>
                    <a:pt x="88323" y="1665"/>
                    <a:pt x="228605" y="0"/>
                  </a:cubicBezTo>
                  <a:cubicBezTo>
                    <a:pt x="331017" y="-50069"/>
                    <a:pt x="907758" y="-34192"/>
                    <a:pt x="1142995" y="0"/>
                  </a:cubicBezTo>
                  <a:cubicBezTo>
                    <a:pt x="1263872" y="690"/>
                    <a:pt x="1378907" y="98360"/>
                    <a:pt x="1371600" y="228605"/>
                  </a:cubicBezTo>
                  <a:cubicBezTo>
                    <a:pt x="1373975" y="412187"/>
                    <a:pt x="1434075" y="936160"/>
                    <a:pt x="1371600" y="1142995"/>
                  </a:cubicBezTo>
                  <a:cubicBezTo>
                    <a:pt x="1379200" y="1276529"/>
                    <a:pt x="1287994" y="1365905"/>
                    <a:pt x="1142995" y="1371600"/>
                  </a:cubicBezTo>
                  <a:cubicBezTo>
                    <a:pt x="710627" y="1297129"/>
                    <a:pt x="397669" y="1381175"/>
                    <a:pt x="228605" y="1371600"/>
                  </a:cubicBezTo>
                  <a:cubicBezTo>
                    <a:pt x="97442" y="1358548"/>
                    <a:pt x="1432" y="1267623"/>
                    <a:pt x="0" y="1142995"/>
                  </a:cubicBezTo>
                  <a:cubicBezTo>
                    <a:pt x="-77517" y="854345"/>
                    <a:pt x="-42374" y="651723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9054" y="122523"/>
                    <a:pt x="97885" y="520"/>
                    <a:pt x="228605" y="0"/>
                  </a:cubicBezTo>
                  <a:cubicBezTo>
                    <a:pt x="558887" y="8925"/>
                    <a:pt x="993438" y="-32222"/>
                    <a:pt x="1142995" y="0"/>
                  </a:cubicBezTo>
                  <a:cubicBezTo>
                    <a:pt x="1255927" y="13284"/>
                    <a:pt x="1377321" y="110850"/>
                    <a:pt x="1371600" y="228605"/>
                  </a:cubicBezTo>
                  <a:cubicBezTo>
                    <a:pt x="1329672" y="359541"/>
                    <a:pt x="1359280" y="942383"/>
                    <a:pt x="1371600" y="1142995"/>
                  </a:cubicBezTo>
                  <a:cubicBezTo>
                    <a:pt x="1377341" y="1261294"/>
                    <a:pt x="1257009" y="1367530"/>
                    <a:pt x="1142995" y="1371600"/>
                  </a:cubicBezTo>
                  <a:cubicBezTo>
                    <a:pt x="990051" y="1319542"/>
                    <a:pt x="382645" y="1300127"/>
                    <a:pt x="228605" y="1371600"/>
                  </a:cubicBezTo>
                  <a:cubicBezTo>
                    <a:pt x="103127" y="1394653"/>
                    <a:pt x="-23448" y="1261465"/>
                    <a:pt x="0" y="1142995"/>
                  </a:cubicBezTo>
                  <a:cubicBezTo>
                    <a:pt x="66359" y="992786"/>
                    <a:pt x="-19913" y="523401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16162225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89E16947-688D-426D-AD47-72D3B56241D7}"/>
                </a:ext>
              </a:extLst>
            </p:cNvPr>
            <p:cNvCxnSpPr>
              <a:cxnSpLocks/>
              <a:stCxn id="20" idx="3"/>
              <a:endCxn id="29" idx="2"/>
            </p:cNvCxnSpPr>
            <p:nvPr/>
          </p:nvCxnSpPr>
          <p:spPr>
            <a:xfrm flipV="1">
              <a:off x="4870103" y="5611673"/>
              <a:ext cx="2585587" cy="60620"/>
            </a:xfrm>
            <a:prstGeom prst="bentConnector2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4B866A9-F15D-4071-ACB0-94EC4D28EA34}"/>
                </a:ext>
              </a:extLst>
            </p:cNvPr>
            <p:cNvSpPr/>
            <p:nvPr/>
          </p:nvSpPr>
          <p:spPr>
            <a:xfrm>
              <a:off x="10307935" y="4242585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3327" y="109974"/>
                    <a:pt x="126992" y="5099"/>
                    <a:pt x="228605" y="0"/>
                  </a:cubicBezTo>
                  <a:cubicBezTo>
                    <a:pt x="399613" y="-25172"/>
                    <a:pt x="749189" y="55742"/>
                    <a:pt x="1142995" y="0"/>
                  </a:cubicBezTo>
                  <a:cubicBezTo>
                    <a:pt x="1266328" y="-12944"/>
                    <a:pt x="1361158" y="123743"/>
                    <a:pt x="1371600" y="228605"/>
                  </a:cubicBezTo>
                  <a:cubicBezTo>
                    <a:pt x="1402191" y="614792"/>
                    <a:pt x="1372413" y="884221"/>
                    <a:pt x="1371600" y="1142995"/>
                  </a:cubicBezTo>
                  <a:cubicBezTo>
                    <a:pt x="1358380" y="1261247"/>
                    <a:pt x="1272824" y="1367474"/>
                    <a:pt x="1142995" y="1371600"/>
                  </a:cubicBezTo>
                  <a:cubicBezTo>
                    <a:pt x="1012807" y="1398225"/>
                    <a:pt x="631421" y="1405020"/>
                    <a:pt x="228605" y="1371600"/>
                  </a:cubicBezTo>
                  <a:cubicBezTo>
                    <a:pt x="116804" y="1375314"/>
                    <a:pt x="-10790" y="1259079"/>
                    <a:pt x="0" y="1142995"/>
                  </a:cubicBezTo>
                  <a:cubicBezTo>
                    <a:pt x="-29118" y="854020"/>
                    <a:pt x="5730" y="358127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4917" y="95287"/>
                    <a:pt x="100436" y="14254"/>
                    <a:pt x="228605" y="0"/>
                  </a:cubicBezTo>
                  <a:cubicBezTo>
                    <a:pt x="381943" y="64432"/>
                    <a:pt x="848313" y="25477"/>
                    <a:pt x="1142995" y="0"/>
                  </a:cubicBezTo>
                  <a:cubicBezTo>
                    <a:pt x="1271980" y="-68"/>
                    <a:pt x="1376236" y="95503"/>
                    <a:pt x="1371600" y="228605"/>
                  </a:cubicBezTo>
                  <a:cubicBezTo>
                    <a:pt x="1440097" y="619491"/>
                    <a:pt x="1407829" y="802441"/>
                    <a:pt x="1371600" y="1142995"/>
                  </a:cubicBezTo>
                  <a:cubicBezTo>
                    <a:pt x="1375676" y="1260838"/>
                    <a:pt x="1274230" y="1354907"/>
                    <a:pt x="1142995" y="1371600"/>
                  </a:cubicBezTo>
                  <a:cubicBezTo>
                    <a:pt x="977871" y="1307795"/>
                    <a:pt x="368405" y="1437054"/>
                    <a:pt x="228605" y="1371600"/>
                  </a:cubicBezTo>
                  <a:cubicBezTo>
                    <a:pt x="82856" y="1366600"/>
                    <a:pt x="-11822" y="1260486"/>
                    <a:pt x="0" y="1142995"/>
                  </a:cubicBezTo>
                  <a:cubicBezTo>
                    <a:pt x="-79980" y="796450"/>
                    <a:pt x="-79902" y="530682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195915077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FC15A926-C0DD-4893-9853-3CEDFAB5D919}"/>
                </a:ext>
              </a:extLst>
            </p:cNvPr>
            <p:cNvCxnSpPr>
              <a:cxnSpLocks/>
              <a:stCxn id="29" idx="3"/>
              <a:endCxn id="43" idx="1"/>
            </p:cNvCxnSpPr>
            <p:nvPr/>
          </p:nvCxnSpPr>
          <p:spPr>
            <a:xfrm>
              <a:off x="8141490" y="4925873"/>
              <a:ext cx="2166445" cy="2512"/>
            </a:xfrm>
            <a:prstGeom prst="bentConnector3">
              <a:avLst>
                <a:gd name="adj1" fmla="val 50000"/>
              </a:avLst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69" name="Graphic 68" descr="Monitor outline">
              <a:extLst>
                <a:ext uri="{FF2B5EF4-FFF2-40B4-BE49-F238E27FC236}">
                  <a16:creationId xmlns:a16="http://schemas.microsoft.com/office/drawing/2014/main" id="{8D8B18EE-D948-4659-8539-071E5C14A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536535" y="4471185"/>
              <a:ext cx="914400" cy="914400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656B5E09-B762-4998-BB41-ECCDCE737D41}"/>
                </a:ext>
              </a:extLst>
            </p:cNvPr>
            <p:cNvGrpSpPr/>
            <p:nvPr/>
          </p:nvGrpSpPr>
          <p:grpSpPr>
            <a:xfrm>
              <a:off x="7027043" y="4740031"/>
              <a:ext cx="857294" cy="371684"/>
              <a:chOff x="10565107" y="2354453"/>
              <a:chExt cx="857294" cy="371684"/>
            </a:xfrm>
            <a:solidFill>
              <a:schemeClr val="accent1"/>
            </a:solidFill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34D25427-E4F7-40A3-8B70-9024E20A1A16}"/>
                  </a:ext>
                </a:extLst>
              </p:cNvPr>
              <p:cNvSpPr/>
              <p:nvPr/>
            </p:nvSpPr>
            <p:spPr>
              <a:xfrm>
                <a:off x="10565107" y="2431635"/>
                <a:ext cx="600116" cy="161015"/>
              </a:xfrm>
              <a:custGeom>
                <a:avLst/>
                <a:gdLst>
                  <a:gd name="connsiteX0" fmla="*/ 323867 w 600116"/>
                  <a:gd name="connsiteY0" fmla="*/ 19050 h 161015"/>
                  <a:gd name="connsiteX1" fmla="*/ 552480 w 600116"/>
                  <a:gd name="connsiteY1" fmla="*/ 19050 h 161015"/>
                  <a:gd name="connsiteX2" fmla="*/ 581066 w 600116"/>
                  <a:gd name="connsiteY2" fmla="*/ 47636 h 161015"/>
                  <a:gd name="connsiteX3" fmla="*/ 552480 w 600116"/>
                  <a:gd name="connsiteY3" fmla="*/ 76223 h 161015"/>
                  <a:gd name="connsiteX4" fmla="*/ 381021 w 600116"/>
                  <a:gd name="connsiteY4" fmla="*/ 76223 h 161015"/>
                  <a:gd name="connsiteX5" fmla="*/ 371496 w 600116"/>
                  <a:gd name="connsiteY5" fmla="*/ 85748 h 161015"/>
                  <a:gd name="connsiteX6" fmla="*/ 381021 w 600116"/>
                  <a:gd name="connsiteY6" fmla="*/ 95273 h 161015"/>
                  <a:gd name="connsiteX7" fmla="*/ 552480 w 600116"/>
                  <a:gd name="connsiteY7" fmla="*/ 95273 h 161015"/>
                  <a:gd name="connsiteX8" fmla="*/ 600116 w 600116"/>
                  <a:gd name="connsiteY8" fmla="*/ 47636 h 161015"/>
                  <a:gd name="connsiteX9" fmla="*/ 552480 w 600116"/>
                  <a:gd name="connsiteY9" fmla="*/ 0 h 161015"/>
                  <a:gd name="connsiteX10" fmla="*/ 323867 w 600116"/>
                  <a:gd name="connsiteY10" fmla="*/ 0 h 161015"/>
                  <a:gd name="connsiteX11" fmla="*/ 274972 w 600116"/>
                  <a:gd name="connsiteY11" fmla="*/ 13329 h 161015"/>
                  <a:gd name="connsiteX12" fmla="*/ 5402 w 600116"/>
                  <a:gd name="connsiteY12" fmla="*/ 142903 h 161015"/>
                  <a:gd name="connsiteX13" fmla="*/ 942 w 600116"/>
                  <a:gd name="connsiteY13" fmla="*/ 155614 h 161015"/>
                  <a:gd name="connsiteX14" fmla="*/ 13652 w 600116"/>
                  <a:gd name="connsiteY14" fmla="*/ 160073 h 161015"/>
                  <a:gd name="connsiteX15" fmla="*/ 283822 w 600116"/>
                  <a:gd name="connsiteY15" fmla="*/ 30184 h 161015"/>
                  <a:gd name="connsiteX16" fmla="*/ 323867 w 600116"/>
                  <a:gd name="connsiteY16" fmla="*/ 19050 h 16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0116" h="161015">
                    <a:moveTo>
                      <a:pt x="323867" y="19050"/>
                    </a:moveTo>
                    <a:lnTo>
                      <a:pt x="552480" y="19050"/>
                    </a:lnTo>
                    <a:cubicBezTo>
                      <a:pt x="568268" y="19050"/>
                      <a:pt x="581066" y="31849"/>
                      <a:pt x="581066" y="47636"/>
                    </a:cubicBezTo>
                    <a:cubicBezTo>
                      <a:pt x="581066" y="63424"/>
                      <a:pt x="568268" y="76223"/>
                      <a:pt x="552480" y="76223"/>
                    </a:cubicBezTo>
                    <a:lnTo>
                      <a:pt x="381021" y="76223"/>
                    </a:lnTo>
                    <a:cubicBezTo>
                      <a:pt x="375761" y="76223"/>
                      <a:pt x="371496" y="80487"/>
                      <a:pt x="371496" y="85748"/>
                    </a:cubicBezTo>
                    <a:cubicBezTo>
                      <a:pt x="371496" y="91009"/>
                      <a:pt x="375761" y="95273"/>
                      <a:pt x="381021" y="95273"/>
                    </a:cubicBezTo>
                    <a:lnTo>
                      <a:pt x="552480" y="95273"/>
                    </a:lnTo>
                    <a:cubicBezTo>
                      <a:pt x="578789" y="95273"/>
                      <a:pt x="600116" y="73945"/>
                      <a:pt x="600116" y="47636"/>
                    </a:cubicBezTo>
                    <a:cubicBezTo>
                      <a:pt x="600116" y="21327"/>
                      <a:pt x="578789" y="0"/>
                      <a:pt x="552480" y="0"/>
                    </a:cubicBezTo>
                    <a:lnTo>
                      <a:pt x="323867" y="0"/>
                    </a:lnTo>
                    <a:cubicBezTo>
                      <a:pt x="306690" y="140"/>
                      <a:pt x="289843" y="4733"/>
                      <a:pt x="274972" y="13329"/>
                    </a:cubicBezTo>
                    <a:lnTo>
                      <a:pt x="5402" y="142903"/>
                    </a:lnTo>
                    <a:cubicBezTo>
                      <a:pt x="660" y="145181"/>
                      <a:pt x="-1336" y="150872"/>
                      <a:pt x="942" y="155614"/>
                    </a:cubicBezTo>
                    <a:cubicBezTo>
                      <a:pt x="3220" y="160355"/>
                      <a:pt x="8911" y="162352"/>
                      <a:pt x="13652" y="160073"/>
                    </a:cubicBezTo>
                    <a:lnTo>
                      <a:pt x="283822" y="30184"/>
                    </a:lnTo>
                    <a:cubicBezTo>
                      <a:pt x="295958" y="23013"/>
                      <a:pt x="309771" y="19173"/>
                      <a:pt x="323867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2F7040F-8A9A-41C7-9732-8E3D9FBF5A33}"/>
                  </a:ext>
                </a:extLst>
              </p:cNvPr>
              <p:cNvSpPr/>
              <p:nvPr/>
            </p:nvSpPr>
            <p:spPr>
              <a:xfrm>
                <a:off x="10698362" y="2354453"/>
                <a:ext cx="724039" cy="371684"/>
              </a:xfrm>
              <a:custGeom>
                <a:avLst/>
                <a:gdLst>
                  <a:gd name="connsiteX0" fmla="*/ 676410 w 724039"/>
                  <a:gd name="connsiteY0" fmla="*/ 10 h 371684"/>
                  <a:gd name="connsiteX1" fmla="*/ 651668 w 724039"/>
                  <a:gd name="connsiteY1" fmla="*/ 6986 h 371684"/>
                  <a:gd name="connsiteX2" fmla="*/ 488785 w 724039"/>
                  <a:gd name="connsiteY2" fmla="*/ 100357 h 371684"/>
                  <a:gd name="connsiteX3" fmla="*/ 485259 w 724039"/>
                  <a:gd name="connsiteY3" fmla="*/ 113361 h 371684"/>
                  <a:gd name="connsiteX4" fmla="*/ 498263 w 724039"/>
                  <a:gd name="connsiteY4" fmla="*/ 116886 h 371684"/>
                  <a:gd name="connsiteX5" fmla="*/ 661690 w 724039"/>
                  <a:gd name="connsiteY5" fmla="*/ 23175 h 371684"/>
                  <a:gd name="connsiteX6" fmla="*/ 676410 w 724039"/>
                  <a:gd name="connsiteY6" fmla="*/ 19060 h 371684"/>
                  <a:gd name="connsiteX7" fmla="*/ 704990 w 724039"/>
                  <a:gd name="connsiteY7" fmla="*/ 47644 h 371684"/>
                  <a:gd name="connsiteX8" fmla="*/ 694929 w 724039"/>
                  <a:gd name="connsiteY8" fmla="*/ 69950 h 371684"/>
                  <a:gd name="connsiteX9" fmla="*/ 433695 w 724039"/>
                  <a:gd name="connsiteY9" fmla="*/ 260934 h 371684"/>
                  <a:gd name="connsiteX10" fmla="*/ 416365 w 724039"/>
                  <a:gd name="connsiteY10" fmla="*/ 266784 h 371684"/>
                  <a:gd name="connsiteX11" fmla="*/ 238242 w 724039"/>
                  <a:gd name="connsiteY11" fmla="*/ 266784 h 371684"/>
                  <a:gd name="connsiteX12" fmla="*/ 2893 w 724039"/>
                  <a:gd name="connsiteY12" fmla="*/ 355323 h 371684"/>
                  <a:gd name="connsiteX13" fmla="*/ 2688 w 724039"/>
                  <a:gd name="connsiteY13" fmla="*/ 368791 h 371684"/>
                  <a:gd name="connsiteX14" fmla="*/ 16157 w 724039"/>
                  <a:gd name="connsiteY14" fmla="*/ 368997 h 371684"/>
                  <a:gd name="connsiteX15" fmla="*/ 16362 w 724039"/>
                  <a:gd name="connsiteY15" fmla="*/ 368792 h 371684"/>
                  <a:gd name="connsiteX16" fmla="*/ 238242 w 724039"/>
                  <a:gd name="connsiteY16" fmla="*/ 285834 h 371684"/>
                  <a:gd name="connsiteX17" fmla="*/ 416365 w 724039"/>
                  <a:gd name="connsiteY17" fmla="*/ 285834 h 371684"/>
                  <a:gd name="connsiteX18" fmla="*/ 444852 w 724039"/>
                  <a:gd name="connsiteY18" fmla="*/ 276374 h 371684"/>
                  <a:gd name="connsiteX19" fmla="*/ 706798 w 724039"/>
                  <a:gd name="connsiteY19" fmla="*/ 84870 h 371684"/>
                  <a:gd name="connsiteX20" fmla="*/ 707910 w 724039"/>
                  <a:gd name="connsiteY20" fmla="*/ 83917 h 371684"/>
                  <a:gd name="connsiteX21" fmla="*/ 724040 w 724039"/>
                  <a:gd name="connsiteY21" fmla="*/ 47645 h 371684"/>
                  <a:gd name="connsiteX22" fmla="*/ 676410 w 724039"/>
                  <a:gd name="connsiteY22" fmla="*/ 10 h 371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4039" h="371684">
                    <a:moveTo>
                      <a:pt x="676410" y="10"/>
                    </a:moveTo>
                    <a:cubicBezTo>
                      <a:pt x="667653" y="-172"/>
                      <a:pt x="659040" y="2256"/>
                      <a:pt x="651668" y="6986"/>
                    </a:cubicBezTo>
                    <a:lnTo>
                      <a:pt x="488785" y="100357"/>
                    </a:lnTo>
                    <a:cubicBezTo>
                      <a:pt x="484220" y="102975"/>
                      <a:pt x="482642" y="108796"/>
                      <a:pt x="485259" y="113361"/>
                    </a:cubicBezTo>
                    <a:cubicBezTo>
                      <a:pt x="487877" y="117925"/>
                      <a:pt x="493698" y="119504"/>
                      <a:pt x="498263" y="116886"/>
                    </a:cubicBezTo>
                    <a:lnTo>
                      <a:pt x="661690" y="23175"/>
                    </a:lnTo>
                    <a:cubicBezTo>
                      <a:pt x="666066" y="20343"/>
                      <a:pt x="671200" y="18908"/>
                      <a:pt x="676410" y="19060"/>
                    </a:cubicBezTo>
                    <a:cubicBezTo>
                      <a:pt x="692188" y="19079"/>
                      <a:pt x="704972" y="31866"/>
                      <a:pt x="704990" y="47644"/>
                    </a:cubicBezTo>
                    <a:cubicBezTo>
                      <a:pt x="704611" y="56092"/>
                      <a:pt x="701011" y="64074"/>
                      <a:pt x="694929" y="69950"/>
                    </a:cubicBezTo>
                    <a:lnTo>
                      <a:pt x="433695" y="260934"/>
                    </a:lnTo>
                    <a:cubicBezTo>
                      <a:pt x="428699" y="264699"/>
                      <a:pt x="422621" y="266751"/>
                      <a:pt x="416365" y="266784"/>
                    </a:cubicBezTo>
                    <a:lnTo>
                      <a:pt x="238242" y="266784"/>
                    </a:lnTo>
                    <a:cubicBezTo>
                      <a:pt x="140810" y="266784"/>
                      <a:pt x="61629" y="296573"/>
                      <a:pt x="2893" y="355323"/>
                    </a:cubicBezTo>
                    <a:cubicBezTo>
                      <a:pt x="-882" y="358985"/>
                      <a:pt x="-975" y="365015"/>
                      <a:pt x="2688" y="368791"/>
                    </a:cubicBezTo>
                    <a:cubicBezTo>
                      <a:pt x="6351" y="372568"/>
                      <a:pt x="12381" y="372659"/>
                      <a:pt x="16157" y="368997"/>
                    </a:cubicBezTo>
                    <a:cubicBezTo>
                      <a:pt x="16226" y="368930"/>
                      <a:pt x="16294" y="368861"/>
                      <a:pt x="16362" y="368792"/>
                    </a:cubicBezTo>
                    <a:cubicBezTo>
                      <a:pt x="71396" y="313744"/>
                      <a:pt x="146047" y="285834"/>
                      <a:pt x="238242" y="285834"/>
                    </a:cubicBezTo>
                    <a:lnTo>
                      <a:pt x="416365" y="285834"/>
                    </a:lnTo>
                    <a:cubicBezTo>
                      <a:pt x="426625" y="285791"/>
                      <a:pt x="436605" y="282477"/>
                      <a:pt x="444852" y="276374"/>
                    </a:cubicBezTo>
                    <a:lnTo>
                      <a:pt x="706798" y="84870"/>
                    </a:lnTo>
                    <a:lnTo>
                      <a:pt x="707910" y="83917"/>
                    </a:lnTo>
                    <a:cubicBezTo>
                      <a:pt x="717900" y="74455"/>
                      <a:pt x="723705" y="61401"/>
                      <a:pt x="724040" y="47645"/>
                    </a:cubicBezTo>
                    <a:cubicBezTo>
                      <a:pt x="724011" y="21351"/>
                      <a:pt x="702704" y="42"/>
                      <a:pt x="676410" y="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73" name="Graphic 72" descr="Question mark outline">
              <a:extLst>
                <a:ext uri="{FF2B5EF4-FFF2-40B4-BE49-F238E27FC236}">
                  <a16:creationId xmlns:a16="http://schemas.microsoft.com/office/drawing/2014/main" id="{3E80846A-18EC-4F8B-AE1B-A52DEF4F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27103" y="5215093"/>
              <a:ext cx="914400" cy="914400"/>
            </a:xfrm>
            <a:prstGeom prst="rect">
              <a:avLst/>
            </a:prstGeom>
          </p:spPr>
        </p:pic>
        <p:pic>
          <p:nvPicPr>
            <p:cNvPr id="75" name="Graphic 74" descr="Siren outline">
              <a:extLst>
                <a:ext uri="{FF2B5EF4-FFF2-40B4-BE49-F238E27FC236}">
                  <a16:creationId xmlns:a16="http://schemas.microsoft.com/office/drawing/2014/main" id="{461821A7-385A-4437-A0C4-78C2AD79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7103" y="2107604"/>
              <a:ext cx="914400" cy="914400"/>
            </a:xfrm>
            <a:prstGeom prst="rect">
              <a:avLst/>
            </a:prstGeom>
          </p:spPr>
        </p:pic>
        <p:pic>
          <p:nvPicPr>
            <p:cNvPr id="77" name="Graphic 76" descr="Warning outline">
              <a:extLst>
                <a:ext uri="{FF2B5EF4-FFF2-40B4-BE49-F238E27FC236}">
                  <a16:creationId xmlns:a16="http://schemas.microsoft.com/office/drawing/2014/main" id="{07B11F5F-8068-47E6-B965-0C4E0C720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0002" y="3667652"/>
              <a:ext cx="914400" cy="9144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1BFB38B-D823-48DD-B7AD-286D07782E0D}"/>
              </a:ext>
            </a:extLst>
          </p:cNvPr>
          <p:cNvSpPr txBox="1"/>
          <p:nvPr/>
        </p:nvSpPr>
        <p:spPr>
          <a:xfrm>
            <a:off x="6407940" y="1879004"/>
            <a:ext cx="44649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Imminent Danger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Call police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Non-Imminent Danger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Obtain consent</a:t>
            </a:r>
          </a:p>
        </p:txBody>
      </p:sp>
      <p:pic>
        <p:nvPicPr>
          <p:cNvPr id="26" name="Graphic 25" descr="Warning outline">
            <a:extLst>
              <a:ext uri="{FF2B5EF4-FFF2-40B4-BE49-F238E27FC236}">
                <a16:creationId xmlns:a16="http://schemas.microsoft.com/office/drawing/2014/main" id="{EA32B5D2-CFD0-485D-ADEC-930EECDD90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94002" y="3667652"/>
            <a:ext cx="914400" cy="914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B54432-9866-4E79-9D87-EB599609AE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582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D6032A84-4F48-4BF0-BEC1-79AC27B1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Plan</a:t>
            </a:r>
          </a:p>
        </p:txBody>
      </p:sp>
      <p:grpSp>
        <p:nvGrpSpPr>
          <p:cNvPr id="22" name="!!planflow">
            <a:extLst>
              <a:ext uri="{FF2B5EF4-FFF2-40B4-BE49-F238E27FC236}">
                <a16:creationId xmlns:a16="http://schemas.microsoft.com/office/drawing/2014/main" id="{93AF2C60-ECF0-4B78-88B6-22D26C2064F9}"/>
              </a:ext>
            </a:extLst>
          </p:cNvPr>
          <p:cNvGrpSpPr/>
          <p:nvPr/>
        </p:nvGrpSpPr>
        <p:grpSpPr>
          <a:xfrm>
            <a:off x="-5918789" y="1879004"/>
            <a:ext cx="11388133" cy="4479089"/>
            <a:chOff x="291402" y="1879004"/>
            <a:chExt cx="11388133" cy="447908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3A43BB9-A810-4973-9B5C-0F1D6D88FE15}"/>
                </a:ext>
              </a:extLst>
            </p:cNvPr>
            <p:cNvSpPr/>
            <p:nvPr/>
          </p:nvSpPr>
          <p:spPr>
            <a:xfrm>
              <a:off x="291402" y="3439052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3011" y="91415"/>
                    <a:pt x="100393" y="7150"/>
                    <a:pt x="228605" y="0"/>
                  </a:cubicBezTo>
                  <a:cubicBezTo>
                    <a:pt x="631542" y="-9143"/>
                    <a:pt x="833754" y="79394"/>
                    <a:pt x="1142995" y="0"/>
                  </a:cubicBezTo>
                  <a:cubicBezTo>
                    <a:pt x="1273546" y="429"/>
                    <a:pt x="1363019" y="101190"/>
                    <a:pt x="1371600" y="228605"/>
                  </a:cubicBezTo>
                  <a:cubicBezTo>
                    <a:pt x="1299248" y="646893"/>
                    <a:pt x="1342278" y="1026054"/>
                    <a:pt x="1371600" y="1142995"/>
                  </a:cubicBezTo>
                  <a:cubicBezTo>
                    <a:pt x="1382778" y="1278584"/>
                    <a:pt x="1277067" y="1362989"/>
                    <a:pt x="1142995" y="1371600"/>
                  </a:cubicBezTo>
                  <a:cubicBezTo>
                    <a:pt x="771887" y="1453571"/>
                    <a:pt x="469250" y="1409354"/>
                    <a:pt x="228605" y="1371600"/>
                  </a:cubicBezTo>
                  <a:cubicBezTo>
                    <a:pt x="105424" y="1368375"/>
                    <a:pt x="1510" y="1270365"/>
                    <a:pt x="0" y="1142995"/>
                  </a:cubicBezTo>
                  <a:cubicBezTo>
                    <a:pt x="39107" y="723582"/>
                    <a:pt x="-72872" y="364188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-10062" y="105769"/>
                    <a:pt x="104370" y="-4770"/>
                    <a:pt x="228605" y="0"/>
                  </a:cubicBezTo>
                  <a:cubicBezTo>
                    <a:pt x="331453" y="42981"/>
                    <a:pt x="847565" y="-29688"/>
                    <a:pt x="1142995" y="0"/>
                  </a:cubicBezTo>
                  <a:cubicBezTo>
                    <a:pt x="1272222" y="255"/>
                    <a:pt x="1360606" y="96549"/>
                    <a:pt x="1371600" y="228605"/>
                  </a:cubicBezTo>
                  <a:cubicBezTo>
                    <a:pt x="1404709" y="540854"/>
                    <a:pt x="1355155" y="927601"/>
                    <a:pt x="1371600" y="1142995"/>
                  </a:cubicBezTo>
                  <a:cubicBezTo>
                    <a:pt x="1365919" y="1282642"/>
                    <a:pt x="1254069" y="1368910"/>
                    <a:pt x="1142995" y="1371600"/>
                  </a:cubicBezTo>
                  <a:cubicBezTo>
                    <a:pt x="1042351" y="1315864"/>
                    <a:pt x="494921" y="1379781"/>
                    <a:pt x="228605" y="1371600"/>
                  </a:cubicBezTo>
                  <a:cubicBezTo>
                    <a:pt x="82973" y="1380565"/>
                    <a:pt x="-12725" y="1263487"/>
                    <a:pt x="0" y="1142995"/>
                  </a:cubicBezTo>
                  <a:cubicBezTo>
                    <a:pt x="44778" y="1026214"/>
                    <a:pt x="-64362" y="572260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357265931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303C75BF-2423-4731-A5F8-8F2E0440E217}"/>
                </a:ext>
              </a:extLst>
            </p:cNvPr>
            <p:cNvCxnSpPr>
              <a:cxnSpLocks/>
              <a:stCxn id="23" idx="3"/>
              <a:endCxn id="26" idx="1"/>
            </p:cNvCxnSpPr>
            <p:nvPr/>
          </p:nvCxnSpPr>
          <p:spPr>
            <a:xfrm flipV="1">
              <a:off x="1663002" y="2564804"/>
              <a:ext cx="1835501" cy="1560048"/>
            </a:xfrm>
            <a:prstGeom prst="bentConnector3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A394E29-1872-4435-AED5-77EC4AFB4C33}"/>
                </a:ext>
              </a:extLst>
            </p:cNvPr>
            <p:cNvSpPr/>
            <p:nvPr/>
          </p:nvSpPr>
          <p:spPr>
            <a:xfrm>
              <a:off x="3498503" y="1879004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-7300" y="118828"/>
                    <a:pt x="88475" y="577"/>
                    <a:pt x="228605" y="0"/>
                  </a:cubicBezTo>
                  <a:cubicBezTo>
                    <a:pt x="393287" y="-14673"/>
                    <a:pt x="853661" y="-16571"/>
                    <a:pt x="1142995" y="0"/>
                  </a:cubicBezTo>
                  <a:cubicBezTo>
                    <a:pt x="1284512" y="-14681"/>
                    <a:pt x="1359846" y="97121"/>
                    <a:pt x="1371600" y="228605"/>
                  </a:cubicBezTo>
                  <a:cubicBezTo>
                    <a:pt x="1376038" y="577614"/>
                    <a:pt x="1441261" y="774081"/>
                    <a:pt x="1371600" y="1142995"/>
                  </a:cubicBezTo>
                  <a:cubicBezTo>
                    <a:pt x="1374490" y="1275961"/>
                    <a:pt x="1281183" y="1393409"/>
                    <a:pt x="1142995" y="1371600"/>
                  </a:cubicBezTo>
                  <a:cubicBezTo>
                    <a:pt x="979934" y="1335161"/>
                    <a:pt x="534217" y="1305481"/>
                    <a:pt x="228605" y="1371600"/>
                  </a:cubicBezTo>
                  <a:cubicBezTo>
                    <a:pt x="99045" y="1368704"/>
                    <a:pt x="5193" y="1263710"/>
                    <a:pt x="0" y="1142995"/>
                  </a:cubicBezTo>
                  <a:cubicBezTo>
                    <a:pt x="-30558" y="820771"/>
                    <a:pt x="6298" y="360489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10200" y="116153"/>
                    <a:pt x="105606" y="-903"/>
                    <a:pt x="228605" y="0"/>
                  </a:cubicBezTo>
                  <a:cubicBezTo>
                    <a:pt x="383149" y="-1275"/>
                    <a:pt x="983089" y="-30233"/>
                    <a:pt x="1142995" y="0"/>
                  </a:cubicBezTo>
                  <a:cubicBezTo>
                    <a:pt x="1252300" y="6832"/>
                    <a:pt x="1393189" y="97663"/>
                    <a:pt x="1371600" y="228605"/>
                  </a:cubicBezTo>
                  <a:cubicBezTo>
                    <a:pt x="1450807" y="593965"/>
                    <a:pt x="1344501" y="763369"/>
                    <a:pt x="1371600" y="1142995"/>
                  </a:cubicBezTo>
                  <a:cubicBezTo>
                    <a:pt x="1363888" y="1262997"/>
                    <a:pt x="1272367" y="1372898"/>
                    <a:pt x="1142995" y="1371600"/>
                  </a:cubicBezTo>
                  <a:cubicBezTo>
                    <a:pt x="857681" y="1340114"/>
                    <a:pt x="584075" y="1334022"/>
                    <a:pt x="228605" y="1371600"/>
                  </a:cubicBezTo>
                  <a:cubicBezTo>
                    <a:pt x="79896" y="1379172"/>
                    <a:pt x="785" y="1290473"/>
                    <a:pt x="0" y="1142995"/>
                  </a:cubicBezTo>
                  <a:cubicBezTo>
                    <a:pt x="-53410" y="833082"/>
                    <a:pt x="54349" y="454466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24539639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EDCB291-7216-401B-B775-D0C461DFB549}"/>
                </a:ext>
              </a:extLst>
            </p:cNvPr>
            <p:cNvSpPr/>
            <p:nvPr/>
          </p:nvSpPr>
          <p:spPr>
            <a:xfrm>
              <a:off x="3498503" y="4986493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5260" y="111882"/>
                    <a:pt x="100474" y="503"/>
                    <a:pt x="228605" y="0"/>
                  </a:cubicBezTo>
                  <a:cubicBezTo>
                    <a:pt x="322695" y="-60235"/>
                    <a:pt x="1000795" y="69370"/>
                    <a:pt x="1142995" y="0"/>
                  </a:cubicBezTo>
                  <a:cubicBezTo>
                    <a:pt x="1280696" y="5721"/>
                    <a:pt x="1369640" y="107976"/>
                    <a:pt x="1371600" y="228605"/>
                  </a:cubicBezTo>
                  <a:cubicBezTo>
                    <a:pt x="1436673" y="475821"/>
                    <a:pt x="1292055" y="759740"/>
                    <a:pt x="1371600" y="1142995"/>
                  </a:cubicBezTo>
                  <a:cubicBezTo>
                    <a:pt x="1360790" y="1263820"/>
                    <a:pt x="1270896" y="1354473"/>
                    <a:pt x="1142995" y="1371600"/>
                  </a:cubicBezTo>
                  <a:cubicBezTo>
                    <a:pt x="1050868" y="1316389"/>
                    <a:pt x="519195" y="1449911"/>
                    <a:pt x="228605" y="1371600"/>
                  </a:cubicBezTo>
                  <a:cubicBezTo>
                    <a:pt x="97447" y="1382105"/>
                    <a:pt x="4507" y="1275878"/>
                    <a:pt x="0" y="1142995"/>
                  </a:cubicBezTo>
                  <a:cubicBezTo>
                    <a:pt x="25308" y="721057"/>
                    <a:pt x="29361" y="552400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221" y="82577"/>
                    <a:pt x="119008" y="-10563"/>
                    <a:pt x="228605" y="0"/>
                  </a:cubicBezTo>
                  <a:cubicBezTo>
                    <a:pt x="325621" y="-3050"/>
                    <a:pt x="708511" y="-45716"/>
                    <a:pt x="1142995" y="0"/>
                  </a:cubicBezTo>
                  <a:cubicBezTo>
                    <a:pt x="1270059" y="-7892"/>
                    <a:pt x="1379126" y="92816"/>
                    <a:pt x="1371600" y="228605"/>
                  </a:cubicBezTo>
                  <a:cubicBezTo>
                    <a:pt x="1444772" y="387465"/>
                    <a:pt x="1358691" y="705880"/>
                    <a:pt x="1371600" y="1142995"/>
                  </a:cubicBezTo>
                  <a:cubicBezTo>
                    <a:pt x="1352748" y="1256523"/>
                    <a:pt x="1268258" y="1370029"/>
                    <a:pt x="1142995" y="1371600"/>
                  </a:cubicBezTo>
                  <a:cubicBezTo>
                    <a:pt x="871292" y="1313303"/>
                    <a:pt x="567368" y="1413860"/>
                    <a:pt x="228605" y="1371600"/>
                  </a:cubicBezTo>
                  <a:cubicBezTo>
                    <a:pt x="106812" y="1381121"/>
                    <a:pt x="4085" y="1284737"/>
                    <a:pt x="0" y="1142995"/>
                  </a:cubicBezTo>
                  <a:cubicBezTo>
                    <a:pt x="49187" y="957434"/>
                    <a:pt x="70891" y="362823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308020924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419B0856-E167-4CA9-BE0B-0E374AB193E5}"/>
                </a:ext>
              </a:extLst>
            </p:cNvPr>
            <p:cNvCxnSpPr>
              <a:cxnSpLocks/>
              <a:stCxn id="23" idx="3"/>
              <a:endCxn id="27" idx="1"/>
            </p:cNvCxnSpPr>
            <p:nvPr/>
          </p:nvCxnSpPr>
          <p:spPr>
            <a:xfrm>
              <a:off x="1663002" y="4124852"/>
              <a:ext cx="1835501" cy="1547441"/>
            </a:xfrm>
            <a:prstGeom prst="bentConnector3">
              <a:avLst>
                <a:gd name="adj1" fmla="val 50000"/>
              </a:avLst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85630A91-8CC5-452F-9FC3-B2B3283D0806}"/>
                </a:ext>
              </a:extLst>
            </p:cNvPr>
            <p:cNvCxnSpPr>
              <a:cxnSpLocks/>
              <a:stCxn id="26" idx="3"/>
              <a:endCxn id="32" idx="0"/>
            </p:cNvCxnSpPr>
            <p:nvPr/>
          </p:nvCxnSpPr>
          <p:spPr>
            <a:xfrm>
              <a:off x="4870103" y="2564804"/>
              <a:ext cx="2585587" cy="1675269"/>
            </a:xfrm>
            <a:prstGeom prst="bentConnector2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350519-558A-4660-8811-0C4D60CFCEB6}"/>
                </a:ext>
              </a:extLst>
            </p:cNvPr>
            <p:cNvSpPr/>
            <p:nvPr/>
          </p:nvSpPr>
          <p:spPr>
            <a:xfrm>
              <a:off x="6769890" y="4240073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2696" y="118302"/>
                    <a:pt x="88323" y="1665"/>
                    <a:pt x="228605" y="0"/>
                  </a:cubicBezTo>
                  <a:cubicBezTo>
                    <a:pt x="331017" y="-50069"/>
                    <a:pt x="907758" y="-34192"/>
                    <a:pt x="1142995" y="0"/>
                  </a:cubicBezTo>
                  <a:cubicBezTo>
                    <a:pt x="1263872" y="690"/>
                    <a:pt x="1378907" y="98360"/>
                    <a:pt x="1371600" y="228605"/>
                  </a:cubicBezTo>
                  <a:cubicBezTo>
                    <a:pt x="1373975" y="412187"/>
                    <a:pt x="1434075" y="936160"/>
                    <a:pt x="1371600" y="1142995"/>
                  </a:cubicBezTo>
                  <a:cubicBezTo>
                    <a:pt x="1379200" y="1276529"/>
                    <a:pt x="1287994" y="1365905"/>
                    <a:pt x="1142995" y="1371600"/>
                  </a:cubicBezTo>
                  <a:cubicBezTo>
                    <a:pt x="710627" y="1297129"/>
                    <a:pt x="397669" y="1381175"/>
                    <a:pt x="228605" y="1371600"/>
                  </a:cubicBezTo>
                  <a:cubicBezTo>
                    <a:pt x="97442" y="1358548"/>
                    <a:pt x="1432" y="1267623"/>
                    <a:pt x="0" y="1142995"/>
                  </a:cubicBezTo>
                  <a:cubicBezTo>
                    <a:pt x="-77517" y="854345"/>
                    <a:pt x="-42374" y="651723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9054" y="122523"/>
                    <a:pt x="97885" y="520"/>
                    <a:pt x="228605" y="0"/>
                  </a:cubicBezTo>
                  <a:cubicBezTo>
                    <a:pt x="558887" y="8925"/>
                    <a:pt x="993438" y="-32222"/>
                    <a:pt x="1142995" y="0"/>
                  </a:cubicBezTo>
                  <a:cubicBezTo>
                    <a:pt x="1255927" y="13284"/>
                    <a:pt x="1377321" y="110850"/>
                    <a:pt x="1371600" y="228605"/>
                  </a:cubicBezTo>
                  <a:cubicBezTo>
                    <a:pt x="1329672" y="359541"/>
                    <a:pt x="1359280" y="942383"/>
                    <a:pt x="1371600" y="1142995"/>
                  </a:cubicBezTo>
                  <a:cubicBezTo>
                    <a:pt x="1377341" y="1261294"/>
                    <a:pt x="1257009" y="1367530"/>
                    <a:pt x="1142995" y="1371600"/>
                  </a:cubicBezTo>
                  <a:cubicBezTo>
                    <a:pt x="990051" y="1319542"/>
                    <a:pt x="382645" y="1300127"/>
                    <a:pt x="228605" y="1371600"/>
                  </a:cubicBezTo>
                  <a:cubicBezTo>
                    <a:pt x="103127" y="1394653"/>
                    <a:pt x="-23448" y="1261465"/>
                    <a:pt x="0" y="1142995"/>
                  </a:cubicBezTo>
                  <a:cubicBezTo>
                    <a:pt x="66359" y="992786"/>
                    <a:pt x="-19913" y="523401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16162225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72635FB7-A63D-4132-B177-1E22EA81C4F8}"/>
                </a:ext>
              </a:extLst>
            </p:cNvPr>
            <p:cNvCxnSpPr>
              <a:cxnSpLocks/>
              <a:stCxn id="27" idx="3"/>
              <a:endCxn id="32" idx="2"/>
            </p:cNvCxnSpPr>
            <p:nvPr/>
          </p:nvCxnSpPr>
          <p:spPr>
            <a:xfrm flipV="1">
              <a:off x="4870103" y="5611673"/>
              <a:ext cx="2585587" cy="60620"/>
            </a:xfrm>
            <a:prstGeom prst="bentConnector2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7594753-23BC-4788-A13B-87A6EEACDBB4}"/>
                </a:ext>
              </a:extLst>
            </p:cNvPr>
            <p:cNvSpPr/>
            <p:nvPr/>
          </p:nvSpPr>
          <p:spPr>
            <a:xfrm>
              <a:off x="10307935" y="4242585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3327" y="109974"/>
                    <a:pt x="126992" y="5099"/>
                    <a:pt x="228605" y="0"/>
                  </a:cubicBezTo>
                  <a:cubicBezTo>
                    <a:pt x="399613" y="-25172"/>
                    <a:pt x="749189" y="55742"/>
                    <a:pt x="1142995" y="0"/>
                  </a:cubicBezTo>
                  <a:cubicBezTo>
                    <a:pt x="1266328" y="-12944"/>
                    <a:pt x="1361158" y="123743"/>
                    <a:pt x="1371600" y="228605"/>
                  </a:cubicBezTo>
                  <a:cubicBezTo>
                    <a:pt x="1402191" y="614792"/>
                    <a:pt x="1372413" y="884221"/>
                    <a:pt x="1371600" y="1142995"/>
                  </a:cubicBezTo>
                  <a:cubicBezTo>
                    <a:pt x="1358380" y="1261247"/>
                    <a:pt x="1272824" y="1367474"/>
                    <a:pt x="1142995" y="1371600"/>
                  </a:cubicBezTo>
                  <a:cubicBezTo>
                    <a:pt x="1012807" y="1398225"/>
                    <a:pt x="631421" y="1405020"/>
                    <a:pt x="228605" y="1371600"/>
                  </a:cubicBezTo>
                  <a:cubicBezTo>
                    <a:pt x="116804" y="1375314"/>
                    <a:pt x="-10790" y="1259079"/>
                    <a:pt x="0" y="1142995"/>
                  </a:cubicBezTo>
                  <a:cubicBezTo>
                    <a:pt x="-29118" y="854020"/>
                    <a:pt x="5730" y="358127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4917" y="95287"/>
                    <a:pt x="100436" y="14254"/>
                    <a:pt x="228605" y="0"/>
                  </a:cubicBezTo>
                  <a:cubicBezTo>
                    <a:pt x="381943" y="64432"/>
                    <a:pt x="848313" y="25477"/>
                    <a:pt x="1142995" y="0"/>
                  </a:cubicBezTo>
                  <a:cubicBezTo>
                    <a:pt x="1271980" y="-68"/>
                    <a:pt x="1376236" y="95503"/>
                    <a:pt x="1371600" y="228605"/>
                  </a:cubicBezTo>
                  <a:cubicBezTo>
                    <a:pt x="1440097" y="619491"/>
                    <a:pt x="1407829" y="802441"/>
                    <a:pt x="1371600" y="1142995"/>
                  </a:cubicBezTo>
                  <a:cubicBezTo>
                    <a:pt x="1375676" y="1260838"/>
                    <a:pt x="1274230" y="1354907"/>
                    <a:pt x="1142995" y="1371600"/>
                  </a:cubicBezTo>
                  <a:cubicBezTo>
                    <a:pt x="977871" y="1307795"/>
                    <a:pt x="368405" y="1437054"/>
                    <a:pt x="228605" y="1371600"/>
                  </a:cubicBezTo>
                  <a:cubicBezTo>
                    <a:pt x="82856" y="1366600"/>
                    <a:pt x="-11822" y="1260486"/>
                    <a:pt x="0" y="1142995"/>
                  </a:cubicBezTo>
                  <a:cubicBezTo>
                    <a:pt x="-79980" y="796450"/>
                    <a:pt x="-79902" y="530682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195915077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80510BD2-AF87-4790-8646-1CCCACBCB43C}"/>
                </a:ext>
              </a:extLst>
            </p:cNvPr>
            <p:cNvCxnSpPr>
              <a:cxnSpLocks/>
              <a:stCxn id="32" idx="3"/>
              <a:endCxn id="34" idx="1"/>
            </p:cNvCxnSpPr>
            <p:nvPr/>
          </p:nvCxnSpPr>
          <p:spPr>
            <a:xfrm>
              <a:off x="8141490" y="4925873"/>
              <a:ext cx="2166445" cy="2512"/>
            </a:xfrm>
            <a:prstGeom prst="bentConnector3">
              <a:avLst>
                <a:gd name="adj1" fmla="val 50000"/>
              </a:avLst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6" name="Graphic 35" descr="Monitor outline">
              <a:extLst>
                <a:ext uri="{FF2B5EF4-FFF2-40B4-BE49-F238E27FC236}">
                  <a16:creationId xmlns:a16="http://schemas.microsoft.com/office/drawing/2014/main" id="{BD5D6C0E-BAB4-466C-9185-06BAD4C6F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536535" y="4471185"/>
              <a:ext cx="914400" cy="9144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10234AD-338F-4955-AB30-F50ADAA93C83}"/>
                </a:ext>
              </a:extLst>
            </p:cNvPr>
            <p:cNvGrpSpPr/>
            <p:nvPr/>
          </p:nvGrpSpPr>
          <p:grpSpPr>
            <a:xfrm>
              <a:off x="7027043" y="4740031"/>
              <a:ext cx="857294" cy="371684"/>
              <a:chOff x="10565107" y="2354453"/>
              <a:chExt cx="857294" cy="371684"/>
            </a:xfrm>
            <a:solidFill>
              <a:schemeClr val="accent1"/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790A0303-1FDB-4AAC-92AD-812FD6B1BCA3}"/>
                  </a:ext>
                </a:extLst>
              </p:cNvPr>
              <p:cNvSpPr/>
              <p:nvPr/>
            </p:nvSpPr>
            <p:spPr>
              <a:xfrm>
                <a:off x="10565107" y="2431635"/>
                <a:ext cx="600116" cy="161015"/>
              </a:xfrm>
              <a:custGeom>
                <a:avLst/>
                <a:gdLst>
                  <a:gd name="connsiteX0" fmla="*/ 323867 w 600116"/>
                  <a:gd name="connsiteY0" fmla="*/ 19050 h 161015"/>
                  <a:gd name="connsiteX1" fmla="*/ 552480 w 600116"/>
                  <a:gd name="connsiteY1" fmla="*/ 19050 h 161015"/>
                  <a:gd name="connsiteX2" fmla="*/ 581066 w 600116"/>
                  <a:gd name="connsiteY2" fmla="*/ 47636 h 161015"/>
                  <a:gd name="connsiteX3" fmla="*/ 552480 w 600116"/>
                  <a:gd name="connsiteY3" fmla="*/ 76223 h 161015"/>
                  <a:gd name="connsiteX4" fmla="*/ 381021 w 600116"/>
                  <a:gd name="connsiteY4" fmla="*/ 76223 h 161015"/>
                  <a:gd name="connsiteX5" fmla="*/ 371496 w 600116"/>
                  <a:gd name="connsiteY5" fmla="*/ 85748 h 161015"/>
                  <a:gd name="connsiteX6" fmla="*/ 381021 w 600116"/>
                  <a:gd name="connsiteY6" fmla="*/ 95273 h 161015"/>
                  <a:gd name="connsiteX7" fmla="*/ 552480 w 600116"/>
                  <a:gd name="connsiteY7" fmla="*/ 95273 h 161015"/>
                  <a:gd name="connsiteX8" fmla="*/ 600116 w 600116"/>
                  <a:gd name="connsiteY8" fmla="*/ 47636 h 161015"/>
                  <a:gd name="connsiteX9" fmla="*/ 552480 w 600116"/>
                  <a:gd name="connsiteY9" fmla="*/ 0 h 161015"/>
                  <a:gd name="connsiteX10" fmla="*/ 323867 w 600116"/>
                  <a:gd name="connsiteY10" fmla="*/ 0 h 161015"/>
                  <a:gd name="connsiteX11" fmla="*/ 274972 w 600116"/>
                  <a:gd name="connsiteY11" fmla="*/ 13329 h 161015"/>
                  <a:gd name="connsiteX12" fmla="*/ 5402 w 600116"/>
                  <a:gd name="connsiteY12" fmla="*/ 142903 h 161015"/>
                  <a:gd name="connsiteX13" fmla="*/ 942 w 600116"/>
                  <a:gd name="connsiteY13" fmla="*/ 155614 h 161015"/>
                  <a:gd name="connsiteX14" fmla="*/ 13652 w 600116"/>
                  <a:gd name="connsiteY14" fmla="*/ 160073 h 161015"/>
                  <a:gd name="connsiteX15" fmla="*/ 283822 w 600116"/>
                  <a:gd name="connsiteY15" fmla="*/ 30184 h 161015"/>
                  <a:gd name="connsiteX16" fmla="*/ 323867 w 600116"/>
                  <a:gd name="connsiteY16" fmla="*/ 19050 h 16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0116" h="161015">
                    <a:moveTo>
                      <a:pt x="323867" y="19050"/>
                    </a:moveTo>
                    <a:lnTo>
                      <a:pt x="552480" y="19050"/>
                    </a:lnTo>
                    <a:cubicBezTo>
                      <a:pt x="568268" y="19050"/>
                      <a:pt x="581066" y="31849"/>
                      <a:pt x="581066" y="47636"/>
                    </a:cubicBezTo>
                    <a:cubicBezTo>
                      <a:pt x="581066" y="63424"/>
                      <a:pt x="568268" y="76223"/>
                      <a:pt x="552480" y="76223"/>
                    </a:cubicBezTo>
                    <a:lnTo>
                      <a:pt x="381021" y="76223"/>
                    </a:lnTo>
                    <a:cubicBezTo>
                      <a:pt x="375761" y="76223"/>
                      <a:pt x="371496" y="80487"/>
                      <a:pt x="371496" y="85748"/>
                    </a:cubicBezTo>
                    <a:cubicBezTo>
                      <a:pt x="371496" y="91009"/>
                      <a:pt x="375761" y="95273"/>
                      <a:pt x="381021" y="95273"/>
                    </a:cubicBezTo>
                    <a:lnTo>
                      <a:pt x="552480" y="95273"/>
                    </a:lnTo>
                    <a:cubicBezTo>
                      <a:pt x="578789" y="95273"/>
                      <a:pt x="600116" y="73945"/>
                      <a:pt x="600116" y="47636"/>
                    </a:cubicBezTo>
                    <a:cubicBezTo>
                      <a:pt x="600116" y="21327"/>
                      <a:pt x="578789" y="0"/>
                      <a:pt x="552480" y="0"/>
                    </a:cubicBezTo>
                    <a:lnTo>
                      <a:pt x="323867" y="0"/>
                    </a:lnTo>
                    <a:cubicBezTo>
                      <a:pt x="306690" y="140"/>
                      <a:pt x="289843" y="4733"/>
                      <a:pt x="274972" y="13329"/>
                    </a:cubicBezTo>
                    <a:lnTo>
                      <a:pt x="5402" y="142903"/>
                    </a:lnTo>
                    <a:cubicBezTo>
                      <a:pt x="660" y="145181"/>
                      <a:pt x="-1336" y="150872"/>
                      <a:pt x="942" y="155614"/>
                    </a:cubicBezTo>
                    <a:cubicBezTo>
                      <a:pt x="3220" y="160355"/>
                      <a:pt x="8911" y="162352"/>
                      <a:pt x="13652" y="160073"/>
                    </a:cubicBezTo>
                    <a:lnTo>
                      <a:pt x="283822" y="30184"/>
                    </a:lnTo>
                    <a:cubicBezTo>
                      <a:pt x="295958" y="23013"/>
                      <a:pt x="309771" y="19173"/>
                      <a:pt x="323867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0DD8980-1F45-452E-B347-FA49EABD016F}"/>
                  </a:ext>
                </a:extLst>
              </p:cNvPr>
              <p:cNvSpPr/>
              <p:nvPr/>
            </p:nvSpPr>
            <p:spPr>
              <a:xfrm>
                <a:off x="10698362" y="2354453"/>
                <a:ext cx="724039" cy="371684"/>
              </a:xfrm>
              <a:custGeom>
                <a:avLst/>
                <a:gdLst>
                  <a:gd name="connsiteX0" fmla="*/ 676410 w 724039"/>
                  <a:gd name="connsiteY0" fmla="*/ 10 h 371684"/>
                  <a:gd name="connsiteX1" fmla="*/ 651668 w 724039"/>
                  <a:gd name="connsiteY1" fmla="*/ 6986 h 371684"/>
                  <a:gd name="connsiteX2" fmla="*/ 488785 w 724039"/>
                  <a:gd name="connsiteY2" fmla="*/ 100357 h 371684"/>
                  <a:gd name="connsiteX3" fmla="*/ 485259 w 724039"/>
                  <a:gd name="connsiteY3" fmla="*/ 113361 h 371684"/>
                  <a:gd name="connsiteX4" fmla="*/ 498263 w 724039"/>
                  <a:gd name="connsiteY4" fmla="*/ 116886 h 371684"/>
                  <a:gd name="connsiteX5" fmla="*/ 661690 w 724039"/>
                  <a:gd name="connsiteY5" fmla="*/ 23175 h 371684"/>
                  <a:gd name="connsiteX6" fmla="*/ 676410 w 724039"/>
                  <a:gd name="connsiteY6" fmla="*/ 19060 h 371684"/>
                  <a:gd name="connsiteX7" fmla="*/ 704990 w 724039"/>
                  <a:gd name="connsiteY7" fmla="*/ 47644 h 371684"/>
                  <a:gd name="connsiteX8" fmla="*/ 694929 w 724039"/>
                  <a:gd name="connsiteY8" fmla="*/ 69950 h 371684"/>
                  <a:gd name="connsiteX9" fmla="*/ 433695 w 724039"/>
                  <a:gd name="connsiteY9" fmla="*/ 260934 h 371684"/>
                  <a:gd name="connsiteX10" fmla="*/ 416365 w 724039"/>
                  <a:gd name="connsiteY10" fmla="*/ 266784 h 371684"/>
                  <a:gd name="connsiteX11" fmla="*/ 238242 w 724039"/>
                  <a:gd name="connsiteY11" fmla="*/ 266784 h 371684"/>
                  <a:gd name="connsiteX12" fmla="*/ 2893 w 724039"/>
                  <a:gd name="connsiteY12" fmla="*/ 355323 h 371684"/>
                  <a:gd name="connsiteX13" fmla="*/ 2688 w 724039"/>
                  <a:gd name="connsiteY13" fmla="*/ 368791 h 371684"/>
                  <a:gd name="connsiteX14" fmla="*/ 16157 w 724039"/>
                  <a:gd name="connsiteY14" fmla="*/ 368997 h 371684"/>
                  <a:gd name="connsiteX15" fmla="*/ 16362 w 724039"/>
                  <a:gd name="connsiteY15" fmla="*/ 368792 h 371684"/>
                  <a:gd name="connsiteX16" fmla="*/ 238242 w 724039"/>
                  <a:gd name="connsiteY16" fmla="*/ 285834 h 371684"/>
                  <a:gd name="connsiteX17" fmla="*/ 416365 w 724039"/>
                  <a:gd name="connsiteY17" fmla="*/ 285834 h 371684"/>
                  <a:gd name="connsiteX18" fmla="*/ 444852 w 724039"/>
                  <a:gd name="connsiteY18" fmla="*/ 276374 h 371684"/>
                  <a:gd name="connsiteX19" fmla="*/ 706798 w 724039"/>
                  <a:gd name="connsiteY19" fmla="*/ 84870 h 371684"/>
                  <a:gd name="connsiteX20" fmla="*/ 707910 w 724039"/>
                  <a:gd name="connsiteY20" fmla="*/ 83917 h 371684"/>
                  <a:gd name="connsiteX21" fmla="*/ 724040 w 724039"/>
                  <a:gd name="connsiteY21" fmla="*/ 47645 h 371684"/>
                  <a:gd name="connsiteX22" fmla="*/ 676410 w 724039"/>
                  <a:gd name="connsiteY22" fmla="*/ 10 h 371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4039" h="371684">
                    <a:moveTo>
                      <a:pt x="676410" y="10"/>
                    </a:moveTo>
                    <a:cubicBezTo>
                      <a:pt x="667653" y="-172"/>
                      <a:pt x="659040" y="2256"/>
                      <a:pt x="651668" y="6986"/>
                    </a:cubicBezTo>
                    <a:lnTo>
                      <a:pt x="488785" y="100357"/>
                    </a:lnTo>
                    <a:cubicBezTo>
                      <a:pt x="484220" y="102975"/>
                      <a:pt x="482642" y="108796"/>
                      <a:pt x="485259" y="113361"/>
                    </a:cubicBezTo>
                    <a:cubicBezTo>
                      <a:pt x="487877" y="117925"/>
                      <a:pt x="493698" y="119504"/>
                      <a:pt x="498263" y="116886"/>
                    </a:cubicBezTo>
                    <a:lnTo>
                      <a:pt x="661690" y="23175"/>
                    </a:lnTo>
                    <a:cubicBezTo>
                      <a:pt x="666066" y="20343"/>
                      <a:pt x="671200" y="18908"/>
                      <a:pt x="676410" y="19060"/>
                    </a:cubicBezTo>
                    <a:cubicBezTo>
                      <a:pt x="692188" y="19079"/>
                      <a:pt x="704972" y="31866"/>
                      <a:pt x="704990" y="47644"/>
                    </a:cubicBezTo>
                    <a:cubicBezTo>
                      <a:pt x="704611" y="56092"/>
                      <a:pt x="701011" y="64074"/>
                      <a:pt x="694929" y="69950"/>
                    </a:cubicBezTo>
                    <a:lnTo>
                      <a:pt x="433695" y="260934"/>
                    </a:lnTo>
                    <a:cubicBezTo>
                      <a:pt x="428699" y="264699"/>
                      <a:pt x="422621" y="266751"/>
                      <a:pt x="416365" y="266784"/>
                    </a:cubicBezTo>
                    <a:lnTo>
                      <a:pt x="238242" y="266784"/>
                    </a:lnTo>
                    <a:cubicBezTo>
                      <a:pt x="140810" y="266784"/>
                      <a:pt x="61629" y="296573"/>
                      <a:pt x="2893" y="355323"/>
                    </a:cubicBezTo>
                    <a:cubicBezTo>
                      <a:pt x="-882" y="358985"/>
                      <a:pt x="-975" y="365015"/>
                      <a:pt x="2688" y="368791"/>
                    </a:cubicBezTo>
                    <a:cubicBezTo>
                      <a:pt x="6351" y="372568"/>
                      <a:pt x="12381" y="372659"/>
                      <a:pt x="16157" y="368997"/>
                    </a:cubicBezTo>
                    <a:cubicBezTo>
                      <a:pt x="16226" y="368930"/>
                      <a:pt x="16294" y="368861"/>
                      <a:pt x="16362" y="368792"/>
                    </a:cubicBezTo>
                    <a:cubicBezTo>
                      <a:pt x="71396" y="313744"/>
                      <a:pt x="146047" y="285834"/>
                      <a:pt x="238242" y="285834"/>
                    </a:cubicBezTo>
                    <a:lnTo>
                      <a:pt x="416365" y="285834"/>
                    </a:lnTo>
                    <a:cubicBezTo>
                      <a:pt x="426625" y="285791"/>
                      <a:pt x="436605" y="282477"/>
                      <a:pt x="444852" y="276374"/>
                    </a:cubicBezTo>
                    <a:lnTo>
                      <a:pt x="706798" y="84870"/>
                    </a:lnTo>
                    <a:lnTo>
                      <a:pt x="707910" y="83917"/>
                    </a:lnTo>
                    <a:cubicBezTo>
                      <a:pt x="717900" y="74455"/>
                      <a:pt x="723705" y="61401"/>
                      <a:pt x="724040" y="47645"/>
                    </a:cubicBezTo>
                    <a:cubicBezTo>
                      <a:pt x="724011" y="21351"/>
                      <a:pt x="702704" y="42"/>
                      <a:pt x="676410" y="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8" name="Graphic 37" descr="Question mark outline">
              <a:extLst>
                <a:ext uri="{FF2B5EF4-FFF2-40B4-BE49-F238E27FC236}">
                  <a16:creationId xmlns:a16="http://schemas.microsoft.com/office/drawing/2014/main" id="{74C15C58-963A-4067-82B8-D8DDAAF1C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27103" y="5215093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Siren outline">
              <a:extLst>
                <a:ext uri="{FF2B5EF4-FFF2-40B4-BE49-F238E27FC236}">
                  <a16:creationId xmlns:a16="http://schemas.microsoft.com/office/drawing/2014/main" id="{03AF188B-D003-40B3-B268-FE21CD04D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7103" y="2107604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Warning outline">
              <a:extLst>
                <a:ext uri="{FF2B5EF4-FFF2-40B4-BE49-F238E27FC236}">
                  <a16:creationId xmlns:a16="http://schemas.microsoft.com/office/drawing/2014/main" id="{95E0B413-2C4D-40D3-9106-710EEBF28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0002" y="3667652"/>
              <a:ext cx="914400" cy="9144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BD99F65-0E74-4DA2-A026-EE49DFBC5B84}"/>
              </a:ext>
            </a:extLst>
          </p:cNvPr>
          <p:cNvSpPr txBox="1"/>
          <p:nvPr/>
        </p:nvSpPr>
        <p:spPr>
          <a:xfrm>
            <a:off x="2631082" y="1879004"/>
            <a:ext cx="5161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Use straightforward language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Avoid labels</a:t>
            </a:r>
          </a:p>
          <a:p>
            <a:pPr>
              <a:spcAft>
                <a:spcPts val="600"/>
              </a:spcAft>
            </a:pPr>
            <a:endParaRPr lang="en-US" sz="2400" b="1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Prioritize confidentiality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Respect decision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028D0F-3E69-416A-BF69-BF4373ABDD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700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D6032A84-4F48-4BF0-BEC1-79AC27B1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 Plan</a:t>
            </a:r>
          </a:p>
        </p:txBody>
      </p:sp>
      <p:grpSp>
        <p:nvGrpSpPr>
          <p:cNvPr id="22" name="!!planflow">
            <a:extLst>
              <a:ext uri="{FF2B5EF4-FFF2-40B4-BE49-F238E27FC236}">
                <a16:creationId xmlns:a16="http://schemas.microsoft.com/office/drawing/2014/main" id="{41FA74AC-A262-44C5-AC3B-CCAA8C0CE6D6}"/>
              </a:ext>
            </a:extLst>
          </p:cNvPr>
          <p:cNvGrpSpPr/>
          <p:nvPr/>
        </p:nvGrpSpPr>
        <p:grpSpPr>
          <a:xfrm>
            <a:off x="-9015767" y="1879004"/>
            <a:ext cx="11388133" cy="4479089"/>
            <a:chOff x="291402" y="1879004"/>
            <a:chExt cx="11388133" cy="447908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13C87D6-D920-4E9F-9404-FB09B4B7735B}"/>
                </a:ext>
              </a:extLst>
            </p:cNvPr>
            <p:cNvSpPr/>
            <p:nvPr/>
          </p:nvSpPr>
          <p:spPr>
            <a:xfrm>
              <a:off x="291402" y="3439052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3011" y="91415"/>
                    <a:pt x="100393" y="7150"/>
                    <a:pt x="228605" y="0"/>
                  </a:cubicBezTo>
                  <a:cubicBezTo>
                    <a:pt x="631542" y="-9143"/>
                    <a:pt x="833754" y="79394"/>
                    <a:pt x="1142995" y="0"/>
                  </a:cubicBezTo>
                  <a:cubicBezTo>
                    <a:pt x="1273546" y="429"/>
                    <a:pt x="1363019" y="101190"/>
                    <a:pt x="1371600" y="228605"/>
                  </a:cubicBezTo>
                  <a:cubicBezTo>
                    <a:pt x="1299248" y="646893"/>
                    <a:pt x="1342278" y="1026054"/>
                    <a:pt x="1371600" y="1142995"/>
                  </a:cubicBezTo>
                  <a:cubicBezTo>
                    <a:pt x="1382778" y="1278584"/>
                    <a:pt x="1277067" y="1362989"/>
                    <a:pt x="1142995" y="1371600"/>
                  </a:cubicBezTo>
                  <a:cubicBezTo>
                    <a:pt x="771887" y="1453571"/>
                    <a:pt x="469250" y="1409354"/>
                    <a:pt x="228605" y="1371600"/>
                  </a:cubicBezTo>
                  <a:cubicBezTo>
                    <a:pt x="105424" y="1368375"/>
                    <a:pt x="1510" y="1270365"/>
                    <a:pt x="0" y="1142995"/>
                  </a:cubicBezTo>
                  <a:cubicBezTo>
                    <a:pt x="39107" y="723582"/>
                    <a:pt x="-72872" y="364188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-10062" y="105769"/>
                    <a:pt x="104370" y="-4770"/>
                    <a:pt x="228605" y="0"/>
                  </a:cubicBezTo>
                  <a:cubicBezTo>
                    <a:pt x="331453" y="42981"/>
                    <a:pt x="847565" y="-29688"/>
                    <a:pt x="1142995" y="0"/>
                  </a:cubicBezTo>
                  <a:cubicBezTo>
                    <a:pt x="1272222" y="255"/>
                    <a:pt x="1360606" y="96549"/>
                    <a:pt x="1371600" y="228605"/>
                  </a:cubicBezTo>
                  <a:cubicBezTo>
                    <a:pt x="1404709" y="540854"/>
                    <a:pt x="1355155" y="927601"/>
                    <a:pt x="1371600" y="1142995"/>
                  </a:cubicBezTo>
                  <a:cubicBezTo>
                    <a:pt x="1365919" y="1282642"/>
                    <a:pt x="1254069" y="1368910"/>
                    <a:pt x="1142995" y="1371600"/>
                  </a:cubicBezTo>
                  <a:cubicBezTo>
                    <a:pt x="1042351" y="1315864"/>
                    <a:pt x="494921" y="1379781"/>
                    <a:pt x="228605" y="1371600"/>
                  </a:cubicBezTo>
                  <a:cubicBezTo>
                    <a:pt x="82973" y="1380565"/>
                    <a:pt x="-12725" y="1263487"/>
                    <a:pt x="0" y="1142995"/>
                  </a:cubicBezTo>
                  <a:cubicBezTo>
                    <a:pt x="44778" y="1026214"/>
                    <a:pt x="-64362" y="572260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357265931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B2412C77-7589-43E3-99E6-0DF43EB4BDEF}"/>
                </a:ext>
              </a:extLst>
            </p:cNvPr>
            <p:cNvCxnSpPr>
              <a:cxnSpLocks/>
              <a:stCxn id="23" idx="3"/>
              <a:endCxn id="26" idx="1"/>
            </p:cNvCxnSpPr>
            <p:nvPr/>
          </p:nvCxnSpPr>
          <p:spPr>
            <a:xfrm flipV="1">
              <a:off x="1663002" y="2564804"/>
              <a:ext cx="1835501" cy="1560048"/>
            </a:xfrm>
            <a:prstGeom prst="bentConnector3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E5A9624-CDFE-45B4-81B3-29999DB8FBB2}"/>
                </a:ext>
              </a:extLst>
            </p:cNvPr>
            <p:cNvSpPr/>
            <p:nvPr/>
          </p:nvSpPr>
          <p:spPr>
            <a:xfrm>
              <a:off x="3498503" y="1879004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-7300" y="118828"/>
                    <a:pt x="88475" y="577"/>
                    <a:pt x="228605" y="0"/>
                  </a:cubicBezTo>
                  <a:cubicBezTo>
                    <a:pt x="393287" y="-14673"/>
                    <a:pt x="853661" y="-16571"/>
                    <a:pt x="1142995" y="0"/>
                  </a:cubicBezTo>
                  <a:cubicBezTo>
                    <a:pt x="1284512" y="-14681"/>
                    <a:pt x="1359846" y="97121"/>
                    <a:pt x="1371600" y="228605"/>
                  </a:cubicBezTo>
                  <a:cubicBezTo>
                    <a:pt x="1376038" y="577614"/>
                    <a:pt x="1441261" y="774081"/>
                    <a:pt x="1371600" y="1142995"/>
                  </a:cubicBezTo>
                  <a:cubicBezTo>
                    <a:pt x="1374490" y="1275961"/>
                    <a:pt x="1281183" y="1393409"/>
                    <a:pt x="1142995" y="1371600"/>
                  </a:cubicBezTo>
                  <a:cubicBezTo>
                    <a:pt x="979934" y="1335161"/>
                    <a:pt x="534217" y="1305481"/>
                    <a:pt x="228605" y="1371600"/>
                  </a:cubicBezTo>
                  <a:cubicBezTo>
                    <a:pt x="99045" y="1368704"/>
                    <a:pt x="5193" y="1263710"/>
                    <a:pt x="0" y="1142995"/>
                  </a:cubicBezTo>
                  <a:cubicBezTo>
                    <a:pt x="-30558" y="820771"/>
                    <a:pt x="6298" y="360489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10200" y="116153"/>
                    <a:pt x="105606" y="-903"/>
                    <a:pt x="228605" y="0"/>
                  </a:cubicBezTo>
                  <a:cubicBezTo>
                    <a:pt x="383149" y="-1275"/>
                    <a:pt x="983089" y="-30233"/>
                    <a:pt x="1142995" y="0"/>
                  </a:cubicBezTo>
                  <a:cubicBezTo>
                    <a:pt x="1252300" y="6832"/>
                    <a:pt x="1393189" y="97663"/>
                    <a:pt x="1371600" y="228605"/>
                  </a:cubicBezTo>
                  <a:cubicBezTo>
                    <a:pt x="1450807" y="593965"/>
                    <a:pt x="1344501" y="763369"/>
                    <a:pt x="1371600" y="1142995"/>
                  </a:cubicBezTo>
                  <a:cubicBezTo>
                    <a:pt x="1363888" y="1262997"/>
                    <a:pt x="1272367" y="1372898"/>
                    <a:pt x="1142995" y="1371600"/>
                  </a:cubicBezTo>
                  <a:cubicBezTo>
                    <a:pt x="857681" y="1340114"/>
                    <a:pt x="584075" y="1334022"/>
                    <a:pt x="228605" y="1371600"/>
                  </a:cubicBezTo>
                  <a:cubicBezTo>
                    <a:pt x="79896" y="1379172"/>
                    <a:pt x="785" y="1290473"/>
                    <a:pt x="0" y="1142995"/>
                  </a:cubicBezTo>
                  <a:cubicBezTo>
                    <a:pt x="-53410" y="833082"/>
                    <a:pt x="54349" y="454466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24539639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8CD54DD-AB9E-4B14-A042-4DBE06755262}"/>
                </a:ext>
              </a:extLst>
            </p:cNvPr>
            <p:cNvSpPr/>
            <p:nvPr/>
          </p:nvSpPr>
          <p:spPr>
            <a:xfrm>
              <a:off x="3498503" y="4986493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5260" y="111882"/>
                    <a:pt x="100474" y="503"/>
                    <a:pt x="228605" y="0"/>
                  </a:cubicBezTo>
                  <a:cubicBezTo>
                    <a:pt x="322695" y="-60235"/>
                    <a:pt x="1000795" y="69370"/>
                    <a:pt x="1142995" y="0"/>
                  </a:cubicBezTo>
                  <a:cubicBezTo>
                    <a:pt x="1280696" y="5721"/>
                    <a:pt x="1369640" y="107976"/>
                    <a:pt x="1371600" y="228605"/>
                  </a:cubicBezTo>
                  <a:cubicBezTo>
                    <a:pt x="1436673" y="475821"/>
                    <a:pt x="1292055" y="759740"/>
                    <a:pt x="1371600" y="1142995"/>
                  </a:cubicBezTo>
                  <a:cubicBezTo>
                    <a:pt x="1360790" y="1263820"/>
                    <a:pt x="1270896" y="1354473"/>
                    <a:pt x="1142995" y="1371600"/>
                  </a:cubicBezTo>
                  <a:cubicBezTo>
                    <a:pt x="1050868" y="1316389"/>
                    <a:pt x="519195" y="1449911"/>
                    <a:pt x="228605" y="1371600"/>
                  </a:cubicBezTo>
                  <a:cubicBezTo>
                    <a:pt x="97447" y="1382105"/>
                    <a:pt x="4507" y="1275878"/>
                    <a:pt x="0" y="1142995"/>
                  </a:cubicBezTo>
                  <a:cubicBezTo>
                    <a:pt x="25308" y="721057"/>
                    <a:pt x="29361" y="552400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221" y="82577"/>
                    <a:pt x="119008" y="-10563"/>
                    <a:pt x="228605" y="0"/>
                  </a:cubicBezTo>
                  <a:cubicBezTo>
                    <a:pt x="325621" y="-3050"/>
                    <a:pt x="708511" y="-45716"/>
                    <a:pt x="1142995" y="0"/>
                  </a:cubicBezTo>
                  <a:cubicBezTo>
                    <a:pt x="1270059" y="-7892"/>
                    <a:pt x="1379126" y="92816"/>
                    <a:pt x="1371600" y="228605"/>
                  </a:cubicBezTo>
                  <a:cubicBezTo>
                    <a:pt x="1444772" y="387465"/>
                    <a:pt x="1358691" y="705880"/>
                    <a:pt x="1371600" y="1142995"/>
                  </a:cubicBezTo>
                  <a:cubicBezTo>
                    <a:pt x="1352748" y="1256523"/>
                    <a:pt x="1268258" y="1370029"/>
                    <a:pt x="1142995" y="1371600"/>
                  </a:cubicBezTo>
                  <a:cubicBezTo>
                    <a:pt x="871292" y="1313303"/>
                    <a:pt x="567368" y="1413860"/>
                    <a:pt x="228605" y="1371600"/>
                  </a:cubicBezTo>
                  <a:cubicBezTo>
                    <a:pt x="106812" y="1381121"/>
                    <a:pt x="4085" y="1284737"/>
                    <a:pt x="0" y="1142995"/>
                  </a:cubicBezTo>
                  <a:cubicBezTo>
                    <a:pt x="49187" y="957434"/>
                    <a:pt x="70891" y="362823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308020924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C8B1CACC-DB23-480E-8797-9D27871332C0}"/>
                </a:ext>
              </a:extLst>
            </p:cNvPr>
            <p:cNvCxnSpPr>
              <a:cxnSpLocks/>
              <a:stCxn id="23" idx="3"/>
              <a:endCxn id="27" idx="1"/>
            </p:cNvCxnSpPr>
            <p:nvPr/>
          </p:nvCxnSpPr>
          <p:spPr>
            <a:xfrm>
              <a:off x="1663002" y="4124852"/>
              <a:ext cx="1835501" cy="1547441"/>
            </a:xfrm>
            <a:prstGeom prst="bentConnector3">
              <a:avLst>
                <a:gd name="adj1" fmla="val 50000"/>
              </a:avLst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90422DFE-2970-4136-96DB-A450DF29902E}"/>
                </a:ext>
              </a:extLst>
            </p:cNvPr>
            <p:cNvCxnSpPr>
              <a:cxnSpLocks/>
              <a:stCxn id="26" idx="3"/>
              <a:endCxn id="32" idx="0"/>
            </p:cNvCxnSpPr>
            <p:nvPr/>
          </p:nvCxnSpPr>
          <p:spPr>
            <a:xfrm>
              <a:off x="4870103" y="2564804"/>
              <a:ext cx="2585587" cy="1675269"/>
            </a:xfrm>
            <a:prstGeom prst="bentConnector2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2CD509-92B2-439B-9089-A34A66453159}"/>
                </a:ext>
              </a:extLst>
            </p:cNvPr>
            <p:cNvSpPr/>
            <p:nvPr/>
          </p:nvSpPr>
          <p:spPr>
            <a:xfrm>
              <a:off x="6769890" y="4240073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2696" y="118302"/>
                    <a:pt x="88323" y="1665"/>
                    <a:pt x="228605" y="0"/>
                  </a:cubicBezTo>
                  <a:cubicBezTo>
                    <a:pt x="331017" y="-50069"/>
                    <a:pt x="907758" y="-34192"/>
                    <a:pt x="1142995" y="0"/>
                  </a:cubicBezTo>
                  <a:cubicBezTo>
                    <a:pt x="1263872" y="690"/>
                    <a:pt x="1378907" y="98360"/>
                    <a:pt x="1371600" y="228605"/>
                  </a:cubicBezTo>
                  <a:cubicBezTo>
                    <a:pt x="1373975" y="412187"/>
                    <a:pt x="1434075" y="936160"/>
                    <a:pt x="1371600" y="1142995"/>
                  </a:cubicBezTo>
                  <a:cubicBezTo>
                    <a:pt x="1379200" y="1276529"/>
                    <a:pt x="1287994" y="1365905"/>
                    <a:pt x="1142995" y="1371600"/>
                  </a:cubicBezTo>
                  <a:cubicBezTo>
                    <a:pt x="710627" y="1297129"/>
                    <a:pt x="397669" y="1381175"/>
                    <a:pt x="228605" y="1371600"/>
                  </a:cubicBezTo>
                  <a:cubicBezTo>
                    <a:pt x="97442" y="1358548"/>
                    <a:pt x="1432" y="1267623"/>
                    <a:pt x="0" y="1142995"/>
                  </a:cubicBezTo>
                  <a:cubicBezTo>
                    <a:pt x="-77517" y="854345"/>
                    <a:pt x="-42374" y="651723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9054" y="122523"/>
                    <a:pt x="97885" y="520"/>
                    <a:pt x="228605" y="0"/>
                  </a:cubicBezTo>
                  <a:cubicBezTo>
                    <a:pt x="558887" y="8925"/>
                    <a:pt x="993438" y="-32222"/>
                    <a:pt x="1142995" y="0"/>
                  </a:cubicBezTo>
                  <a:cubicBezTo>
                    <a:pt x="1255927" y="13284"/>
                    <a:pt x="1377321" y="110850"/>
                    <a:pt x="1371600" y="228605"/>
                  </a:cubicBezTo>
                  <a:cubicBezTo>
                    <a:pt x="1329672" y="359541"/>
                    <a:pt x="1359280" y="942383"/>
                    <a:pt x="1371600" y="1142995"/>
                  </a:cubicBezTo>
                  <a:cubicBezTo>
                    <a:pt x="1377341" y="1261294"/>
                    <a:pt x="1257009" y="1367530"/>
                    <a:pt x="1142995" y="1371600"/>
                  </a:cubicBezTo>
                  <a:cubicBezTo>
                    <a:pt x="990051" y="1319542"/>
                    <a:pt x="382645" y="1300127"/>
                    <a:pt x="228605" y="1371600"/>
                  </a:cubicBezTo>
                  <a:cubicBezTo>
                    <a:pt x="103127" y="1394653"/>
                    <a:pt x="-23448" y="1261465"/>
                    <a:pt x="0" y="1142995"/>
                  </a:cubicBezTo>
                  <a:cubicBezTo>
                    <a:pt x="66359" y="992786"/>
                    <a:pt x="-19913" y="523401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16162225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4E239ABB-7CF5-4860-9A8B-298DEDB54B24}"/>
                </a:ext>
              </a:extLst>
            </p:cNvPr>
            <p:cNvCxnSpPr>
              <a:cxnSpLocks/>
              <a:stCxn id="27" idx="3"/>
              <a:endCxn id="32" idx="2"/>
            </p:cNvCxnSpPr>
            <p:nvPr/>
          </p:nvCxnSpPr>
          <p:spPr>
            <a:xfrm flipV="1">
              <a:off x="4870103" y="5611673"/>
              <a:ext cx="2585587" cy="60620"/>
            </a:xfrm>
            <a:prstGeom prst="bentConnector2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257AF5F-BB86-4BB7-8138-EACA9F3F3E3B}"/>
                </a:ext>
              </a:extLst>
            </p:cNvPr>
            <p:cNvSpPr/>
            <p:nvPr/>
          </p:nvSpPr>
          <p:spPr>
            <a:xfrm>
              <a:off x="10307935" y="4242585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3327" y="109974"/>
                    <a:pt x="126992" y="5099"/>
                    <a:pt x="228605" y="0"/>
                  </a:cubicBezTo>
                  <a:cubicBezTo>
                    <a:pt x="399613" y="-25172"/>
                    <a:pt x="749189" y="55742"/>
                    <a:pt x="1142995" y="0"/>
                  </a:cubicBezTo>
                  <a:cubicBezTo>
                    <a:pt x="1266328" y="-12944"/>
                    <a:pt x="1361158" y="123743"/>
                    <a:pt x="1371600" y="228605"/>
                  </a:cubicBezTo>
                  <a:cubicBezTo>
                    <a:pt x="1402191" y="614792"/>
                    <a:pt x="1372413" y="884221"/>
                    <a:pt x="1371600" y="1142995"/>
                  </a:cubicBezTo>
                  <a:cubicBezTo>
                    <a:pt x="1358380" y="1261247"/>
                    <a:pt x="1272824" y="1367474"/>
                    <a:pt x="1142995" y="1371600"/>
                  </a:cubicBezTo>
                  <a:cubicBezTo>
                    <a:pt x="1012807" y="1398225"/>
                    <a:pt x="631421" y="1405020"/>
                    <a:pt x="228605" y="1371600"/>
                  </a:cubicBezTo>
                  <a:cubicBezTo>
                    <a:pt x="116804" y="1375314"/>
                    <a:pt x="-10790" y="1259079"/>
                    <a:pt x="0" y="1142995"/>
                  </a:cubicBezTo>
                  <a:cubicBezTo>
                    <a:pt x="-29118" y="854020"/>
                    <a:pt x="5730" y="358127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4917" y="95287"/>
                    <a:pt x="100436" y="14254"/>
                    <a:pt x="228605" y="0"/>
                  </a:cubicBezTo>
                  <a:cubicBezTo>
                    <a:pt x="381943" y="64432"/>
                    <a:pt x="848313" y="25477"/>
                    <a:pt x="1142995" y="0"/>
                  </a:cubicBezTo>
                  <a:cubicBezTo>
                    <a:pt x="1271980" y="-68"/>
                    <a:pt x="1376236" y="95503"/>
                    <a:pt x="1371600" y="228605"/>
                  </a:cubicBezTo>
                  <a:cubicBezTo>
                    <a:pt x="1440097" y="619491"/>
                    <a:pt x="1407829" y="802441"/>
                    <a:pt x="1371600" y="1142995"/>
                  </a:cubicBezTo>
                  <a:cubicBezTo>
                    <a:pt x="1375676" y="1260838"/>
                    <a:pt x="1274230" y="1354907"/>
                    <a:pt x="1142995" y="1371600"/>
                  </a:cubicBezTo>
                  <a:cubicBezTo>
                    <a:pt x="977871" y="1307795"/>
                    <a:pt x="368405" y="1437054"/>
                    <a:pt x="228605" y="1371600"/>
                  </a:cubicBezTo>
                  <a:cubicBezTo>
                    <a:pt x="82856" y="1366600"/>
                    <a:pt x="-11822" y="1260486"/>
                    <a:pt x="0" y="1142995"/>
                  </a:cubicBezTo>
                  <a:cubicBezTo>
                    <a:pt x="-79980" y="796450"/>
                    <a:pt x="-79902" y="530682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195915077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58FA768C-E925-44E8-A30E-543A5CDC45BC}"/>
                </a:ext>
              </a:extLst>
            </p:cNvPr>
            <p:cNvCxnSpPr>
              <a:cxnSpLocks/>
              <a:stCxn id="32" idx="3"/>
              <a:endCxn id="34" idx="1"/>
            </p:cNvCxnSpPr>
            <p:nvPr/>
          </p:nvCxnSpPr>
          <p:spPr>
            <a:xfrm>
              <a:off x="8141490" y="4925873"/>
              <a:ext cx="2166445" cy="2512"/>
            </a:xfrm>
            <a:prstGeom prst="bentConnector3">
              <a:avLst>
                <a:gd name="adj1" fmla="val 50000"/>
              </a:avLst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6" name="Graphic 35" descr="Monitor outline">
              <a:extLst>
                <a:ext uri="{FF2B5EF4-FFF2-40B4-BE49-F238E27FC236}">
                  <a16:creationId xmlns:a16="http://schemas.microsoft.com/office/drawing/2014/main" id="{3DFEB150-44F5-46F3-85AF-9EE1AED5D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536535" y="4471185"/>
              <a:ext cx="914400" cy="9144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7F38DA-F79F-4E56-A1AC-7774F32AB517}"/>
                </a:ext>
              </a:extLst>
            </p:cNvPr>
            <p:cNvGrpSpPr/>
            <p:nvPr/>
          </p:nvGrpSpPr>
          <p:grpSpPr>
            <a:xfrm>
              <a:off x="7027043" y="4740031"/>
              <a:ext cx="857294" cy="371684"/>
              <a:chOff x="10565107" y="2354453"/>
              <a:chExt cx="857294" cy="371684"/>
            </a:xfrm>
            <a:solidFill>
              <a:schemeClr val="accent1"/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9BD45C3-84F0-4103-A7EF-A745E3871DF5}"/>
                  </a:ext>
                </a:extLst>
              </p:cNvPr>
              <p:cNvSpPr/>
              <p:nvPr/>
            </p:nvSpPr>
            <p:spPr>
              <a:xfrm>
                <a:off x="10565107" y="2431635"/>
                <a:ext cx="600116" cy="161015"/>
              </a:xfrm>
              <a:custGeom>
                <a:avLst/>
                <a:gdLst>
                  <a:gd name="connsiteX0" fmla="*/ 323867 w 600116"/>
                  <a:gd name="connsiteY0" fmla="*/ 19050 h 161015"/>
                  <a:gd name="connsiteX1" fmla="*/ 552480 w 600116"/>
                  <a:gd name="connsiteY1" fmla="*/ 19050 h 161015"/>
                  <a:gd name="connsiteX2" fmla="*/ 581066 w 600116"/>
                  <a:gd name="connsiteY2" fmla="*/ 47636 h 161015"/>
                  <a:gd name="connsiteX3" fmla="*/ 552480 w 600116"/>
                  <a:gd name="connsiteY3" fmla="*/ 76223 h 161015"/>
                  <a:gd name="connsiteX4" fmla="*/ 381021 w 600116"/>
                  <a:gd name="connsiteY4" fmla="*/ 76223 h 161015"/>
                  <a:gd name="connsiteX5" fmla="*/ 371496 w 600116"/>
                  <a:gd name="connsiteY5" fmla="*/ 85748 h 161015"/>
                  <a:gd name="connsiteX6" fmla="*/ 381021 w 600116"/>
                  <a:gd name="connsiteY6" fmla="*/ 95273 h 161015"/>
                  <a:gd name="connsiteX7" fmla="*/ 552480 w 600116"/>
                  <a:gd name="connsiteY7" fmla="*/ 95273 h 161015"/>
                  <a:gd name="connsiteX8" fmla="*/ 600116 w 600116"/>
                  <a:gd name="connsiteY8" fmla="*/ 47636 h 161015"/>
                  <a:gd name="connsiteX9" fmla="*/ 552480 w 600116"/>
                  <a:gd name="connsiteY9" fmla="*/ 0 h 161015"/>
                  <a:gd name="connsiteX10" fmla="*/ 323867 w 600116"/>
                  <a:gd name="connsiteY10" fmla="*/ 0 h 161015"/>
                  <a:gd name="connsiteX11" fmla="*/ 274972 w 600116"/>
                  <a:gd name="connsiteY11" fmla="*/ 13329 h 161015"/>
                  <a:gd name="connsiteX12" fmla="*/ 5402 w 600116"/>
                  <a:gd name="connsiteY12" fmla="*/ 142903 h 161015"/>
                  <a:gd name="connsiteX13" fmla="*/ 942 w 600116"/>
                  <a:gd name="connsiteY13" fmla="*/ 155614 h 161015"/>
                  <a:gd name="connsiteX14" fmla="*/ 13652 w 600116"/>
                  <a:gd name="connsiteY14" fmla="*/ 160073 h 161015"/>
                  <a:gd name="connsiteX15" fmla="*/ 283822 w 600116"/>
                  <a:gd name="connsiteY15" fmla="*/ 30184 h 161015"/>
                  <a:gd name="connsiteX16" fmla="*/ 323867 w 600116"/>
                  <a:gd name="connsiteY16" fmla="*/ 19050 h 16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0116" h="161015">
                    <a:moveTo>
                      <a:pt x="323867" y="19050"/>
                    </a:moveTo>
                    <a:lnTo>
                      <a:pt x="552480" y="19050"/>
                    </a:lnTo>
                    <a:cubicBezTo>
                      <a:pt x="568268" y="19050"/>
                      <a:pt x="581066" y="31849"/>
                      <a:pt x="581066" y="47636"/>
                    </a:cubicBezTo>
                    <a:cubicBezTo>
                      <a:pt x="581066" y="63424"/>
                      <a:pt x="568268" y="76223"/>
                      <a:pt x="552480" y="76223"/>
                    </a:cubicBezTo>
                    <a:lnTo>
                      <a:pt x="381021" y="76223"/>
                    </a:lnTo>
                    <a:cubicBezTo>
                      <a:pt x="375761" y="76223"/>
                      <a:pt x="371496" y="80487"/>
                      <a:pt x="371496" y="85748"/>
                    </a:cubicBezTo>
                    <a:cubicBezTo>
                      <a:pt x="371496" y="91009"/>
                      <a:pt x="375761" y="95273"/>
                      <a:pt x="381021" y="95273"/>
                    </a:cubicBezTo>
                    <a:lnTo>
                      <a:pt x="552480" y="95273"/>
                    </a:lnTo>
                    <a:cubicBezTo>
                      <a:pt x="578789" y="95273"/>
                      <a:pt x="600116" y="73945"/>
                      <a:pt x="600116" y="47636"/>
                    </a:cubicBezTo>
                    <a:cubicBezTo>
                      <a:pt x="600116" y="21327"/>
                      <a:pt x="578789" y="0"/>
                      <a:pt x="552480" y="0"/>
                    </a:cubicBezTo>
                    <a:lnTo>
                      <a:pt x="323867" y="0"/>
                    </a:lnTo>
                    <a:cubicBezTo>
                      <a:pt x="306690" y="140"/>
                      <a:pt x="289843" y="4733"/>
                      <a:pt x="274972" y="13329"/>
                    </a:cubicBezTo>
                    <a:lnTo>
                      <a:pt x="5402" y="142903"/>
                    </a:lnTo>
                    <a:cubicBezTo>
                      <a:pt x="660" y="145181"/>
                      <a:pt x="-1336" y="150872"/>
                      <a:pt x="942" y="155614"/>
                    </a:cubicBezTo>
                    <a:cubicBezTo>
                      <a:pt x="3220" y="160355"/>
                      <a:pt x="8911" y="162352"/>
                      <a:pt x="13652" y="160073"/>
                    </a:cubicBezTo>
                    <a:lnTo>
                      <a:pt x="283822" y="30184"/>
                    </a:lnTo>
                    <a:cubicBezTo>
                      <a:pt x="295958" y="23013"/>
                      <a:pt x="309771" y="19173"/>
                      <a:pt x="323867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8051B68-9316-4B7B-9FE1-BC618D999AF8}"/>
                  </a:ext>
                </a:extLst>
              </p:cNvPr>
              <p:cNvSpPr/>
              <p:nvPr/>
            </p:nvSpPr>
            <p:spPr>
              <a:xfrm>
                <a:off x="10698362" y="2354453"/>
                <a:ext cx="724039" cy="371684"/>
              </a:xfrm>
              <a:custGeom>
                <a:avLst/>
                <a:gdLst>
                  <a:gd name="connsiteX0" fmla="*/ 676410 w 724039"/>
                  <a:gd name="connsiteY0" fmla="*/ 10 h 371684"/>
                  <a:gd name="connsiteX1" fmla="*/ 651668 w 724039"/>
                  <a:gd name="connsiteY1" fmla="*/ 6986 h 371684"/>
                  <a:gd name="connsiteX2" fmla="*/ 488785 w 724039"/>
                  <a:gd name="connsiteY2" fmla="*/ 100357 h 371684"/>
                  <a:gd name="connsiteX3" fmla="*/ 485259 w 724039"/>
                  <a:gd name="connsiteY3" fmla="*/ 113361 h 371684"/>
                  <a:gd name="connsiteX4" fmla="*/ 498263 w 724039"/>
                  <a:gd name="connsiteY4" fmla="*/ 116886 h 371684"/>
                  <a:gd name="connsiteX5" fmla="*/ 661690 w 724039"/>
                  <a:gd name="connsiteY5" fmla="*/ 23175 h 371684"/>
                  <a:gd name="connsiteX6" fmla="*/ 676410 w 724039"/>
                  <a:gd name="connsiteY6" fmla="*/ 19060 h 371684"/>
                  <a:gd name="connsiteX7" fmla="*/ 704990 w 724039"/>
                  <a:gd name="connsiteY7" fmla="*/ 47644 h 371684"/>
                  <a:gd name="connsiteX8" fmla="*/ 694929 w 724039"/>
                  <a:gd name="connsiteY8" fmla="*/ 69950 h 371684"/>
                  <a:gd name="connsiteX9" fmla="*/ 433695 w 724039"/>
                  <a:gd name="connsiteY9" fmla="*/ 260934 h 371684"/>
                  <a:gd name="connsiteX10" fmla="*/ 416365 w 724039"/>
                  <a:gd name="connsiteY10" fmla="*/ 266784 h 371684"/>
                  <a:gd name="connsiteX11" fmla="*/ 238242 w 724039"/>
                  <a:gd name="connsiteY11" fmla="*/ 266784 h 371684"/>
                  <a:gd name="connsiteX12" fmla="*/ 2893 w 724039"/>
                  <a:gd name="connsiteY12" fmla="*/ 355323 h 371684"/>
                  <a:gd name="connsiteX13" fmla="*/ 2688 w 724039"/>
                  <a:gd name="connsiteY13" fmla="*/ 368791 h 371684"/>
                  <a:gd name="connsiteX14" fmla="*/ 16157 w 724039"/>
                  <a:gd name="connsiteY14" fmla="*/ 368997 h 371684"/>
                  <a:gd name="connsiteX15" fmla="*/ 16362 w 724039"/>
                  <a:gd name="connsiteY15" fmla="*/ 368792 h 371684"/>
                  <a:gd name="connsiteX16" fmla="*/ 238242 w 724039"/>
                  <a:gd name="connsiteY16" fmla="*/ 285834 h 371684"/>
                  <a:gd name="connsiteX17" fmla="*/ 416365 w 724039"/>
                  <a:gd name="connsiteY17" fmla="*/ 285834 h 371684"/>
                  <a:gd name="connsiteX18" fmla="*/ 444852 w 724039"/>
                  <a:gd name="connsiteY18" fmla="*/ 276374 h 371684"/>
                  <a:gd name="connsiteX19" fmla="*/ 706798 w 724039"/>
                  <a:gd name="connsiteY19" fmla="*/ 84870 h 371684"/>
                  <a:gd name="connsiteX20" fmla="*/ 707910 w 724039"/>
                  <a:gd name="connsiteY20" fmla="*/ 83917 h 371684"/>
                  <a:gd name="connsiteX21" fmla="*/ 724040 w 724039"/>
                  <a:gd name="connsiteY21" fmla="*/ 47645 h 371684"/>
                  <a:gd name="connsiteX22" fmla="*/ 676410 w 724039"/>
                  <a:gd name="connsiteY22" fmla="*/ 10 h 371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4039" h="371684">
                    <a:moveTo>
                      <a:pt x="676410" y="10"/>
                    </a:moveTo>
                    <a:cubicBezTo>
                      <a:pt x="667653" y="-172"/>
                      <a:pt x="659040" y="2256"/>
                      <a:pt x="651668" y="6986"/>
                    </a:cubicBezTo>
                    <a:lnTo>
                      <a:pt x="488785" y="100357"/>
                    </a:lnTo>
                    <a:cubicBezTo>
                      <a:pt x="484220" y="102975"/>
                      <a:pt x="482642" y="108796"/>
                      <a:pt x="485259" y="113361"/>
                    </a:cubicBezTo>
                    <a:cubicBezTo>
                      <a:pt x="487877" y="117925"/>
                      <a:pt x="493698" y="119504"/>
                      <a:pt x="498263" y="116886"/>
                    </a:cubicBezTo>
                    <a:lnTo>
                      <a:pt x="661690" y="23175"/>
                    </a:lnTo>
                    <a:cubicBezTo>
                      <a:pt x="666066" y="20343"/>
                      <a:pt x="671200" y="18908"/>
                      <a:pt x="676410" y="19060"/>
                    </a:cubicBezTo>
                    <a:cubicBezTo>
                      <a:pt x="692188" y="19079"/>
                      <a:pt x="704972" y="31866"/>
                      <a:pt x="704990" y="47644"/>
                    </a:cubicBezTo>
                    <a:cubicBezTo>
                      <a:pt x="704611" y="56092"/>
                      <a:pt x="701011" y="64074"/>
                      <a:pt x="694929" y="69950"/>
                    </a:cubicBezTo>
                    <a:lnTo>
                      <a:pt x="433695" y="260934"/>
                    </a:lnTo>
                    <a:cubicBezTo>
                      <a:pt x="428699" y="264699"/>
                      <a:pt x="422621" y="266751"/>
                      <a:pt x="416365" y="266784"/>
                    </a:cubicBezTo>
                    <a:lnTo>
                      <a:pt x="238242" y="266784"/>
                    </a:lnTo>
                    <a:cubicBezTo>
                      <a:pt x="140810" y="266784"/>
                      <a:pt x="61629" y="296573"/>
                      <a:pt x="2893" y="355323"/>
                    </a:cubicBezTo>
                    <a:cubicBezTo>
                      <a:pt x="-882" y="358985"/>
                      <a:pt x="-975" y="365015"/>
                      <a:pt x="2688" y="368791"/>
                    </a:cubicBezTo>
                    <a:cubicBezTo>
                      <a:pt x="6351" y="372568"/>
                      <a:pt x="12381" y="372659"/>
                      <a:pt x="16157" y="368997"/>
                    </a:cubicBezTo>
                    <a:cubicBezTo>
                      <a:pt x="16226" y="368930"/>
                      <a:pt x="16294" y="368861"/>
                      <a:pt x="16362" y="368792"/>
                    </a:cubicBezTo>
                    <a:cubicBezTo>
                      <a:pt x="71396" y="313744"/>
                      <a:pt x="146047" y="285834"/>
                      <a:pt x="238242" y="285834"/>
                    </a:cubicBezTo>
                    <a:lnTo>
                      <a:pt x="416365" y="285834"/>
                    </a:lnTo>
                    <a:cubicBezTo>
                      <a:pt x="426625" y="285791"/>
                      <a:pt x="436605" y="282477"/>
                      <a:pt x="444852" y="276374"/>
                    </a:cubicBezTo>
                    <a:lnTo>
                      <a:pt x="706798" y="84870"/>
                    </a:lnTo>
                    <a:lnTo>
                      <a:pt x="707910" y="83917"/>
                    </a:lnTo>
                    <a:cubicBezTo>
                      <a:pt x="717900" y="74455"/>
                      <a:pt x="723705" y="61401"/>
                      <a:pt x="724040" y="47645"/>
                    </a:cubicBezTo>
                    <a:cubicBezTo>
                      <a:pt x="724011" y="21351"/>
                      <a:pt x="702704" y="42"/>
                      <a:pt x="676410" y="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8" name="Graphic 37" descr="Question mark outline">
              <a:extLst>
                <a:ext uri="{FF2B5EF4-FFF2-40B4-BE49-F238E27FC236}">
                  <a16:creationId xmlns:a16="http://schemas.microsoft.com/office/drawing/2014/main" id="{EA2E0550-5F2A-4735-9B28-CAEBD4D58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27103" y="5215093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Siren outline">
              <a:extLst>
                <a:ext uri="{FF2B5EF4-FFF2-40B4-BE49-F238E27FC236}">
                  <a16:creationId xmlns:a16="http://schemas.microsoft.com/office/drawing/2014/main" id="{952898E6-428B-44AD-A5CE-A1F00BBDF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7103" y="2107604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Warning outline">
              <a:extLst>
                <a:ext uri="{FF2B5EF4-FFF2-40B4-BE49-F238E27FC236}">
                  <a16:creationId xmlns:a16="http://schemas.microsoft.com/office/drawing/2014/main" id="{31659FE2-EA46-4C6C-BAE2-385FB651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0002" y="3667652"/>
              <a:ext cx="914400" cy="9144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B5355A5-90F0-4C8A-88CD-00EA70DA7F74}"/>
              </a:ext>
            </a:extLst>
          </p:cNvPr>
          <p:cNvSpPr txBox="1"/>
          <p:nvPr/>
        </p:nvSpPr>
        <p:spPr>
          <a:xfrm>
            <a:off x="149613" y="1879004"/>
            <a:ext cx="72474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Document actions and communications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Services and law enforcement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Mindful of own safety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Report if necessary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9AB3EF-2F10-4240-9BFE-22DF9E558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503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D6032A84-4F48-4BF0-BEC1-79AC27B1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Disclosure Plan</a:t>
            </a:r>
          </a:p>
        </p:txBody>
      </p:sp>
      <p:grpSp>
        <p:nvGrpSpPr>
          <p:cNvPr id="22" name="!!planflow">
            <a:extLst>
              <a:ext uri="{FF2B5EF4-FFF2-40B4-BE49-F238E27FC236}">
                <a16:creationId xmlns:a16="http://schemas.microsoft.com/office/drawing/2014/main" id="{41FA74AC-A262-44C5-AC3B-CCAA8C0CE6D6}"/>
              </a:ext>
            </a:extLst>
          </p:cNvPr>
          <p:cNvGrpSpPr/>
          <p:nvPr/>
        </p:nvGrpSpPr>
        <p:grpSpPr>
          <a:xfrm>
            <a:off x="401933" y="1879004"/>
            <a:ext cx="11388133" cy="4479089"/>
            <a:chOff x="291402" y="1879004"/>
            <a:chExt cx="11388133" cy="447908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13C87D6-D920-4E9F-9404-FB09B4B7735B}"/>
                </a:ext>
              </a:extLst>
            </p:cNvPr>
            <p:cNvSpPr/>
            <p:nvPr/>
          </p:nvSpPr>
          <p:spPr>
            <a:xfrm>
              <a:off x="291402" y="3439052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3011" y="91415"/>
                    <a:pt x="100393" y="7150"/>
                    <a:pt x="228605" y="0"/>
                  </a:cubicBezTo>
                  <a:cubicBezTo>
                    <a:pt x="631542" y="-9143"/>
                    <a:pt x="833754" y="79394"/>
                    <a:pt x="1142995" y="0"/>
                  </a:cubicBezTo>
                  <a:cubicBezTo>
                    <a:pt x="1273546" y="429"/>
                    <a:pt x="1363019" y="101190"/>
                    <a:pt x="1371600" y="228605"/>
                  </a:cubicBezTo>
                  <a:cubicBezTo>
                    <a:pt x="1299248" y="646893"/>
                    <a:pt x="1342278" y="1026054"/>
                    <a:pt x="1371600" y="1142995"/>
                  </a:cubicBezTo>
                  <a:cubicBezTo>
                    <a:pt x="1382778" y="1278584"/>
                    <a:pt x="1277067" y="1362989"/>
                    <a:pt x="1142995" y="1371600"/>
                  </a:cubicBezTo>
                  <a:cubicBezTo>
                    <a:pt x="771887" y="1453571"/>
                    <a:pt x="469250" y="1409354"/>
                    <a:pt x="228605" y="1371600"/>
                  </a:cubicBezTo>
                  <a:cubicBezTo>
                    <a:pt x="105424" y="1368375"/>
                    <a:pt x="1510" y="1270365"/>
                    <a:pt x="0" y="1142995"/>
                  </a:cubicBezTo>
                  <a:cubicBezTo>
                    <a:pt x="39107" y="723582"/>
                    <a:pt x="-72872" y="364188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-10062" y="105769"/>
                    <a:pt x="104370" y="-4770"/>
                    <a:pt x="228605" y="0"/>
                  </a:cubicBezTo>
                  <a:cubicBezTo>
                    <a:pt x="331453" y="42981"/>
                    <a:pt x="847565" y="-29688"/>
                    <a:pt x="1142995" y="0"/>
                  </a:cubicBezTo>
                  <a:cubicBezTo>
                    <a:pt x="1272222" y="255"/>
                    <a:pt x="1360606" y="96549"/>
                    <a:pt x="1371600" y="228605"/>
                  </a:cubicBezTo>
                  <a:cubicBezTo>
                    <a:pt x="1404709" y="540854"/>
                    <a:pt x="1355155" y="927601"/>
                    <a:pt x="1371600" y="1142995"/>
                  </a:cubicBezTo>
                  <a:cubicBezTo>
                    <a:pt x="1365919" y="1282642"/>
                    <a:pt x="1254069" y="1368910"/>
                    <a:pt x="1142995" y="1371600"/>
                  </a:cubicBezTo>
                  <a:cubicBezTo>
                    <a:pt x="1042351" y="1315864"/>
                    <a:pt x="494921" y="1379781"/>
                    <a:pt x="228605" y="1371600"/>
                  </a:cubicBezTo>
                  <a:cubicBezTo>
                    <a:pt x="82973" y="1380565"/>
                    <a:pt x="-12725" y="1263487"/>
                    <a:pt x="0" y="1142995"/>
                  </a:cubicBezTo>
                  <a:cubicBezTo>
                    <a:pt x="44778" y="1026214"/>
                    <a:pt x="-64362" y="572260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357265931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B2412C77-7589-43E3-99E6-0DF43EB4BDEF}"/>
                </a:ext>
              </a:extLst>
            </p:cNvPr>
            <p:cNvCxnSpPr>
              <a:cxnSpLocks/>
              <a:stCxn id="23" idx="3"/>
              <a:endCxn id="26" idx="1"/>
            </p:cNvCxnSpPr>
            <p:nvPr/>
          </p:nvCxnSpPr>
          <p:spPr>
            <a:xfrm flipV="1">
              <a:off x="1663002" y="2564804"/>
              <a:ext cx="1835501" cy="1560048"/>
            </a:xfrm>
            <a:prstGeom prst="bentConnector3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E5A9624-CDFE-45B4-81B3-29999DB8FBB2}"/>
                </a:ext>
              </a:extLst>
            </p:cNvPr>
            <p:cNvSpPr/>
            <p:nvPr/>
          </p:nvSpPr>
          <p:spPr>
            <a:xfrm>
              <a:off x="3498503" y="1879004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-7300" y="118828"/>
                    <a:pt x="88475" y="577"/>
                    <a:pt x="228605" y="0"/>
                  </a:cubicBezTo>
                  <a:cubicBezTo>
                    <a:pt x="393287" y="-14673"/>
                    <a:pt x="853661" y="-16571"/>
                    <a:pt x="1142995" y="0"/>
                  </a:cubicBezTo>
                  <a:cubicBezTo>
                    <a:pt x="1284512" y="-14681"/>
                    <a:pt x="1359846" y="97121"/>
                    <a:pt x="1371600" y="228605"/>
                  </a:cubicBezTo>
                  <a:cubicBezTo>
                    <a:pt x="1376038" y="577614"/>
                    <a:pt x="1441261" y="774081"/>
                    <a:pt x="1371600" y="1142995"/>
                  </a:cubicBezTo>
                  <a:cubicBezTo>
                    <a:pt x="1374490" y="1275961"/>
                    <a:pt x="1281183" y="1393409"/>
                    <a:pt x="1142995" y="1371600"/>
                  </a:cubicBezTo>
                  <a:cubicBezTo>
                    <a:pt x="979934" y="1335161"/>
                    <a:pt x="534217" y="1305481"/>
                    <a:pt x="228605" y="1371600"/>
                  </a:cubicBezTo>
                  <a:cubicBezTo>
                    <a:pt x="99045" y="1368704"/>
                    <a:pt x="5193" y="1263710"/>
                    <a:pt x="0" y="1142995"/>
                  </a:cubicBezTo>
                  <a:cubicBezTo>
                    <a:pt x="-30558" y="820771"/>
                    <a:pt x="6298" y="360489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10200" y="116153"/>
                    <a:pt x="105606" y="-903"/>
                    <a:pt x="228605" y="0"/>
                  </a:cubicBezTo>
                  <a:cubicBezTo>
                    <a:pt x="383149" y="-1275"/>
                    <a:pt x="983089" y="-30233"/>
                    <a:pt x="1142995" y="0"/>
                  </a:cubicBezTo>
                  <a:cubicBezTo>
                    <a:pt x="1252300" y="6832"/>
                    <a:pt x="1393189" y="97663"/>
                    <a:pt x="1371600" y="228605"/>
                  </a:cubicBezTo>
                  <a:cubicBezTo>
                    <a:pt x="1450807" y="593965"/>
                    <a:pt x="1344501" y="763369"/>
                    <a:pt x="1371600" y="1142995"/>
                  </a:cubicBezTo>
                  <a:cubicBezTo>
                    <a:pt x="1363888" y="1262997"/>
                    <a:pt x="1272367" y="1372898"/>
                    <a:pt x="1142995" y="1371600"/>
                  </a:cubicBezTo>
                  <a:cubicBezTo>
                    <a:pt x="857681" y="1340114"/>
                    <a:pt x="584075" y="1334022"/>
                    <a:pt x="228605" y="1371600"/>
                  </a:cubicBezTo>
                  <a:cubicBezTo>
                    <a:pt x="79896" y="1379172"/>
                    <a:pt x="785" y="1290473"/>
                    <a:pt x="0" y="1142995"/>
                  </a:cubicBezTo>
                  <a:cubicBezTo>
                    <a:pt x="-53410" y="833082"/>
                    <a:pt x="54349" y="454466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24539639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8CD54DD-AB9E-4B14-A042-4DBE06755262}"/>
                </a:ext>
              </a:extLst>
            </p:cNvPr>
            <p:cNvSpPr/>
            <p:nvPr/>
          </p:nvSpPr>
          <p:spPr>
            <a:xfrm>
              <a:off x="3498503" y="4986493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5260" y="111882"/>
                    <a:pt x="100474" y="503"/>
                    <a:pt x="228605" y="0"/>
                  </a:cubicBezTo>
                  <a:cubicBezTo>
                    <a:pt x="322695" y="-60235"/>
                    <a:pt x="1000795" y="69370"/>
                    <a:pt x="1142995" y="0"/>
                  </a:cubicBezTo>
                  <a:cubicBezTo>
                    <a:pt x="1280696" y="5721"/>
                    <a:pt x="1369640" y="107976"/>
                    <a:pt x="1371600" y="228605"/>
                  </a:cubicBezTo>
                  <a:cubicBezTo>
                    <a:pt x="1436673" y="475821"/>
                    <a:pt x="1292055" y="759740"/>
                    <a:pt x="1371600" y="1142995"/>
                  </a:cubicBezTo>
                  <a:cubicBezTo>
                    <a:pt x="1360790" y="1263820"/>
                    <a:pt x="1270896" y="1354473"/>
                    <a:pt x="1142995" y="1371600"/>
                  </a:cubicBezTo>
                  <a:cubicBezTo>
                    <a:pt x="1050868" y="1316389"/>
                    <a:pt x="519195" y="1449911"/>
                    <a:pt x="228605" y="1371600"/>
                  </a:cubicBezTo>
                  <a:cubicBezTo>
                    <a:pt x="97447" y="1382105"/>
                    <a:pt x="4507" y="1275878"/>
                    <a:pt x="0" y="1142995"/>
                  </a:cubicBezTo>
                  <a:cubicBezTo>
                    <a:pt x="25308" y="721057"/>
                    <a:pt x="29361" y="552400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221" y="82577"/>
                    <a:pt x="119008" y="-10563"/>
                    <a:pt x="228605" y="0"/>
                  </a:cubicBezTo>
                  <a:cubicBezTo>
                    <a:pt x="325621" y="-3050"/>
                    <a:pt x="708511" y="-45716"/>
                    <a:pt x="1142995" y="0"/>
                  </a:cubicBezTo>
                  <a:cubicBezTo>
                    <a:pt x="1270059" y="-7892"/>
                    <a:pt x="1379126" y="92816"/>
                    <a:pt x="1371600" y="228605"/>
                  </a:cubicBezTo>
                  <a:cubicBezTo>
                    <a:pt x="1444772" y="387465"/>
                    <a:pt x="1358691" y="705880"/>
                    <a:pt x="1371600" y="1142995"/>
                  </a:cubicBezTo>
                  <a:cubicBezTo>
                    <a:pt x="1352748" y="1256523"/>
                    <a:pt x="1268258" y="1370029"/>
                    <a:pt x="1142995" y="1371600"/>
                  </a:cubicBezTo>
                  <a:cubicBezTo>
                    <a:pt x="871292" y="1313303"/>
                    <a:pt x="567368" y="1413860"/>
                    <a:pt x="228605" y="1371600"/>
                  </a:cubicBezTo>
                  <a:cubicBezTo>
                    <a:pt x="106812" y="1381121"/>
                    <a:pt x="4085" y="1284737"/>
                    <a:pt x="0" y="1142995"/>
                  </a:cubicBezTo>
                  <a:cubicBezTo>
                    <a:pt x="49187" y="957434"/>
                    <a:pt x="70891" y="362823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308020924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C8B1CACC-DB23-480E-8797-9D27871332C0}"/>
                </a:ext>
              </a:extLst>
            </p:cNvPr>
            <p:cNvCxnSpPr>
              <a:cxnSpLocks/>
              <a:stCxn id="23" idx="3"/>
              <a:endCxn id="27" idx="1"/>
            </p:cNvCxnSpPr>
            <p:nvPr/>
          </p:nvCxnSpPr>
          <p:spPr>
            <a:xfrm>
              <a:off x="1663002" y="4124852"/>
              <a:ext cx="1835501" cy="1547441"/>
            </a:xfrm>
            <a:prstGeom prst="bentConnector3">
              <a:avLst>
                <a:gd name="adj1" fmla="val 50000"/>
              </a:avLst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90422DFE-2970-4136-96DB-A450DF29902E}"/>
                </a:ext>
              </a:extLst>
            </p:cNvPr>
            <p:cNvCxnSpPr>
              <a:cxnSpLocks/>
              <a:stCxn id="26" idx="3"/>
              <a:endCxn id="32" idx="0"/>
            </p:cNvCxnSpPr>
            <p:nvPr/>
          </p:nvCxnSpPr>
          <p:spPr>
            <a:xfrm>
              <a:off x="4870103" y="2564804"/>
              <a:ext cx="2585587" cy="1675269"/>
            </a:xfrm>
            <a:prstGeom prst="bentConnector2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32CD509-92B2-439B-9089-A34A66453159}"/>
                </a:ext>
              </a:extLst>
            </p:cNvPr>
            <p:cNvSpPr/>
            <p:nvPr/>
          </p:nvSpPr>
          <p:spPr>
            <a:xfrm>
              <a:off x="6769890" y="4240073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2696" y="118302"/>
                    <a:pt x="88323" y="1665"/>
                    <a:pt x="228605" y="0"/>
                  </a:cubicBezTo>
                  <a:cubicBezTo>
                    <a:pt x="331017" y="-50069"/>
                    <a:pt x="907758" y="-34192"/>
                    <a:pt x="1142995" y="0"/>
                  </a:cubicBezTo>
                  <a:cubicBezTo>
                    <a:pt x="1263872" y="690"/>
                    <a:pt x="1378907" y="98360"/>
                    <a:pt x="1371600" y="228605"/>
                  </a:cubicBezTo>
                  <a:cubicBezTo>
                    <a:pt x="1373975" y="412187"/>
                    <a:pt x="1434075" y="936160"/>
                    <a:pt x="1371600" y="1142995"/>
                  </a:cubicBezTo>
                  <a:cubicBezTo>
                    <a:pt x="1379200" y="1276529"/>
                    <a:pt x="1287994" y="1365905"/>
                    <a:pt x="1142995" y="1371600"/>
                  </a:cubicBezTo>
                  <a:cubicBezTo>
                    <a:pt x="710627" y="1297129"/>
                    <a:pt x="397669" y="1381175"/>
                    <a:pt x="228605" y="1371600"/>
                  </a:cubicBezTo>
                  <a:cubicBezTo>
                    <a:pt x="97442" y="1358548"/>
                    <a:pt x="1432" y="1267623"/>
                    <a:pt x="0" y="1142995"/>
                  </a:cubicBezTo>
                  <a:cubicBezTo>
                    <a:pt x="-77517" y="854345"/>
                    <a:pt x="-42374" y="651723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9054" y="122523"/>
                    <a:pt x="97885" y="520"/>
                    <a:pt x="228605" y="0"/>
                  </a:cubicBezTo>
                  <a:cubicBezTo>
                    <a:pt x="558887" y="8925"/>
                    <a:pt x="993438" y="-32222"/>
                    <a:pt x="1142995" y="0"/>
                  </a:cubicBezTo>
                  <a:cubicBezTo>
                    <a:pt x="1255927" y="13284"/>
                    <a:pt x="1377321" y="110850"/>
                    <a:pt x="1371600" y="228605"/>
                  </a:cubicBezTo>
                  <a:cubicBezTo>
                    <a:pt x="1329672" y="359541"/>
                    <a:pt x="1359280" y="942383"/>
                    <a:pt x="1371600" y="1142995"/>
                  </a:cubicBezTo>
                  <a:cubicBezTo>
                    <a:pt x="1377341" y="1261294"/>
                    <a:pt x="1257009" y="1367530"/>
                    <a:pt x="1142995" y="1371600"/>
                  </a:cubicBezTo>
                  <a:cubicBezTo>
                    <a:pt x="990051" y="1319542"/>
                    <a:pt x="382645" y="1300127"/>
                    <a:pt x="228605" y="1371600"/>
                  </a:cubicBezTo>
                  <a:cubicBezTo>
                    <a:pt x="103127" y="1394653"/>
                    <a:pt x="-23448" y="1261465"/>
                    <a:pt x="0" y="1142995"/>
                  </a:cubicBezTo>
                  <a:cubicBezTo>
                    <a:pt x="66359" y="992786"/>
                    <a:pt x="-19913" y="523401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1616222566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4E239ABB-7CF5-4860-9A8B-298DEDB54B24}"/>
                </a:ext>
              </a:extLst>
            </p:cNvPr>
            <p:cNvCxnSpPr>
              <a:cxnSpLocks/>
              <a:stCxn id="27" idx="3"/>
              <a:endCxn id="32" idx="2"/>
            </p:cNvCxnSpPr>
            <p:nvPr/>
          </p:nvCxnSpPr>
          <p:spPr>
            <a:xfrm flipV="1">
              <a:off x="4870103" y="5611673"/>
              <a:ext cx="2585587" cy="60620"/>
            </a:xfrm>
            <a:prstGeom prst="bentConnector2">
              <a:avLst/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257AF5F-BB86-4BB7-8138-EACA9F3F3E3B}"/>
                </a:ext>
              </a:extLst>
            </p:cNvPr>
            <p:cNvSpPr/>
            <p:nvPr/>
          </p:nvSpPr>
          <p:spPr>
            <a:xfrm>
              <a:off x="10307935" y="4242585"/>
              <a:ext cx="1371600" cy="1371600"/>
            </a:xfrm>
            <a:custGeom>
              <a:avLst/>
              <a:gdLst>
                <a:gd name="connsiteX0" fmla="*/ 0 w 1371600"/>
                <a:gd name="connsiteY0" fmla="*/ 228605 h 1371600"/>
                <a:gd name="connsiteX1" fmla="*/ 228605 w 1371600"/>
                <a:gd name="connsiteY1" fmla="*/ 0 h 1371600"/>
                <a:gd name="connsiteX2" fmla="*/ 1142995 w 1371600"/>
                <a:gd name="connsiteY2" fmla="*/ 0 h 1371600"/>
                <a:gd name="connsiteX3" fmla="*/ 1371600 w 1371600"/>
                <a:gd name="connsiteY3" fmla="*/ 228605 h 1371600"/>
                <a:gd name="connsiteX4" fmla="*/ 1371600 w 1371600"/>
                <a:gd name="connsiteY4" fmla="*/ 1142995 h 1371600"/>
                <a:gd name="connsiteX5" fmla="*/ 1142995 w 1371600"/>
                <a:gd name="connsiteY5" fmla="*/ 1371600 h 1371600"/>
                <a:gd name="connsiteX6" fmla="*/ 228605 w 1371600"/>
                <a:gd name="connsiteY6" fmla="*/ 1371600 h 1371600"/>
                <a:gd name="connsiteX7" fmla="*/ 0 w 1371600"/>
                <a:gd name="connsiteY7" fmla="*/ 1142995 h 1371600"/>
                <a:gd name="connsiteX8" fmla="*/ 0 w 1371600"/>
                <a:gd name="connsiteY8" fmla="*/ 228605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1600" h="1371600" fill="none" extrusionOk="0">
                  <a:moveTo>
                    <a:pt x="0" y="228605"/>
                  </a:moveTo>
                  <a:cubicBezTo>
                    <a:pt x="3327" y="109974"/>
                    <a:pt x="126992" y="5099"/>
                    <a:pt x="228605" y="0"/>
                  </a:cubicBezTo>
                  <a:cubicBezTo>
                    <a:pt x="399613" y="-25172"/>
                    <a:pt x="749189" y="55742"/>
                    <a:pt x="1142995" y="0"/>
                  </a:cubicBezTo>
                  <a:cubicBezTo>
                    <a:pt x="1266328" y="-12944"/>
                    <a:pt x="1361158" y="123743"/>
                    <a:pt x="1371600" y="228605"/>
                  </a:cubicBezTo>
                  <a:cubicBezTo>
                    <a:pt x="1402191" y="614792"/>
                    <a:pt x="1372413" y="884221"/>
                    <a:pt x="1371600" y="1142995"/>
                  </a:cubicBezTo>
                  <a:cubicBezTo>
                    <a:pt x="1358380" y="1261247"/>
                    <a:pt x="1272824" y="1367474"/>
                    <a:pt x="1142995" y="1371600"/>
                  </a:cubicBezTo>
                  <a:cubicBezTo>
                    <a:pt x="1012807" y="1398225"/>
                    <a:pt x="631421" y="1405020"/>
                    <a:pt x="228605" y="1371600"/>
                  </a:cubicBezTo>
                  <a:cubicBezTo>
                    <a:pt x="116804" y="1375314"/>
                    <a:pt x="-10790" y="1259079"/>
                    <a:pt x="0" y="1142995"/>
                  </a:cubicBezTo>
                  <a:cubicBezTo>
                    <a:pt x="-29118" y="854020"/>
                    <a:pt x="5730" y="358127"/>
                    <a:pt x="0" y="228605"/>
                  </a:cubicBezTo>
                  <a:close/>
                </a:path>
                <a:path w="1371600" h="1371600" stroke="0" extrusionOk="0">
                  <a:moveTo>
                    <a:pt x="0" y="228605"/>
                  </a:moveTo>
                  <a:cubicBezTo>
                    <a:pt x="4917" y="95287"/>
                    <a:pt x="100436" y="14254"/>
                    <a:pt x="228605" y="0"/>
                  </a:cubicBezTo>
                  <a:cubicBezTo>
                    <a:pt x="381943" y="64432"/>
                    <a:pt x="848313" y="25477"/>
                    <a:pt x="1142995" y="0"/>
                  </a:cubicBezTo>
                  <a:cubicBezTo>
                    <a:pt x="1271980" y="-68"/>
                    <a:pt x="1376236" y="95503"/>
                    <a:pt x="1371600" y="228605"/>
                  </a:cubicBezTo>
                  <a:cubicBezTo>
                    <a:pt x="1440097" y="619491"/>
                    <a:pt x="1407829" y="802441"/>
                    <a:pt x="1371600" y="1142995"/>
                  </a:cubicBezTo>
                  <a:cubicBezTo>
                    <a:pt x="1375676" y="1260838"/>
                    <a:pt x="1274230" y="1354907"/>
                    <a:pt x="1142995" y="1371600"/>
                  </a:cubicBezTo>
                  <a:cubicBezTo>
                    <a:pt x="977871" y="1307795"/>
                    <a:pt x="368405" y="1437054"/>
                    <a:pt x="228605" y="1371600"/>
                  </a:cubicBezTo>
                  <a:cubicBezTo>
                    <a:pt x="82856" y="1366600"/>
                    <a:pt x="-11822" y="1260486"/>
                    <a:pt x="0" y="1142995"/>
                  </a:cubicBezTo>
                  <a:cubicBezTo>
                    <a:pt x="-79980" y="796450"/>
                    <a:pt x="-79902" y="530682"/>
                    <a:pt x="0" y="228605"/>
                  </a:cubicBezTo>
                  <a:close/>
                </a:path>
              </a:pathLst>
            </a:custGeom>
            <a:solidFill>
              <a:schemeClr val="tx2"/>
            </a:solidFill>
            <a:ln>
              <a:extLst>
                <a:ext uri="{C807C97D-BFC1-408E-A445-0C87EB9F89A2}">
                  <ask:lineSketchStyleProps xmlns:ask="http://schemas.microsoft.com/office/drawing/2018/sketchyshapes" sd="195915077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58FA768C-E925-44E8-A30E-543A5CDC45BC}"/>
                </a:ext>
              </a:extLst>
            </p:cNvPr>
            <p:cNvCxnSpPr>
              <a:cxnSpLocks/>
              <a:stCxn id="32" idx="3"/>
              <a:endCxn id="34" idx="1"/>
            </p:cNvCxnSpPr>
            <p:nvPr/>
          </p:nvCxnSpPr>
          <p:spPr>
            <a:xfrm>
              <a:off x="8141490" y="4925873"/>
              <a:ext cx="2166445" cy="2512"/>
            </a:xfrm>
            <a:prstGeom prst="bentConnector3">
              <a:avLst>
                <a:gd name="adj1" fmla="val 50000"/>
              </a:avLst>
            </a:prstGeom>
            <a:ln w="63500" cap="rnd" cmpd="dbl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pic>
          <p:nvPicPr>
            <p:cNvPr id="36" name="Graphic 35" descr="Monitor outline">
              <a:extLst>
                <a:ext uri="{FF2B5EF4-FFF2-40B4-BE49-F238E27FC236}">
                  <a16:creationId xmlns:a16="http://schemas.microsoft.com/office/drawing/2014/main" id="{3DFEB150-44F5-46F3-85AF-9EE1AED5D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0536535" y="4471185"/>
              <a:ext cx="914400" cy="9144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7F38DA-F79F-4E56-A1AC-7774F32AB517}"/>
                </a:ext>
              </a:extLst>
            </p:cNvPr>
            <p:cNvGrpSpPr/>
            <p:nvPr/>
          </p:nvGrpSpPr>
          <p:grpSpPr>
            <a:xfrm>
              <a:off x="7027043" y="4740031"/>
              <a:ext cx="857294" cy="371684"/>
              <a:chOff x="10565107" y="2354453"/>
              <a:chExt cx="857294" cy="371684"/>
            </a:xfrm>
            <a:solidFill>
              <a:schemeClr val="accent1"/>
            </a:solidFill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9BD45C3-84F0-4103-A7EF-A745E3871DF5}"/>
                  </a:ext>
                </a:extLst>
              </p:cNvPr>
              <p:cNvSpPr/>
              <p:nvPr/>
            </p:nvSpPr>
            <p:spPr>
              <a:xfrm>
                <a:off x="10565107" y="2431635"/>
                <a:ext cx="600116" cy="161015"/>
              </a:xfrm>
              <a:custGeom>
                <a:avLst/>
                <a:gdLst>
                  <a:gd name="connsiteX0" fmla="*/ 323867 w 600116"/>
                  <a:gd name="connsiteY0" fmla="*/ 19050 h 161015"/>
                  <a:gd name="connsiteX1" fmla="*/ 552480 w 600116"/>
                  <a:gd name="connsiteY1" fmla="*/ 19050 h 161015"/>
                  <a:gd name="connsiteX2" fmla="*/ 581066 w 600116"/>
                  <a:gd name="connsiteY2" fmla="*/ 47636 h 161015"/>
                  <a:gd name="connsiteX3" fmla="*/ 552480 w 600116"/>
                  <a:gd name="connsiteY3" fmla="*/ 76223 h 161015"/>
                  <a:gd name="connsiteX4" fmla="*/ 381021 w 600116"/>
                  <a:gd name="connsiteY4" fmla="*/ 76223 h 161015"/>
                  <a:gd name="connsiteX5" fmla="*/ 371496 w 600116"/>
                  <a:gd name="connsiteY5" fmla="*/ 85748 h 161015"/>
                  <a:gd name="connsiteX6" fmla="*/ 381021 w 600116"/>
                  <a:gd name="connsiteY6" fmla="*/ 95273 h 161015"/>
                  <a:gd name="connsiteX7" fmla="*/ 552480 w 600116"/>
                  <a:gd name="connsiteY7" fmla="*/ 95273 h 161015"/>
                  <a:gd name="connsiteX8" fmla="*/ 600116 w 600116"/>
                  <a:gd name="connsiteY8" fmla="*/ 47636 h 161015"/>
                  <a:gd name="connsiteX9" fmla="*/ 552480 w 600116"/>
                  <a:gd name="connsiteY9" fmla="*/ 0 h 161015"/>
                  <a:gd name="connsiteX10" fmla="*/ 323867 w 600116"/>
                  <a:gd name="connsiteY10" fmla="*/ 0 h 161015"/>
                  <a:gd name="connsiteX11" fmla="*/ 274972 w 600116"/>
                  <a:gd name="connsiteY11" fmla="*/ 13329 h 161015"/>
                  <a:gd name="connsiteX12" fmla="*/ 5402 w 600116"/>
                  <a:gd name="connsiteY12" fmla="*/ 142903 h 161015"/>
                  <a:gd name="connsiteX13" fmla="*/ 942 w 600116"/>
                  <a:gd name="connsiteY13" fmla="*/ 155614 h 161015"/>
                  <a:gd name="connsiteX14" fmla="*/ 13652 w 600116"/>
                  <a:gd name="connsiteY14" fmla="*/ 160073 h 161015"/>
                  <a:gd name="connsiteX15" fmla="*/ 283822 w 600116"/>
                  <a:gd name="connsiteY15" fmla="*/ 30184 h 161015"/>
                  <a:gd name="connsiteX16" fmla="*/ 323867 w 600116"/>
                  <a:gd name="connsiteY16" fmla="*/ 19050 h 161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0116" h="161015">
                    <a:moveTo>
                      <a:pt x="323867" y="19050"/>
                    </a:moveTo>
                    <a:lnTo>
                      <a:pt x="552480" y="19050"/>
                    </a:lnTo>
                    <a:cubicBezTo>
                      <a:pt x="568268" y="19050"/>
                      <a:pt x="581066" y="31849"/>
                      <a:pt x="581066" y="47636"/>
                    </a:cubicBezTo>
                    <a:cubicBezTo>
                      <a:pt x="581066" y="63424"/>
                      <a:pt x="568268" y="76223"/>
                      <a:pt x="552480" y="76223"/>
                    </a:cubicBezTo>
                    <a:lnTo>
                      <a:pt x="381021" y="76223"/>
                    </a:lnTo>
                    <a:cubicBezTo>
                      <a:pt x="375761" y="76223"/>
                      <a:pt x="371496" y="80487"/>
                      <a:pt x="371496" y="85748"/>
                    </a:cubicBezTo>
                    <a:cubicBezTo>
                      <a:pt x="371496" y="91009"/>
                      <a:pt x="375761" y="95273"/>
                      <a:pt x="381021" y="95273"/>
                    </a:cubicBezTo>
                    <a:lnTo>
                      <a:pt x="552480" y="95273"/>
                    </a:lnTo>
                    <a:cubicBezTo>
                      <a:pt x="578789" y="95273"/>
                      <a:pt x="600116" y="73945"/>
                      <a:pt x="600116" y="47636"/>
                    </a:cubicBezTo>
                    <a:cubicBezTo>
                      <a:pt x="600116" y="21327"/>
                      <a:pt x="578789" y="0"/>
                      <a:pt x="552480" y="0"/>
                    </a:cubicBezTo>
                    <a:lnTo>
                      <a:pt x="323867" y="0"/>
                    </a:lnTo>
                    <a:cubicBezTo>
                      <a:pt x="306690" y="140"/>
                      <a:pt x="289843" y="4733"/>
                      <a:pt x="274972" y="13329"/>
                    </a:cubicBezTo>
                    <a:lnTo>
                      <a:pt x="5402" y="142903"/>
                    </a:lnTo>
                    <a:cubicBezTo>
                      <a:pt x="660" y="145181"/>
                      <a:pt x="-1336" y="150872"/>
                      <a:pt x="942" y="155614"/>
                    </a:cubicBezTo>
                    <a:cubicBezTo>
                      <a:pt x="3220" y="160355"/>
                      <a:pt x="8911" y="162352"/>
                      <a:pt x="13652" y="160073"/>
                    </a:cubicBezTo>
                    <a:lnTo>
                      <a:pt x="283822" y="30184"/>
                    </a:lnTo>
                    <a:cubicBezTo>
                      <a:pt x="295958" y="23013"/>
                      <a:pt x="309771" y="19173"/>
                      <a:pt x="323867" y="190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8051B68-9316-4B7B-9FE1-BC618D999AF8}"/>
                  </a:ext>
                </a:extLst>
              </p:cNvPr>
              <p:cNvSpPr/>
              <p:nvPr/>
            </p:nvSpPr>
            <p:spPr>
              <a:xfrm>
                <a:off x="10698362" y="2354453"/>
                <a:ext cx="724039" cy="371684"/>
              </a:xfrm>
              <a:custGeom>
                <a:avLst/>
                <a:gdLst>
                  <a:gd name="connsiteX0" fmla="*/ 676410 w 724039"/>
                  <a:gd name="connsiteY0" fmla="*/ 10 h 371684"/>
                  <a:gd name="connsiteX1" fmla="*/ 651668 w 724039"/>
                  <a:gd name="connsiteY1" fmla="*/ 6986 h 371684"/>
                  <a:gd name="connsiteX2" fmla="*/ 488785 w 724039"/>
                  <a:gd name="connsiteY2" fmla="*/ 100357 h 371684"/>
                  <a:gd name="connsiteX3" fmla="*/ 485259 w 724039"/>
                  <a:gd name="connsiteY3" fmla="*/ 113361 h 371684"/>
                  <a:gd name="connsiteX4" fmla="*/ 498263 w 724039"/>
                  <a:gd name="connsiteY4" fmla="*/ 116886 h 371684"/>
                  <a:gd name="connsiteX5" fmla="*/ 661690 w 724039"/>
                  <a:gd name="connsiteY5" fmla="*/ 23175 h 371684"/>
                  <a:gd name="connsiteX6" fmla="*/ 676410 w 724039"/>
                  <a:gd name="connsiteY6" fmla="*/ 19060 h 371684"/>
                  <a:gd name="connsiteX7" fmla="*/ 704990 w 724039"/>
                  <a:gd name="connsiteY7" fmla="*/ 47644 h 371684"/>
                  <a:gd name="connsiteX8" fmla="*/ 694929 w 724039"/>
                  <a:gd name="connsiteY8" fmla="*/ 69950 h 371684"/>
                  <a:gd name="connsiteX9" fmla="*/ 433695 w 724039"/>
                  <a:gd name="connsiteY9" fmla="*/ 260934 h 371684"/>
                  <a:gd name="connsiteX10" fmla="*/ 416365 w 724039"/>
                  <a:gd name="connsiteY10" fmla="*/ 266784 h 371684"/>
                  <a:gd name="connsiteX11" fmla="*/ 238242 w 724039"/>
                  <a:gd name="connsiteY11" fmla="*/ 266784 h 371684"/>
                  <a:gd name="connsiteX12" fmla="*/ 2893 w 724039"/>
                  <a:gd name="connsiteY12" fmla="*/ 355323 h 371684"/>
                  <a:gd name="connsiteX13" fmla="*/ 2688 w 724039"/>
                  <a:gd name="connsiteY13" fmla="*/ 368791 h 371684"/>
                  <a:gd name="connsiteX14" fmla="*/ 16157 w 724039"/>
                  <a:gd name="connsiteY14" fmla="*/ 368997 h 371684"/>
                  <a:gd name="connsiteX15" fmla="*/ 16362 w 724039"/>
                  <a:gd name="connsiteY15" fmla="*/ 368792 h 371684"/>
                  <a:gd name="connsiteX16" fmla="*/ 238242 w 724039"/>
                  <a:gd name="connsiteY16" fmla="*/ 285834 h 371684"/>
                  <a:gd name="connsiteX17" fmla="*/ 416365 w 724039"/>
                  <a:gd name="connsiteY17" fmla="*/ 285834 h 371684"/>
                  <a:gd name="connsiteX18" fmla="*/ 444852 w 724039"/>
                  <a:gd name="connsiteY18" fmla="*/ 276374 h 371684"/>
                  <a:gd name="connsiteX19" fmla="*/ 706798 w 724039"/>
                  <a:gd name="connsiteY19" fmla="*/ 84870 h 371684"/>
                  <a:gd name="connsiteX20" fmla="*/ 707910 w 724039"/>
                  <a:gd name="connsiteY20" fmla="*/ 83917 h 371684"/>
                  <a:gd name="connsiteX21" fmla="*/ 724040 w 724039"/>
                  <a:gd name="connsiteY21" fmla="*/ 47645 h 371684"/>
                  <a:gd name="connsiteX22" fmla="*/ 676410 w 724039"/>
                  <a:gd name="connsiteY22" fmla="*/ 10 h 371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4039" h="371684">
                    <a:moveTo>
                      <a:pt x="676410" y="10"/>
                    </a:moveTo>
                    <a:cubicBezTo>
                      <a:pt x="667653" y="-172"/>
                      <a:pt x="659040" y="2256"/>
                      <a:pt x="651668" y="6986"/>
                    </a:cubicBezTo>
                    <a:lnTo>
                      <a:pt x="488785" y="100357"/>
                    </a:lnTo>
                    <a:cubicBezTo>
                      <a:pt x="484220" y="102975"/>
                      <a:pt x="482642" y="108796"/>
                      <a:pt x="485259" y="113361"/>
                    </a:cubicBezTo>
                    <a:cubicBezTo>
                      <a:pt x="487877" y="117925"/>
                      <a:pt x="493698" y="119504"/>
                      <a:pt x="498263" y="116886"/>
                    </a:cubicBezTo>
                    <a:lnTo>
                      <a:pt x="661690" y="23175"/>
                    </a:lnTo>
                    <a:cubicBezTo>
                      <a:pt x="666066" y="20343"/>
                      <a:pt x="671200" y="18908"/>
                      <a:pt x="676410" y="19060"/>
                    </a:cubicBezTo>
                    <a:cubicBezTo>
                      <a:pt x="692188" y="19079"/>
                      <a:pt x="704972" y="31866"/>
                      <a:pt x="704990" y="47644"/>
                    </a:cubicBezTo>
                    <a:cubicBezTo>
                      <a:pt x="704611" y="56092"/>
                      <a:pt x="701011" y="64074"/>
                      <a:pt x="694929" y="69950"/>
                    </a:cubicBezTo>
                    <a:lnTo>
                      <a:pt x="433695" y="260934"/>
                    </a:lnTo>
                    <a:cubicBezTo>
                      <a:pt x="428699" y="264699"/>
                      <a:pt x="422621" y="266751"/>
                      <a:pt x="416365" y="266784"/>
                    </a:cubicBezTo>
                    <a:lnTo>
                      <a:pt x="238242" y="266784"/>
                    </a:lnTo>
                    <a:cubicBezTo>
                      <a:pt x="140810" y="266784"/>
                      <a:pt x="61629" y="296573"/>
                      <a:pt x="2893" y="355323"/>
                    </a:cubicBezTo>
                    <a:cubicBezTo>
                      <a:pt x="-882" y="358985"/>
                      <a:pt x="-975" y="365015"/>
                      <a:pt x="2688" y="368791"/>
                    </a:cubicBezTo>
                    <a:cubicBezTo>
                      <a:pt x="6351" y="372568"/>
                      <a:pt x="12381" y="372659"/>
                      <a:pt x="16157" y="368997"/>
                    </a:cubicBezTo>
                    <a:cubicBezTo>
                      <a:pt x="16226" y="368930"/>
                      <a:pt x="16294" y="368861"/>
                      <a:pt x="16362" y="368792"/>
                    </a:cubicBezTo>
                    <a:cubicBezTo>
                      <a:pt x="71396" y="313744"/>
                      <a:pt x="146047" y="285834"/>
                      <a:pt x="238242" y="285834"/>
                    </a:cubicBezTo>
                    <a:lnTo>
                      <a:pt x="416365" y="285834"/>
                    </a:lnTo>
                    <a:cubicBezTo>
                      <a:pt x="426625" y="285791"/>
                      <a:pt x="436605" y="282477"/>
                      <a:pt x="444852" y="276374"/>
                    </a:cubicBezTo>
                    <a:lnTo>
                      <a:pt x="706798" y="84870"/>
                    </a:lnTo>
                    <a:lnTo>
                      <a:pt x="707910" y="83917"/>
                    </a:lnTo>
                    <a:cubicBezTo>
                      <a:pt x="717900" y="74455"/>
                      <a:pt x="723705" y="61401"/>
                      <a:pt x="724040" y="47645"/>
                    </a:cubicBezTo>
                    <a:cubicBezTo>
                      <a:pt x="724011" y="21351"/>
                      <a:pt x="702704" y="42"/>
                      <a:pt x="676410" y="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8" name="Graphic 37" descr="Question mark outline">
              <a:extLst>
                <a:ext uri="{FF2B5EF4-FFF2-40B4-BE49-F238E27FC236}">
                  <a16:creationId xmlns:a16="http://schemas.microsoft.com/office/drawing/2014/main" id="{EA2E0550-5F2A-4735-9B28-CAEBD4D58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27103" y="5215093"/>
              <a:ext cx="914400" cy="914400"/>
            </a:xfrm>
            <a:prstGeom prst="rect">
              <a:avLst/>
            </a:prstGeom>
          </p:spPr>
        </p:pic>
        <p:pic>
          <p:nvPicPr>
            <p:cNvPr id="39" name="Graphic 38" descr="Siren outline">
              <a:extLst>
                <a:ext uri="{FF2B5EF4-FFF2-40B4-BE49-F238E27FC236}">
                  <a16:creationId xmlns:a16="http://schemas.microsoft.com/office/drawing/2014/main" id="{952898E6-428B-44AD-A5CE-A1F00BBDF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27103" y="2107604"/>
              <a:ext cx="914400" cy="914400"/>
            </a:xfrm>
            <a:prstGeom prst="rect">
              <a:avLst/>
            </a:prstGeom>
          </p:spPr>
        </p:pic>
        <p:pic>
          <p:nvPicPr>
            <p:cNvPr id="40" name="Graphic 39" descr="Warning outline">
              <a:extLst>
                <a:ext uri="{FF2B5EF4-FFF2-40B4-BE49-F238E27FC236}">
                  <a16:creationId xmlns:a16="http://schemas.microsoft.com/office/drawing/2014/main" id="{31659FE2-EA46-4C6C-BAE2-385FB6517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0002" y="3667652"/>
              <a:ext cx="914400" cy="91440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EA7367-4537-47EB-B622-6FF5D4D1BD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0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7EC1F-0000-488F-881D-DC2C4DA3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Zoom: Chat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408C47-2194-413F-929B-FB5F30765A36}"/>
              </a:ext>
            </a:extLst>
          </p:cNvPr>
          <p:cNvGrpSpPr/>
          <p:nvPr/>
        </p:nvGrpSpPr>
        <p:grpSpPr>
          <a:xfrm>
            <a:off x="2062436" y="1851370"/>
            <a:ext cx="8067126" cy="4529638"/>
            <a:chOff x="2062436" y="1690688"/>
            <a:chExt cx="8067126" cy="45296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1" name="Picture 10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D72CB76B-6F02-4220-A1D4-2D385D127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2437" y="1690688"/>
              <a:ext cx="8067125" cy="45296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C3D0A65-B857-4347-A299-F21B8EB0B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436" y="1690688"/>
              <a:ext cx="8067125" cy="421945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1C9E1A9-6220-4070-8A89-65BA6A7C806F}"/>
              </a:ext>
            </a:extLst>
          </p:cNvPr>
          <p:cNvSpPr/>
          <p:nvPr/>
        </p:nvSpPr>
        <p:spPr>
          <a:xfrm>
            <a:off x="5709425" y="5973659"/>
            <a:ext cx="512956" cy="479502"/>
          </a:xfrm>
          <a:prstGeom prst="ellipse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C5EFA67-D256-4769-BC2D-23BD669D44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7202" y="2616600"/>
            <a:ext cx="2570357" cy="27063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898471B-1D52-4E1F-AB59-8588E86717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97053"/>
            <a:ext cx="2743200" cy="365125"/>
          </a:xfrm>
        </p:spPr>
        <p:txBody>
          <a:bodyPr/>
          <a:lstStyle/>
          <a:p>
            <a:fld id="{DC7BBA9F-DE71-443C-8AAE-5AD50151E65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57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in shadow">
            <a:extLst>
              <a:ext uri="{FF2B5EF4-FFF2-40B4-BE49-F238E27FC236}">
                <a16:creationId xmlns:a16="http://schemas.microsoft.com/office/drawing/2014/main" id="{63317FE8-9489-40B3-803B-EE8EF724A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4" t="3384" b="16771"/>
          <a:stretch/>
        </p:blipFill>
        <p:spPr>
          <a:xfrm flipH="1">
            <a:off x="3119203" y="9939"/>
            <a:ext cx="9072797" cy="6489700"/>
          </a:xfrm>
          <a:prstGeom prst="rect">
            <a:avLst/>
          </a:prstGeom>
        </p:spPr>
      </p:pic>
      <p:pic>
        <p:nvPicPr>
          <p:cNvPr id="14" name="Picture 13" descr="Woman in shadow">
            <a:extLst>
              <a:ext uri="{FF2B5EF4-FFF2-40B4-BE49-F238E27FC236}">
                <a16:creationId xmlns:a16="http://schemas.microsoft.com/office/drawing/2014/main" id="{75D333E4-5379-48FC-9CAB-93AD81F8E5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0" t="3384" b="16771"/>
          <a:stretch/>
        </p:blipFill>
        <p:spPr>
          <a:xfrm flipH="1">
            <a:off x="0" y="9939"/>
            <a:ext cx="3616657" cy="64897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8F7E36-CC17-45DF-8423-33F2D455D2C6}"/>
              </a:ext>
            </a:extLst>
          </p:cNvPr>
          <p:cNvSpPr/>
          <p:nvPr/>
        </p:nvSpPr>
        <p:spPr>
          <a:xfrm>
            <a:off x="0" y="0"/>
            <a:ext cx="12192000" cy="6497053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10000"/>
                  <a:lumOff val="90000"/>
                </a:schemeClr>
              </a:gs>
              <a:gs pos="0">
                <a:srgbClr val="EDE9F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oogle Shape;47;p8">
            <a:extLst>
              <a:ext uri="{FF2B5EF4-FFF2-40B4-BE49-F238E27FC236}">
                <a16:creationId xmlns:a16="http://schemas.microsoft.com/office/drawing/2014/main" id="{F06888DF-1B53-44C0-B974-AAEF45A743F1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0"/>
          <a:stretch/>
        </p:blipFill>
        <p:spPr>
          <a:xfrm>
            <a:off x="0" y="477168"/>
            <a:ext cx="6328064" cy="13001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Title 58">
            <a:extLst>
              <a:ext uri="{FF2B5EF4-FFF2-40B4-BE49-F238E27FC236}">
                <a16:creationId xmlns:a16="http://schemas.microsoft.com/office/drawing/2014/main" id="{D6032A84-4F48-4BF0-BEC1-79AC27B1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Trusting Environment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7D4285-A099-4786-AEAD-08343A7FB394}"/>
              </a:ext>
            </a:extLst>
          </p:cNvPr>
          <p:cNvSpPr txBox="1"/>
          <p:nvPr/>
        </p:nvSpPr>
        <p:spPr>
          <a:xfrm>
            <a:off x="113209" y="1967691"/>
            <a:ext cx="446499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Trauma Informed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Georgia" panose="02040502050405020303" pitchFamily="18" charset="0"/>
              </a:rPr>
              <a:t>Give choice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accent1"/>
                </a:solidFill>
                <a:latin typeface="Georgia" panose="02040502050405020303" pitchFamily="18" charset="0"/>
              </a:rPr>
              <a:t>Ask follow-ups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C8BC10D-1E24-457B-8A49-FC689C8FF4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19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D6032A84-4F48-4BF0-BEC1-79AC27B1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09" y="620333"/>
            <a:ext cx="6307046" cy="1002400"/>
          </a:xfrm>
        </p:spPr>
        <p:txBody>
          <a:bodyPr/>
          <a:lstStyle/>
          <a:p>
            <a:r>
              <a:rPr lang="en-US" dirty="0"/>
              <a:t>Ongoing Case Management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81F0F54-6DDC-4A9B-90AD-46D0482A74D3}"/>
              </a:ext>
            </a:extLst>
          </p:cNvPr>
          <p:cNvSpPr/>
          <p:nvPr/>
        </p:nvSpPr>
        <p:spPr>
          <a:xfrm>
            <a:off x="7713899" y="1894649"/>
            <a:ext cx="2743200" cy="2743200"/>
          </a:xfrm>
          <a:custGeom>
            <a:avLst/>
            <a:gdLst>
              <a:gd name="connsiteX0" fmla="*/ 0 w 2743200"/>
              <a:gd name="connsiteY0" fmla="*/ 1371600 h 2743200"/>
              <a:gd name="connsiteX1" fmla="*/ 1371600 w 2743200"/>
              <a:gd name="connsiteY1" fmla="*/ 0 h 2743200"/>
              <a:gd name="connsiteX2" fmla="*/ 2743200 w 2743200"/>
              <a:gd name="connsiteY2" fmla="*/ 1371600 h 2743200"/>
              <a:gd name="connsiteX3" fmla="*/ 1371600 w 2743200"/>
              <a:gd name="connsiteY3" fmla="*/ 2743200 h 2743200"/>
              <a:gd name="connsiteX4" fmla="*/ 0 w 2743200"/>
              <a:gd name="connsiteY4" fmla="*/ 13716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 fill="none" extrusionOk="0">
                <a:moveTo>
                  <a:pt x="0" y="1371600"/>
                </a:moveTo>
                <a:cubicBezTo>
                  <a:pt x="40491" y="632354"/>
                  <a:pt x="664504" y="-20964"/>
                  <a:pt x="1371600" y="0"/>
                </a:cubicBezTo>
                <a:cubicBezTo>
                  <a:pt x="2106205" y="-27342"/>
                  <a:pt x="2802520" y="682122"/>
                  <a:pt x="2743200" y="1371600"/>
                </a:cubicBezTo>
                <a:cubicBezTo>
                  <a:pt x="2820677" y="2120266"/>
                  <a:pt x="2120213" y="2773770"/>
                  <a:pt x="1371600" y="2743200"/>
                </a:cubicBezTo>
                <a:cubicBezTo>
                  <a:pt x="635129" y="2812847"/>
                  <a:pt x="-10005" y="2151771"/>
                  <a:pt x="0" y="1371600"/>
                </a:cubicBezTo>
                <a:close/>
              </a:path>
              <a:path w="2743200" h="2743200" stroke="0" extrusionOk="0">
                <a:moveTo>
                  <a:pt x="0" y="1371600"/>
                </a:moveTo>
                <a:cubicBezTo>
                  <a:pt x="8571" y="560039"/>
                  <a:pt x="639484" y="66404"/>
                  <a:pt x="1371600" y="0"/>
                </a:cubicBezTo>
                <a:cubicBezTo>
                  <a:pt x="2076909" y="93316"/>
                  <a:pt x="2791759" y="532005"/>
                  <a:pt x="2743200" y="1371600"/>
                </a:cubicBezTo>
                <a:cubicBezTo>
                  <a:pt x="2823181" y="2003971"/>
                  <a:pt x="2163087" y="2630666"/>
                  <a:pt x="1371600" y="2743200"/>
                </a:cubicBezTo>
                <a:cubicBezTo>
                  <a:pt x="645750" y="2767824"/>
                  <a:pt x="39449" y="2180037"/>
                  <a:pt x="0" y="1371600"/>
                </a:cubicBezTo>
                <a:close/>
              </a:path>
            </a:pathLst>
          </a:custGeom>
          <a:blipFill rotWithShape="1">
            <a:blip r:embed="rId2"/>
            <a:srcRect/>
            <a:stretch>
              <a:fillRect t="-21000" b="-21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4144722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EDB1FC-BBF9-42F8-8852-11518422D32F}"/>
              </a:ext>
            </a:extLst>
          </p:cNvPr>
          <p:cNvSpPr>
            <a:spLocks/>
          </p:cNvSpPr>
          <p:nvPr/>
        </p:nvSpPr>
        <p:spPr>
          <a:xfrm>
            <a:off x="-7458478" y="4801541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11507" y="377721"/>
                  <a:pt x="387185" y="66422"/>
                  <a:pt x="800100" y="0"/>
                </a:cubicBezTo>
                <a:cubicBezTo>
                  <a:pt x="1188741" y="40955"/>
                  <a:pt x="1613554" y="360619"/>
                  <a:pt x="1600200" y="800100"/>
                </a:cubicBezTo>
                <a:cubicBezTo>
                  <a:pt x="1602010" y="1247811"/>
                  <a:pt x="1232015" y="1637930"/>
                  <a:pt x="800100" y="1600200"/>
                </a:cubicBezTo>
                <a:cubicBezTo>
                  <a:pt x="314724" y="1674042"/>
                  <a:pt x="26992" y="1256388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13668" y="345257"/>
                  <a:pt x="353539" y="-2508"/>
                  <a:pt x="800100" y="0"/>
                </a:cubicBezTo>
                <a:cubicBezTo>
                  <a:pt x="1209643" y="-50980"/>
                  <a:pt x="1581405" y="337106"/>
                  <a:pt x="1600200" y="800100"/>
                </a:cubicBezTo>
                <a:cubicBezTo>
                  <a:pt x="1612087" y="1246032"/>
                  <a:pt x="1194461" y="1666776"/>
                  <a:pt x="800100" y="1600200"/>
                </a:cubicBezTo>
                <a:cubicBezTo>
                  <a:pt x="325671" y="1547425"/>
                  <a:pt x="55850" y="1186845"/>
                  <a:pt x="0" y="800100"/>
                </a:cubicBezTo>
                <a:close/>
              </a:path>
            </a:pathLst>
          </a:custGeom>
          <a:blipFill rotWithShape="1">
            <a:blip r:embed="rId3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96195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6F26ED-C90F-4D3A-A989-957C7DA947EC}"/>
              </a:ext>
            </a:extLst>
          </p:cNvPr>
          <p:cNvSpPr>
            <a:spLocks/>
          </p:cNvSpPr>
          <p:nvPr/>
        </p:nvSpPr>
        <p:spPr>
          <a:xfrm>
            <a:off x="-1822378" y="4801541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-48817" y="351215"/>
                  <a:pt x="419907" y="-3317"/>
                  <a:pt x="800100" y="0"/>
                </a:cubicBezTo>
                <a:cubicBezTo>
                  <a:pt x="1288705" y="-6249"/>
                  <a:pt x="1537289" y="403504"/>
                  <a:pt x="1600200" y="800100"/>
                </a:cubicBezTo>
                <a:cubicBezTo>
                  <a:pt x="1585503" y="1244094"/>
                  <a:pt x="1255118" y="1592628"/>
                  <a:pt x="800100" y="1600200"/>
                </a:cubicBezTo>
                <a:cubicBezTo>
                  <a:pt x="362963" y="1661504"/>
                  <a:pt x="-6733" y="1286331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73382" y="328206"/>
                  <a:pt x="378737" y="42118"/>
                  <a:pt x="800100" y="0"/>
                </a:cubicBezTo>
                <a:cubicBezTo>
                  <a:pt x="1232316" y="-3309"/>
                  <a:pt x="1581719" y="347179"/>
                  <a:pt x="1600200" y="800100"/>
                </a:cubicBezTo>
                <a:cubicBezTo>
                  <a:pt x="1578652" y="1260774"/>
                  <a:pt x="1262719" y="1607560"/>
                  <a:pt x="800100" y="1600200"/>
                </a:cubicBezTo>
                <a:cubicBezTo>
                  <a:pt x="330456" y="1562844"/>
                  <a:pt x="25426" y="1236180"/>
                  <a:pt x="0" y="800100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7646705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5A3291-5A38-437D-A6A8-C786C08A4D85}"/>
              </a:ext>
            </a:extLst>
          </p:cNvPr>
          <p:cNvSpPr>
            <a:spLocks/>
          </p:cNvSpPr>
          <p:nvPr/>
        </p:nvSpPr>
        <p:spPr>
          <a:xfrm>
            <a:off x="-14973278" y="4801541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-8333" y="397459"/>
                  <a:pt x="347885" y="14542"/>
                  <a:pt x="800100" y="0"/>
                </a:cubicBezTo>
                <a:cubicBezTo>
                  <a:pt x="1254647" y="-4837"/>
                  <a:pt x="1571865" y="338046"/>
                  <a:pt x="1600200" y="800100"/>
                </a:cubicBezTo>
                <a:cubicBezTo>
                  <a:pt x="1589354" y="1208883"/>
                  <a:pt x="1251950" y="1526130"/>
                  <a:pt x="800100" y="1600200"/>
                </a:cubicBezTo>
                <a:cubicBezTo>
                  <a:pt x="339067" y="1614939"/>
                  <a:pt x="-8655" y="1219712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17742" y="325043"/>
                  <a:pt x="383113" y="73741"/>
                  <a:pt x="800100" y="0"/>
                </a:cubicBezTo>
                <a:cubicBezTo>
                  <a:pt x="1256308" y="14212"/>
                  <a:pt x="1545692" y="390113"/>
                  <a:pt x="1600200" y="800100"/>
                </a:cubicBezTo>
                <a:cubicBezTo>
                  <a:pt x="1637647" y="1204676"/>
                  <a:pt x="1203718" y="1652116"/>
                  <a:pt x="800100" y="1600200"/>
                </a:cubicBezTo>
                <a:cubicBezTo>
                  <a:pt x="349048" y="1539480"/>
                  <a:pt x="55245" y="1205596"/>
                  <a:pt x="0" y="800100"/>
                </a:cubicBezTo>
                <a:close/>
              </a:path>
            </a:pathLst>
          </a:custGeom>
          <a:blipFill rotWithShape="1">
            <a:blip r:embed="rId5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334628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6E21B5-4056-4EF7-B4B3-771B037707FE}"/>
              </a:ext>
            </a:extLst>
          </p:cNvPr>
          <p:cNvSpPr>
            <a:spLocks/>
          </p:cNvSpPr>
          <p:nvPr/>
        </p:nvSpPr>
        <p:spPr>
          <a:xfrm>
            <a:off x="-3701078" y="4801541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-30593" y="312146"/>
                  <a:pt x="290935" y="6313"/>
                  <a:pt x="800100" y="0"/>
                </a:cubicBezTo>
                <a:cubicBezTo>
                  <a:pt x="1217352" y="45481"/>
                  <a:pt x="1602927" y="373181"/>
                  <a:pt x="1600200" y="800100"/>
                </a:cubicBezTo>
                <a:cubicBezTo>
                  <a:pt x="1617445" y="1193337"/>
                  <a:pt x="1183976" y="1588137"/>
                  <a:pt x="800100" y="1600200"/>
                </a:cubicBezTo>
                <a:cubicBezTo>
                  <a:pt x="376554" y="1601920"/>
                  <a:pt x="78821" y="1217113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55393" y="308811"/>
                  <a:pt x="415047" y="19452"/>
                  <a:pt x="800100" y="0"/>
                </a:cubicBezTo>
                <a:cubicBezTo>
                  <a:pt x="1234389" y="-17824"/>
                  <a:pt x="1529858" y="363508"/>
                  <a:pt x="1600200" y="800100"/>
                </a:cubicBezTo>
                <a:cubicBezTo>
                  <a:pt x="1589497" y="1202658"/>
                  <a:pt x="1225282" y="1567241"/>
                  <a:pt x="800100" y="1600200"/>
                </a:cubicBezTo>
                <a:cubicBezTo>
                  <a:pt x="287769" y="1639691"/>
                  <a:pt x="-21127" y="1303462"/>
                  <a:pt x="0" y="800100"/>
                </a:cubicBezTo>
                <a:close/>
              </a:path>
            </a:pathLst>
          </a:custGeom>
          <a:blipFill rotWithShape="1">
            <a:blip r:embed="rId6">
              <a:alphaModFix amt="70000"/>
            </a:blip>
            <a:srcRect/>
            <a:stretch>
              <a:fillRect l="-4000" r="-4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0353358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14BCF6-D262-4BC5-A44F-A222C44D9DFE}"/>
              </a:ext>
            </a:extLst>
          </p:cNvPr>
          <p:cNvSpPr>
            <a:spLocks/>
          </p:cNvSpPr>
          <p:nvPr/>
        </p:nvSpPr>
        <p:spPr>
          <a:xfrm>
            <a:off x="-5579778" y="4801541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16228" y="373181"/>
                  <a:pt x="322903" y="-66823"/>
                  <a:pt x="800100" y="0"/>
                </a:cubicBezTo>
                <a:cubicBezTo>
                  <a:pt x="1257237" y="-187"/>
                  <a:pt x="1685223" y="351626"/>
                  <a:pt x="1600200" y="800100"/>
                </a:cubicBezTo>
                <a:cubicBezTo>
                  <a:pt x="1608184" y="1219982"/>
                  <a:pt x="1246847" y="1606884"/>
                  <a:pt x="800100" y="1600200"/>
                </a:cubicBezTo>
                <a:cubicBezTo>
                  <a:pt x="346046" y="1572280"/>
                  <a:pt x="18650" y="1170729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10442" y="351878"/>
                  <a:pt x="397651" y="55582"/>
                  <a:pt x="800100" y="0"/>
                </a:cubicBezTo>
                <a:cubicBezTo>
                  <a:pt x="1207695" y="-31035"/>
                  <a:pt x="1635743" y="361394"/>
                  <a:pt x="1600200" y="800100"/>
                </a:cubicBezTo>
                <a:cubicBezTo>
                  <a:pt x="1546731" y="1188510"/>
                  <a:pt x="1219105" y="1537217"/>
                  <a:pt x="800100" y="1600200"/>
                </a:cubicBezTo>
                <a:cubicBezTo>
                  <a:pt x="351859" y="1519025"/>
                  <a:pt x="61295" y="1206329"/>
                  <a:pt x="0" y="800100"/>
                </a:cubicBezTo>
                <a:close/>
              </a:path>
            </a:pathLst>
          </a:custGeom>
          <a:blipFill rotWithShape="1">
            <a:blip r:embed="rId7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1040292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8F2DCFD-950D-41F8-AC59-9AC7F0DC37C8}"/>
              </a:ext>
            </a:extLst>
          </p:cNvPr>
          <p:cNvSpPr>
            <a:spLocks/>
          </p:cNvSpPr>
          <p:nvPr/>
        </p:nvSpPr>
        <p:spPr>
          <a:xfrm>
            <a:off x="-13094578" y="4801541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14202" y="344718"/>
                  <a:pt x="405845" y="3143"/>
                  <a:pt x="800100" y="0"/>
                </a:cubicBezTo>
                <a:cubicBezTo>
                  <a:pt x="1250876" y="15201"/>
                  <a:pt x="1558367" y="357318"/>
                  <a:pt x="1600200" y="800100"/>
                </a:cubicBezTo>
                <a:cubicBezTo>
                  <a:pt x="1687462" y="1254637"/>
                  <a:pt x="1227850" y="1593750"/>
                  <a:pt x="800100" y="1600200"/>
                </a:cubicBezTo>
                <a:cubicBezTo>
                  <a:pt x="305923" y="1615805"/>
                  <a:pt x="16944" y="1219014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-34387" y="418547"/>
                  <a:pt x="287563" y="-29176"/>
                  <a:pt x="800100" y="0"/>
                </a:cubicBezTo>
                <a:cubicBezTo>
                  <a:pt x="1270827" y="-4258"/>
                  <a:pt x="1580905" y="393360"/>
                  <a:pt x="1600200" y="800100"/>
                </a:cubicBezTo>
                <a:cubicBezTo>
                  <a:pt x="1576463" y="1249917"/>
                  <a:pt x="1231317" y="1612812"/>
                  <a:pt x="800100" y="1600200"/>
                </a:cubicBezTo>
                <a:cubicBezTo>
                  <a:pt x="371885" y="1591355"/>
                  <a:pt x="-27240" y="1248231"/>
                  <a:pt x="0" y="800100"/>
                </a:cubicBezTo>
                <a:close/>
              </a:path>
            </a:pathLst>
          </a:custGeom>
          <a:blipFill rotWithShape="1">
            <a:blip r:embed="rId8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0B451C-A8FB-4E12-8A60-DBF79980494F}"/>
              </a:ext>
            </a:extLst>
          </p:cNvPr>
          <p:cNvSpPr>
            <a:spLocks/>
          </p:cNvSpPr>
          <p:nvPr/>
        </p:nvSpPr>
        <p:spPr>
          <a:xfrm>
            <a:off x="-11215878" y="4801541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-33978" y="312895"/>
                  <a:pt x="433438" y="-2443"/>
                  <a:pt x="800100" y="0"/>
                </a:cubicBezTo>
                <a:cubicBezTo>
                  <a:pt x="1249912" y="4643"/>
                  <a:pt x="1650742" y="371367"/>
                  <a:pt x="1600200" y="800100"/>
                </a:cubicBezTo>
                <a:cubicBezTo>
                  <a:pt x="1561640" y="1227874"/>
                  <a:pt x="1192106" y="1561682"/>
                  <a:pt x="800100" y="1600200"/>
                </a:cubicBezTo>
                <a:cubicBezTo>
                  <a:pt x="406303" y="1668712"/>
                  <a:pt x="13809" y="1290825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43558" y="297823"/>
                  <a:pt x="363075" y="13123"/>
                  <a:pt x="800100" y="0"/>
                </a:cubicBezTo>
                <a:cubicBezTo>
                  <a:pt x="1269408" y="4313"/>
                  <a:pt x="1603408" y="369143"/>
                  <a:pt x="1600200" y="800100"/>
                </a:cubicBezTo>
                <a:cubicBezTo>
                  <a:pt x="1627647" y="1194356"/>
                  <a:pt x="1237830" y="1576896"/>
                  <a:pt x="800100" y="1600200"/>
                </a:cubicBezTo>
                <a:cubicBezTo>
                  <a:pt x="322487" y="1617118"/>
                  <a:pt x="3831" y="1230648"/>
                  <a:pt x="0" y="800100"/>
                </a:cubicBezTo>
                <a:close/>
              </a:path>
            </a:pathLst>
          </a:custGeom>
          <a:blipFill rotWithShape="1">
            <a:blip r:embed="rId9">
              <a:alphaModFix amt="70000"/>
            </a:blip>
            <a:srcRect/>
            <a:stretch>
              <a:fillRect l="-4000" r="-4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C387CF-FBA1-421F-9C5D-DFC5334BD92E}"/>
              </a:ext>
            </a:extLst>
          </p:cNvPr>
          <p:cNvSpPr>
            <a:spLocks/>
          </p:cNvSpPr>
          <p:nvPr/>
        </p:nvSpPr>
        <p:spPr>
          <a:xfrm>
            <a:off x="-9337178" y="4801541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35949" y="329962"/>
                  <a:pt x="305612" y="6147"/>
                  <a:pt x="800100" y="0"/>
                </a:cubicBezTo>
                <a:cubicBezTo>
                  <a:pt x="1203821" y="-23193"/>
                  <a:pt x="1589019" y="363858"/>
                  <a:pt x="1600200" y="800100"/>
                </a:cubicBezTo>
                <a:cubicBezTo>
                  <a:pt x="1580160" y="1274087"/>
                  <a:pt x="1277398" y="1537297"/>
                  <a:pt x="800100" y="1600200"/>
                </a:cubicBezTo>
                <a:cubicBezTo>
                  <a:pt x="355703" y="1616651"/>
                  <a:pt x="-1151" y="1256468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-69301" y="366476"/>
                  <a:pt x="407697" y="-53447"/>
                  <a:pt x="800100" y="0"/>
                </a:cubicBezTo>
                <a:cubicBezTo>
                  <a:pt x="1261223" y="60980"/>
                  <a:pt x="1632303" y="385346"/>
                  <a:pt x="1600200" y="800100"/>
                </a:cubicBezTo>
                <a:cubicBezTo>
                  <a:pt x="1681519" y="1274896"/>
                  <a:pt x="1266158" y="1639028"/>
                  <a:pt x="800100" y="1600200"/>
                </a:cubicBezTo>
                <a:cubicBezTo>
                  <a:pt x="395780" y="1544811"/>
                  <a:pt x="20809" y="1262797"/>
                  <a:pt x="0" y="800100"/>
                </a:cubicBezTo>
                <a:close/>
              </a:path>
            </a:pathLst>
          </a:custGeom>
          <a:blipFill rotWithShape="1">
            <a:blip r:embed="rId10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931564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BDC3260-041A-4BFE-B43A-842D39180A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531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58">
            <a:extLst>
              <a:ext uri="{FF2B5EF4-FFF2-40B4-BE49-F238E27FC236}">
                <a16:creationId xmlns:a16="http://schemas.microsoft.com/office/drawing/2014/main" id="{D6032A84-4F48-4BF0-BEC1-79AC27B1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09" y="620333"/>
            <a:ext cx="6307046" cy="1002400"/>
          </a:xfrm>
        </p:spPr>
        <p:txBody>
          <a:bodyPr/>
          <a:lstStyle/>
          <a:p>
            <a:r>
              <a:rPr lang="en-US" dirty="0"/>
              <a:t>Ongoing Case Management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81F0F54-6DDC-4A9B-90AD-46D0482A74D3}"/>
              </a:ext>
            </a:extLst>
          </p:cNvPr>
          <p:cNvSpPr/>
          <p:nvPr/>
        </p:nvSpPr>
        <p:spPr>
          <a:xfrm>
            <a:off x="7713899" y="1894649"/>
            <a:ext cx="2743200" cy="2743200"/>
          </a:xfrm>
          <a:custGeom>
            <a:avLst/>
            <a:gdLst>
              <a:gd name="connsiteX0" fmla="*/ 0 w 2743200"/>
              <a:gd name="connsiteY0" fmla="*/ 1371600 h 2743200"/>
              <a:gd name="connsiteX1" fmla="*/ 1371600 w 2743200"/>
              <a:gd name="connsiteY1" fmla="*/ 0 h 2743200"/>
              <a:gd name="connsiteX2" fmla="*/ 2743200 w 2743200"/>
              <a:gd name="connsiteY2" fmla="*/ 1371600 h 2743200"/>
              <a:gd name="connsiteX3" fmla="*/ 1371600 w 2743200"/>
              <a:gd name="connsiteY3" fmla="*/ 2743200 h 2743200"/>
              <a:gd name="connsiteX4" fmla="*/ 0 w 2743200"/>
              <a:gd name="connsiteY4" fmla="*/ 13716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 fill="none" extrusionOk="0">
                <a:moveTo>
                  <a:pt x="0" y="1371600"/>
                </a:moveTo>
                <a:cubicBezTo>
                  <a:pt x="40491" y="632354"/>
                  <a:pt x="664504" y="-20964"/>
                  <a:pt x="1371600" y="0"/>
                </a:cubicBezTo>
                <a:cubicBezTo>
                  <a:pt x="2106205" y="-27342"/>
                  <a:pt x="2802520" y="682122"/>
                  <a:pt x="2743200" y="1371600"/>
                </a:cubicBezTo>
                <a:cubicBezTo>
                  <a:pt x="2820677" y="2120266"/>
                  <a:pt x="2120213" y="2773770"/>
                  <a:pt x="1371600" y="2743200"/>
                </a:cubicBezTo>
                <a:cubicBezTo>
                  <a:pt x="635129" y="2812847"/>
                  <a:pt x="-10005" y="2151771"/>
                  <a:pt x="0" y="1371600"/>
                </a:cubicBezTo>
                <a:close/>
              </a:path>
              <a:path w="2743200" h="2743200" stroke="0" extrusionOk="0">
                <a:moveTo>
                  <a:pt x="0" y="1371600"/>
                </a:moveTo>
                <a:cubicBezTo>
                  <a:pt x="8571" y="560039"/>
                  <a:pt x="639484" y="66404"/>
                  <a:pt x="1371600" y="0"/>
                </a:cubicBezTo>
                <a:cubicBezTo>
                  <a:pt x="2076909" y="93316"/>
                  <a:pt x="2791759" y="532005"/>
                  <a:pt x="2743200" y="1371600"/>
                </a:cubicBezTo>
                <a:cubicBezTo>
                  <a:pt x="2823181" y="2003971"/>
                  <a:pt x="2163087" y="2630666"/>
                  <a:pt x="1371600" y="2743200"/>
                </a:cubicBezTo>
                <a:cubicBezTo>
                  <a:pt x="645750" y="2767824"/>
                  <a:pt x="39449" y="2180037"/>
                  <a:pt x="0" y="1371600"/>
                </a:cubicBezTo>
                <a:close/>
              </a:path>
            </a:pathLst>
          </a:custGeom>
          <a:blipFill rotWithShape="1">
            <a:blip r:embed="rId2"/>
            <a:srcRect/>
            <a:stretch>
              <a:fillRect t="-21000" b="-21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4144722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1EDB1FC-BBF9-42F8-8852-11518422D32F}"/>
              </a:ext>
            </a:extLst>
          </p:cNvPr>
          <p:cNvSpPr>
            <a:spLocks/>
          </p:cNvSpPr>
          <p:nvPr/>
        </p:nvSpPr>
        <p:spPr>
          <a:xfrm>
            <a:off x="9215306" y="204288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11507" y="377721"/>
                  <a:pt x="387185" y="66422"/>
                  <a:pt x="800100" y="0"/>
                </a:cubicBezTo>
                <a:cubicBezTo>
                  <a:pt x="1188741" y="40955"/>
                  <a:pt x="1613554" y="360619"/>
                  <a:pt x="1600200" y="800100"/>
                </a:cubicBezTo>
                <a:cubicBezTo>
                  <a:pt x="1602010" y="1247811"/>
                  <a:pt x="1232015" y="1637930"/>
                  <a:pt x="800100" y="1600200"/>
                </a:cubicBezTo>
                <a:cubicBezTo>
                  <a:pt x="314724" y="1674042"/>
                  <a:pt x="26992" y="1256388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13668" y="345257"/>
                  <a:pt x="353539" y="-2508"/>
                  <a:pt x="800100" y="0"/>
                </a:cubicBezTo>
                <a:cubicBezTo>
                  <a:pt x="1209643" y="-50980"/>
                  <a:pt x="1581405" y="337106"/>
                  <a:pt x="1600200" y="800100"/>
                </a:cubicBezTo>
                <a:cubicBezTo>
                  <a:pt x="1612087" y="1246032"/>
                  <a:pt x="1194461" y="1666776"/>
                  <a:pt x="800100" y="1600200"/>
                </a:cubicBezTo>
                <a:cubicBezTo>
                  <a:pt x="325671" y="1547425"/>
                  <a:pt x="55850" y="1186845"/>
                  <a:pt x="0" y="800100"/>
                </a:cubicBezTo>
                <a:close/>
              </a:path>
            </a:pathLst>
          </a:custGeom>
          <a:blipFill rotWithShape="1">
            <a:blip r:embed="rId3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961953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6F26ED-C90F-4D3A-A989-957C7DA947EC}"/>
              </a:ext>
            </a:extLst>
          </p:cNvPr>
          <p:cNvSpPr>
            <a:spLocks/>
          </p:cNvSpPr>
          <p:nvPr/>
        </p:nvSpPr>
        <p:spPr>
          <a:xfrm>
            <a:off x="6092911" y="1531208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-48817" y="351215"/>
                  <a:pt x="419907" y="-3317"/>
                  <a:pt x="800100" y="0"/>
                </a:cubicBezTo>
                <a:cubicBezTo>
                  <a:pt x="1288705" y="-6249"/>
                  <a:pt x="1537289" y="403504"/>
                  <a:pt x="1600200" y="800100"/>
                </a:cubicBezTo>
                <a:cubicBezTo>
                  <a:pt x="1585503" y="1244094"/>
                  <a:pt x="1255118" y="1592628"/>
                  <a:pt x="800100" y="1600200"/>
                </a:cubicBezTo>
                <a:cubicBezTo>
                  <a:pt x="362963" y="1661504"/>
                  <a:pt x="-6733" y="1286331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73382" y="328206"/>
                  <a:pt x="378737" y="42118"/>
                  <a:pt x="800100" y="0"/>
                </a:cubicBezTo>
                <a:cubicBezTo>
                  <a:pt x="1232316" y="-3309"/>
                  <a:pt x="1581719" y="347179"/>
                  <a:pt x="1600200" y="800100"/>
                </a:cubicBezTo>
                <a:cubicBezTo>
                  <a:pt x="1578652" y="1260774"/>
                  <a:pt x="1262719" y="1607560"/>
                  <a:pt x="800100" y="1600200"/>
                </a:cubicBezTo>
                <a:cubicBezTo>
                  <a:pt x="330456" y="1562844"/>
                  <a:pt x="25426" y="1236180"/>
                  <a:pt x="0" y="800100"/>
                </a:cubicBezTo>
                <a:close/>
              </a:path>
            </a:pathLst>
          </a:custGeom>
          <a:blipFill rotWithShape="1">
            <a:blip r:embed="rId4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976467059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5A3291-5A38-437D-A6A8-C786C08A4D85}"/>
              </a:ext>
            </a:extLst>
          </p:cNvPr>
          <p:cNvSpPr>
            <a:spLocks/>
          </p:cNvSpPr>
          <p:nvPr/>
        </p:nvSpPr>
        <p:spPr>
          <a:xfrm>
            <a:off x="7336606" y="4801541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-8333" y="397459"/>
                  <a:pt x="347885" y="14542"/>
                  <a:pt x="800100" y="0"/>
                </a:cubicBezTo>
                <a:cubicBezTo>
                  <a:pt x="1254647" y="-4837"/>
                  <a:pt x="1571865" y="338046"/>
                  <a:pt x="1600200" y="800100"/>
                </a:cubicBezTo>
                <a:cubicBezTo>
                  <a:pt x="1589354" y="1208883"/>
                  <a:pt x="1251950" y="1526130"/>
                  <a:pt x="800100" y="1600200"/>
                </a:cubicBezTo>
                <a:cubicBezTo>
                  <a:pt x="339067" y="1614939"/>
                  <a:pt x="-8655" y="1219712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17742" y="325043"/>
                  <a:pt x="383113" y="73741"/>
                  <a:pt x="800100" y="0"/>
                </a:cubicBezTo>
                <a:cubicBezTo>
                  <a:pt x="1256308" y="14212"/>
                  <a:pt x="1545692" y="390113"/>
                  <a:pt x="1600200" y="800100"/>
                </a:cubicBezTo>
                <a:cubicBezTo>
                  <a:pt x="1637647" y="1204676"/>
                  <a:pt x="1203718" y="1652116"/>
                  <a:pt x="800100" y="1600200"/>
                </a:cubicBezTo>
                <a:cubicBezTo>
                  <a:pt x="349048" y="1539480"/>
                  <a:pt x="55245" y="1205596"/>
                  <a:pt x="0" y="800100"/>
                </a:cubicBezTo>
                <a:close/>
              </a:path>
            </a:pathLst>
          </a:custGeom>
          <a:blipFill rotWithShape="1">
            <a:blip r:embed="rId5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334628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06E21B5-4056-4EF7-B4B3-771B037707FE}"/>
              </a:ext>
            </a:extLst>
          </p:cNvPr>
          <p:cNvSpPr>
            <a:spLocks/>
          </p:cNvSpPr>
          <p:nvPr/>
        </p:nvSpPr>
        <p:spPr>
          <a:xfrm>
            <a:off x="6092911" y="3445256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-30593" y="312146"/>
                  <a:pt x="290935" y="6313"/>
                  <a:pt x="800100" y="0"/>
                </a:cubicBezTo>
                <a:cubicBezTo>
                  <a:pt x="1217352" y="45481"/>
                  <a:pt x="1602927" y="373181"/>
                  <a:pt x="1600200" y="800100"/>
                </a:cubicBezTo>
                <a:cubicBezTo>
                  <a:pt x="1617445" y="1193337"/>
                  <a:pt x="1183976" y="1588137"/>
                  <a:pt x="800100" y="1600200"/>
                </a:cubicBezTo>
                <a:cubicBezTo>
                  <a:pt x="376554" y="1601920"/>
                  <a:pt x="78821" y="1217113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55393" y="308811"/>
                  <a:pt x="415047" y="19452"/>
                  <a:pt x="800100" y="0"/>
                </a:cubicBezTo>
                <a:cubicBezTo>
                  <a:pt x="1234389" y="-17824"/>
                  <a:pt x="1529858" y="363508"/>
                  <a:pt x="1600200" y="800100"/>
                </a:cubicBezTo>
                <a:cubicBezTo>
                  <a:pt x="1589497" y="1202658"/>
                  <a:pt x="1225282" y="1567241"/>
                  <a:pt x="800100" y="1600200"/>
                </a:cubicBezTo>
                <a:cubicBezTo>
                  <a:pt x="287769" y="1639691"/>
                  <a:pt x="-21127" y="1303462"/>
                  <a:pt x="0" y="800100"/>
                </a:cubicBezTo>
                <a:close/>
              </a:path>
            </a:pathLst>
          </a:custGeom>
          <a:blipFill rotWithShape="1">
            <a:blip r:embed="rId6">
              <a:alphaModFix amt="70000"/>
            </a:blip>
            <a:srcRect/>
            <a:stretch>
              <a:fillRect l="-4000" r="-4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0353358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14BCF6-D262-4BC5-A44F-A222C44D9DFE}"/>
              </a:ext>
            </a:extLst>
          </p:cNvPr>
          <p:cNvSpPr>
            <a:spLocks/>
          </p:cNvSpPr>
          <p:nvPr/>
        </p:nvSpPr>
        <p:spPr>
          <a:xfrm>
            <a:off x="7336606" y="204288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16228" y="373181"/>
                  <a:pt x="322903" y="-66823"/>
                  <a:pt x="800100" y="0"/>
                </a:cubicBezTo>
                <a:cubicBezTo>
                  <a:pt x="1257237" y="-187"/>
                  <a:pt x="1685223" y="351626"/>
                  <a:pt x="1600200" y="800100"/>
                </a:cubicBezTo>
                <a:cubicBezTo>
                  <a:pt x="1608184" y="1219982"/>
                  <a:pt x="1246847" y="1606884"/>
                  <a:pt x="800100" y="1600200"/>
                </a:cubicBezTo>
                <a:cubicBezTo>
                  <a:pt x="346046" y="1572280"/>
                  <a:pt x="18650" y="1170729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10442" y="351878"/>
                  <a:pt x="397651" y="55582"/>
                  <a:pt x="800100" y="0"/>
                </a:cubicBezTo>
                <a:cubicBezTo>
                  <a:pt x="1207695" y="-31035"/>
                  <a:pt x="1635743" y="361394"/>
                  <a:pt x="1600200" y="800100"/>
                </a:cubicBezTo>
                <a:cubicBezTo>
                  <a:pt x="1546731" y="1188510"/>
                  <a:pt x="1219105" y="1537217"/>
                  <a:pt x="800100" y="1600200"/>
                </a:cubicBezTo>
                <a:cubicBezTo>
                  <a:pt x="351859" y="1519025"/>
                  <a:pt x="61295" y="1206329"/>
                  <a:pt x="0" y="800100"/>
                </a:cubicBezTo>
                <a:close/>
              </a:path>
            </a:pathLst>
          </a:custGeom>
          <a:blipFill rotWithShape="1">
            <a:blip r:embed="rId7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41040292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8F2DCFD-950D-41F8-AC59-9AC7F0DC37C8}"/>
              </a:ext>
            </a:extLst>
          </p:cNvPr>
          <p:cNvSpPr>
            <a:spLocks/>
          </p:cNvSpPr>
          <p:nvPr/>
        </p:nvSpPr>
        <p:spPr>
          <a:xfrm>
            <a:off x="9215306" y="4801541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14202" y="344718"/>
                  <a:pt x="405845" y="3143"/>
                  <a:pt x="800100" y="0"/>
                </a:cubicBezTo>
                <a:cubicBezTo>
                  <a:pt x="1250876" y="15201"/>
                  <a:pt x="1558367" y="357318"/>
                  <a:pt x="1600200" y="800100"/>
                </a:cubicBezTo>
                <a:cubicBezTo>
                  <a:pt x="1687462" y="1254637"/>
                  <a:pt x="1227850" y="1593750"/>
                  <a:pt x="800100" y="1600200"/>
                </a:cubicBezTo>
                <a:cubicBezTo>
                  <a:pt x="305923" y="1615805"/>
                  <a:pt x="16944" y="1219014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-34387" y="418547"/>
                  <a:pt x="287563" y="-29176"/>
                  <a:pt x="800100" y="0"/>
                </a:cubicBezTo>
                <a:cubicBezTo>
                  <a:pt x="1270827" y="-4258"/>
                  <a:pt x="1580905" y="393360"/>
                  <a:pt x="1600200" y="800100"/>
                </a:cubicBezTo>
                <a:cubicBezTo>
                  <a:pt x="1576463" y="1249917"/>
                  <a:pt x="1231317" y="1612812"/>
                  <a:pt x="800100" y="1600200"/>
                </a:cubicBezTo>
                <a:cubicBezTo>
                  <a:pt x="371885" y="1591355"/>
                  <a:pt x="-27240" y="1248231"/>
                  <a:pt x="0" y="800100"/>
                </a:cubicBezTo>
                <a:close/>
              </a:path>
            </a:pathLst>
          </a:custGeom>
          <a:blipFill rotWithShape="1">
            <a:blip r:embed="rId8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0B451C-A8FB-4E12-8A60-DBF79980494F}"/>
              </a:ext>
            </a:extLst>
          </p:cNvPr>
          <p:cNvSpPr>
            <a:spLocks/>
          </p:cNvSpPr>
          <p:nvPr/>
        </p:nvSpPr>
        <p:spPr>
          <a:xfrm>
            <a:off x="10486283" y="3445256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-33978" y="312895"/>
                  <a:pt x="433438" y="-2443"/>
                  <a:pt x="800100" y="0"/>
                </a:cubicBezTo>
                <a:cubicBezTo>
                  <a:pt x="1249912" y="4643"/>
                  <a:pt x="1650742" y="371367"/>
                  <a:pt x="1600200" y="800100"/>
                </a:cubicBezTo>
                <a:cubicBezTo>
                  <a:pt x="1561640" y="1227874"/>
                  <a:pt x="1192106" y="1561682"/>
                  <a:pt x="800100" y="1600200"/>
                </a:cubicBezTo>
                <a:cubicBezTo>
                  <a:pt x="406303" y="1668712"/>
                  <a:pt x="13809" y="1290825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43558" y="297823"/>
                  <a:pt x="363075" y="13123"/>
                  <a:pt x="800100" y="0"/>
                </a:cubicBezTo>
                <a:cubicBezTo>
                  <a:pt x="1269408" y="4313"/>
                  <a:pt x="1603408" y="369143"/>
                  <a:pt x="1600200" y="800100"/>
                </a:cubicBezTo>
                <a:cubicBezTo>
                  <a:pt x="1627647" y="1194356"/>
                  <a:pt x="1237830" y="1576896"/>
                  <a:pt x="800100" y="1600200"/>
                </a:cubicBezTo>
                <a:cubicBezTo>
                  <a:pt x="322487" y="1617118"/>
                  <a:pt x="3831" y="1230648"/>
                  <a:pt x="0" y="800100"/>
                </a:cubicBezTo>
                <a:close/>
              </a:path>
            </a:pathLst>
          </a:custGeom>
          <a:blipFill rotWithShape="1">
            <a:blip r:embed="rId9">
              <a:alphaModFix amt="70000"/>
            </a:blip>
            <a:srcRect/>
            <a:stretch>
              <a:fillRect l="-4000" r="-4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2816342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1C387CF-FBA1-421F-9C5D-DFC5334BD92E}"/>
              </a:ext>
            </a:extLst>
          </p:cNvPr>
          <p:cNvSpPr>
            <a:spLocks/>
          </p:cNvSpPr>
          <p:nvPr/>
        </p:nvSpPr>
        <p:spPr>
          <a:xfrm>
            <a:off x="10486283" y="1531208"/>
            <a:ext cx="1600200" cy="1600200"/>
          </a:xfrm>
          <a:custGeom>
            <a:avLst/>
            <a:gdLst>
              <a:gd name="connsiteX0" fmla="*/ 0 w 1600200"/>
              <a:gd name="connsiteY0" fmla="*/ 800100 h 1600200"/>
              <a:gd name="connsiteX1" fmla="*/ 800100 w 1600200"/>
              <a:gd name="connsiteY1" fmla="*/ 0 h 1600200"/>
              <a:gd name="connsiteX2" fmla="*/ 1600200 w 1600200"/>
              <a:gd name="connsiteY2" fmla="*/ 800100 h 1600200"/>
              <a:gd name="connsiteX3" fmla="*/ 800100 w 1600200"/>
              <a:gd name="connsiteY3" fmla="*/ 1600200 h 1600200"/>
              <a:gd name="connsiteX4" fmla="*/ 0 w 1600200"/>
              <a:gd name="connsiteY4" fmla="*/ 8001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0200" h="1600200" fill="none" extrusionOk="0">
                <a:moveTo>
                  <a:pt x="0" y="800100"/>
                </a:moveTo>
                <a:cubicBezTo>
                  <a:pt x="35949" y="329962"/>
                  <a:pt x="305612" y="6147"/>
                  <a:pt x="800100" y="0"/>
                </a:cubicBezTo>
                <a:cubicBezTo>
                  <a:pt x="1203821" y="-23193"/>
                  <a:pt x="1589019" y="363858"/>
                  <a:pt x="1600200" y="800100"/>
                </a:cubicBezTo>
                <a:cubicBezTo>
                  <a:pt x="1580160" y="1274087"/>
                  <a:pt x="1277398" y="1537297"/>
                  <a:pt x="800100" y="1600200"/>
                </a:cubicBezTo>
                <a:cubicBezTo>
                  <a:pt x="355703" y="1616651"/>
                  <a:pt x="-1151" y="1256468"/>
                  <a:pt x="0" y="800100"/>
                </a:cubicBezTo>
                <a:close/>
              </a:path>
              <a:path w="1600200" h="1600200" stroke="0" extrusionOk="0">
                <a:moveTo>
                  <a:pt x="0" y="800100"/>
                </a:moveTo>
                <a:cubicBezTo>
                  <a:pt x="-69301" y="366476"/>
                  <a:pt x="407697" y="-53447"/>
                  <a:pt x="800100" y="0"/>
                </a:cubicBezTo>
                <a:cubicBezTo>
                  <a:pt x="1261223" y="60980"/>
                  <a:pt x="1632303" y="385346"/>
                  <a:pt x="1600200" y="800100"/>
                </a:cubicBezTo>
                <a:cubicBezTo>
                  <a:pt x="1681519" y="1274896"/>
                  <a:pt x="1266158" y="1639028"/>
                  <a:pt x="800100" y="1600200"/>
                </a:cubicBezTo>
                <a:cubicBezTo>
                  <a:pt x="395780" y="1544811"/>
                  <a:pt x="20809" y="1262797"/>
                  <a:pt x="0" y="800100"/>
                </a:cubicBezTo>
                <a:close/>
              </a:path>
            </a:pathLst>
          </a:custGeom>
          <a:blipFill rotWithShape="1">
            <a:blip r:embed="rId10">
              <a:alphaModFix amt="70000"/>
            </a:blip>
            <a:srcRect/>
            <a:stretch>
              <a:fillRect l="-8000" r="-8000"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59315644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C6CA77-0416-45A3-BD27-AC3D487356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27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BA3E-26BE-41FD-BFEC-10491F5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W-2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8EAC-8A82-4B47-8592-A2576DE2B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074F439-7B05-473D-B19A-2B73C4D77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6918"/>
              </p:ext>
            </p:extLst>
          </p:nvPr>
        </p:nvGraphicFramePr>
        <p:xfrm>
          <a:off x="168477" y="1662407"/>
          <a:ext cx="11855045" cy="48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829">
                  <a:extLst>
                    <a:ext uri="{9D8B030D-6E8A-4147-A177-3AD203B41FA5}">
                      <a16:colId xmlns:a16="http://schemas.microsoft.com/office/drawing/2014/main" val="1669810905"/>
                    </a:ext>
                  </a:extLst>
                </a:gridCol>
                <a:gridCol w="6605216">
                  <a:extLst>
                    <a:ext uri="{9D8B030D-6E8A-4147-A177-3AD203B41FA5}">
                      <a16:colId xmlns:a16="http://schemas.microsoft.com/office/drawing/2014/main" val="3243173525"/>
                    </a:ext>
                  </a:extLst>
                </a:gridCol>
              </a:tblGrid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Safety Planning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LF - Life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408651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Housing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PD - Personal Development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1025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Food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EL - English as a Second Language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90470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Community Integration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HR - Housing Resources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1513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Clothing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BE - Adult 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457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Legal Issues &amp; Proceeding Support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MO - Job Readiness/Motivation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3005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Health/Medical Care &amp;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MP - Ongoing Medical/Personal Care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999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LA - Court-Related/Legal Appointments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6608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ESL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CM - Mental Health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99482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AL/AM - </a:t>
                      </a:r>
                      <a:r>
                        <a:rPr lang="en-US" sz="2300" b="0" spc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Physicians/Mental Health Assessments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495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spc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LS – Literacy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77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952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BA3E-26BE-41FD-BFEC-10491F5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W-2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8EAC-8A82-4B47-8592-A2576DE2B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5B0F12D-7DF0-415B-8D0D-9845BAE26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695811"/>
              </p:ext>
            </p:extLst>
          </p:nvPr>
        </p:nvGraphicFramePr>
        <p:xfrm>
          <a:off x="168477" y="1662407"/>
          <a:ext cx="11855045" cy="48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829">
                  <a:extLst>
                    <a:ext uri="{9D8B030D-6E8A-4147-A177-3AD203B41FA5}">
                      <a16:colId xmlns:a16="http://schemas.microsoft.com/office/drawing/2014/main" val="1669810905"/>
                    </a:ext>
                  </a:extLst>
                </a:gridCol>
                <a:gridCol w="6605216">
                  <a:extLst>
                    <a:ext uri="{9D8B030D-6E8A-4147-A177-3AD203B41FA5}">
                      <a16:colId xmlns:a16="http://schemas.microsoft.com/office/drawing/2014/main" val="3243173525"/>
                    </a:ext>
                  </a:extLst>
                </a:gridCol>
              </a:tblGrid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Safety Planning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LF - Life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408651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Housing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PD - Personal Development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1025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Food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EL - English as a Second Language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90470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Community Integration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HR - Housing Resources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1513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Clothing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BE - Adult 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457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Legal Issues &amp; Proceeding Support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MO - Job Readiness/Motivation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3005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Health/Medical Care &amp;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MP - Ongoing Medical/Personal Care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999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LA - Court-Related/Legal Appointments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6608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ESL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CM - Mental Health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99482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AL/AM - </a:t>
                      </a:r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Physicians/Mental Health Assessments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495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LS – Literacy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77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090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BA3E-26BE-41FD-BFEC-10491F5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W-2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8EAC-8A82-4B47-8592-A2576DE2B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9394195-50A2-42E7-884D-C63F86115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728034"/>
              </p:ext>
            </p:extLst>
          </p:nvPr>
        </p:nvGraphicFramePr>
        <p:xfrm>
          <a:off x="168477" y="1662407"/>
          <a:ext cx="11855045" cy="48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829">
                  <a:extLst>
                    <a:ext uri="{9D8B030D-6E8A-4147-A177-3AD203B41FA5}">
                      <a16:colId xmlns:a16="http://schemas.microsoft.com/office/drawing/2014/main" val="1669810905"/>
                    </a:ext>
                  </a:extLst>
                </a:gridCol>
                <a:gridCol w="6605216">
                  <a:extLst>
                    <a:ext uri="{9D8B030D-6E8A-4147-A177-3AD203B41FA5}">
                      <a16:colId xmlns:a16="http://schemas.microsoft.com/office/drawing/2014/main" val="3243173525"/>
                    </a:ext>
                  </a:extLst>
                </a:gridCol>
              </a:tblGrid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Safety Planning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LF - Life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408651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Housing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PD - Personal Development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1025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Food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EL - English as a Second Language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90470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Community Integration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HR - Housing Resources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1513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Clothing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BE - Adult 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457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Legal Issues &amp; Proceeding Support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MO - Job Readiness/Motivation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3005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Health/Medical Care &amp;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MP - Ongoing Medical/Personal Care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999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LA - Court-Related/Legal Appointments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6608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ESL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CM - Mental Health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99482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AL/AM - </a:t>
                      </a:r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Physicians/Mental Health Assessments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495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LS – Literacy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77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385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BA3E-26BE-41FD-BFEC-10491F5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W-2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8EAC-8A82-4B47-8592-A2576DE2B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1F6AD0A-2DF5-45D4-AAE6-159BFF957A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134440"/>
              </p:ext>
            </p:extLst>
          </p:nvPr>
        </p:nvGraphicFramePr>
        <p:xfrm>
          <a:off x="168477" y="1662407"/>
          <a:ext cx="11855045" cy="48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829">
                  <a:extLst>
                    <a:ext uri="{9D8B030D-6E8A-4147-A177-3AD203B41FA5}">
                      <a16:colId xmlns:a16="http://schemas.microsoft.com/office/drawing/2014/main" val="1669810905"/>
                    </a:ext>
                  </a:extLst>
                </a:gridCol>
                <a:gridCol w="6605216">
                  <a:extLst>
                    <a:ext uri="{9D8B030D-6E8A-4147-A177-3AD203B41FA5}">
                      <a16:colId xmlns:a16="http://schemas.microsoft.com/office/drawing/2014/main" val="3243173525"/>
                    </a:ext>
                  </a:extLst>
                </a:gridCol>
              </a:tblGrid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Safety Planning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LF - Life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408651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Housing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PD - Personal Development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1025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Food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EL - English as a Second Language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90470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Community Integration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HR - Housing Resources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1513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Clothing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BE - Adult 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457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Legal Issues &amp; Proceeding Support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MO - Job Readiness/Motivation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3005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Health/Medical Care &amp;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MP - Ongoing Medical/Personal Care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999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LA - Court-Related/Legal Appointments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6608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ESL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CM - Mental Health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99482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AL/AM - </a:t>
                      </a:r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Physicians/Mental Health Assessments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495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LS – Literacy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77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6682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BA3E-26BE-41FD-BFEC-10491F5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W-2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8EAC-8A82-4B47-8592-A2576DE2B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FEDA6C3-4026-4BEE-B931-E1119FCCF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839739"/>
              </p:ext>
            </p:extLst>
          </p:nvPr>
        </p:nvGraphicFramePr>
        <p:xfrm>
          <a:off x="168477" y="1662407"/>
          <a:ext cx="11855045" cy="48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829">
                  <a:extLst>
                    <a:ext uri="{9D8B030D-6E8A-4147-A177-3AD203B41FA5}">
                      <a16:colId xmlns:a16="http://schemas.microsoft.com/office/drawing/2014/main" val="1669810905"/>
                    </a:ext>
                  </a:extLst>
                </a:gridCol>
                <a:gridCol w="6605216">
                  <a:extLst>
                    <a:ext uri="{9D8B030D-6E8A-4147-A177-3AD203B41FA5}">
                      <a16:colId xmlns:a16="http://schemas.microsoft.com/office/drawing/2014/main" val="3243173525"/>
                    </a:ext>
                  </a:extLst>
                </a:gridCol>
              </a:tblGrid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Safety Planning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LF - Life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408651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Housing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PD - Personal Development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1025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Food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EL - English as a Second Language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90470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Community Integration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HR - Housing Resources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1513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Clothing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BE - Adult 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457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Legal Issues &amp; Proceeding Support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MO - Job Readiness/Motivation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3005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Health/Medical Care &amp;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MP - Ongoing Medical/Personal Care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999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LA - Court-Related/Legal Appointments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6608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ESL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CM - Mental Health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99482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AL/AM - </a:t>
                      </a:r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Physicians/Mental Health Assessments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495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LS – Literacy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77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799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BA3E-26BE-41FD-BFEC-10491F5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W-2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8EAC-8A82-4B47-8592-A2576DE2B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475968D-DCB9-4794-BC15-75CF1E4A1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9984946"/>
              </p:ext>
            </p:extLst>
          </p:nvPr>
        </p:nvGraphicFramePr>
        <p:xfrm>
          <a:off x="168477" y="1662407"/>
          <a:ext cx="11855045" cy="48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829">
                  <a:extLst>
                    <a:ext uri="{9D8B030D-6E8A-4147-A177-3AD203B41FA5}">
                      <a16:colId xmlns:a16="http://schemas.microsoft.com/office/drawing/2014/main" val="1669810905"/>
                    </a:ext>
                  </a:extLst>
                </a:gridCol>
                <a:gridCol w="6605216">
                  <a:extLst>
                    <a:ext uri="{9D8B030D-6E8A-4147-A177-3AD203B41FA5}">
                      <a16:colId xmlns:a16="http://schemas.microsoft.com/office/drawing/2014/main" val="3243173525"/>
                    </a:ext>
                  </a:extLst>
                </a:gridCol>
              </a:tblGrid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Safety Planning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LF - Life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408651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Housing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PD - Personal Development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1025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Food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EL - English as a Second Language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90470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Community Integration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HR - Housing Resources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1513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Clothing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BE - Adult 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457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Legal Issues &amp; Proceeding Support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MO - Job Readiness/Motivation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3005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Health/Medical Care &amp;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MP - Ongoing Medical/Personal Care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999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LA - Court-Related/Legal Appointments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6608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ESL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CM - Mental Health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99482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AL/AM - </a:t>
                      </a:r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Physicians/Mental Health Assessments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495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LS – Literacy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77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054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BA3E-26BE-41FD-BFEC-10491F5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W-2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8EAC-8A82-4B47-8592-A2576DE2B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6757E11-3C61-444F-9969-12E7A3F64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041114"/>
              </p:ext>
            </p:extLst>
          </p:nvPr>
        </p:nvGraphicFramePr>
        <p:xfrm>
          <a:off x="168477" y="1662407"/>
          <a:ext cx="11855045" cy="48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829">
                  <a:extLst>
                    <a:ext uri="{9D8B030D-6E8A-4147-A177-3AD203B41FA5}">
                      <a16:colId xmlns:a16="http://schemas.microsoft.com/office/drawing/2014/main" val="1669810905"/>
                    </a:ext>
                  </a:extLst>
                </a:gridCol>
                <a:gridCol w="6605216">
                  <a:extLst>
                    <a:ext uri="{9D8B030D-6E8A-4147-A177-3AD203B41FA5}">
                      <a16:colId xmlns:a16="http://schemas.microsoft.com/office/drawing/2014/main" val="3243173525"/>
                    </a:ext>
                  </a:extLst>
                </a:gridCol>
              </a:tblGrid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Safety Planning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LF - Life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408651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Housing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PD - Personal Development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1025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Food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EL - English as a Second Language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90470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Community Integration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HR - Housing Resources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1513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Clothing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BE - Adult 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457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Legal Issues &amp; Proceeding Support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MO - Job Readiness/Motivation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3005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Health/Medical Care &amp;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MP - Ongoing Medical/Personal Care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999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LA - Court-Related/Legal Appointments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6608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ESL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CM - Mental Health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99482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AL/AM - </a:t>
                      </a:r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Physicians/Mental Health Assessments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495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LS – Literacy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77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539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7EC1F-0000-488F-881D-DC2C4DA3C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Zoom: Annotations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2BF0C4-A81E-4BC8-ADDD-D9186FA5AB3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0" y="1841641"/>
            <a:ext cx="8046720" cy="4526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E3D897-DB4B-4B83-9CF7-415EE46461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" t="-91991"/>
          <a:stretch/>
        </p:blipFill>
        <p:spPr>
          <a:xfrm>
            <a:off x="2071541" y="1790146"/>
            <a:ext cx="8046721" cy="276726"/>
          </a:xfrm>
          <a:prstGeom prst="rect">
            <a:avLst/>
          </a:prstGeom>
          <a:effectLst/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835EFE-556C-40C2-AEAF-CAE4ED737D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4000" y="2016541"/>
            <a:ext cx="1379913" cy="897775"/>
          </a:xfrm>
          <a:prstGeom prst="rect">
            <a:avLst/>
          </a:prstGeom>
          <a:effectLst/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14DC88A-8D08-44C2-B8FC-49B2256E7E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97053"/>
            <a:ext cx="2743200" cy="365125"/>
          </a:xfrm>
        </p:spPr>
        <p:txBody>
          <a:bodyPr/>
          <a:lstStyle/>
          <a:p>
            <a:fld id="{DC7BBA9F-DE71-443C-8AAE-5AD50151E65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47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BA3E-26BE-41FD-BFEC-10491F5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W-2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8EAC-8A82-4B47-8592-A2576DE2B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B1C8580-A3E9-44B6-8394-1E5403315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2429"/>
              </p:ext>
            </p:extLst>
          </p:nvPr>
        </p:nvGraphicFramePr>
        <p:xfrm>
          <a:off x="168477" y="1662407"/>
          <a:ext cx="11855045" cy="48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829">
                  <a:extLst>
                    <a:ext uri="{9D8B030D-6E8A-4147-A177-3AD203B41FA5}">
                      <a16:colId xmlns:a16="http://schemas.microsoft.com/office/drawing/2014/main" val="1669810905"/>
                    </a:ext>
                  </a:extLst>
                </a:gridCol>
                <a:gridCol w="6605216">
                  <a:extLst>
                    <a:ext uri="{9D8B030D-6E8A-4147-A177-3AD203B41FA5}">
                      <a16:colId xmlns:a16="http://schemas.microsoft.com/office/drawing/2014/main" val="3243173525"/>
                    </a:ext>
                  </a:extLst>
                </a:gridCol>
              </a:tblGrid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Safety Planning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LF - Life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408651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Housing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PD - Personal Development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1025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Food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EL - English as a Second Language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90470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Community Integration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HR - Housing Resources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1513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Clothing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BE - Adult 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457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Legal Issues &amp; Proceeding Support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MO - Job Readiness/Motivation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3005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Health/Medical Care &amp;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MP - Ongoing Medical/Personal Care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999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LA - Court-Related/Legal Appointments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6608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ESL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CM - Mental Health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99482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AL/AM - </a:t>
                      </a:r>
                      <a:r>
                        <a:rPr lang="en-US" sz="2300" b="0" spc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Physicians/Mental Health Assessments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495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LS – Literacy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77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185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BA3E-26BE-41FD-BFEC-10491F5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W-2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8EAC-8A82-4B47-8592-A2576DE2B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CC3376A-F42F-4686-B9D4-748490C82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297837"/>
              </p:ext>
            </p:extLst>
          </p:nvPr>
        </p:nvGraphicFramePr>
        <p:xfrm>
          <a:off x="168477" y="1662407"/>
          <a:ext cx="11855045" cy="48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829">
                  <a:extLst>
                    <a:ext uri="{9D8B030D-6E8A-4147-A177-3AD203B41FA5}">
                      <a16:colId xmlns:a16="http://schemas.microsoft.com/office/drawing/2014/main" val="1669810905"/>
                    </a:ext>
                  </a:extLst>
                </a:gridCol>
                <a:gridCol w="6605216">
                  <a:extLst>
                    <a:ext uri="{9D8B030D-6E8A-4147-A177-3AD203B41FA5}">
                      <a16:colId xmlns:a16="http://schemas.microsoft.com/office/drawing/2014/main" val="3243173525"/>
                    </a:ext>
                  </a:extLst>
                </a:gridCol>
              </a:tblGrid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Safety Planning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LF - Life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408651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Housing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PD - Personal Development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1025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Food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EL - English as a Second Language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90470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Community Integration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HR - Housing Resources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1513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Clothing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BE - Adult 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457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Legal Issues &amp; Proceeding Support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MO - Job Readiness/Motivation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3005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Health/Medical Care &amp;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MP - Ongoing Medical/Personal Care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999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LA - Court-Related/Legal Appointments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6608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ESL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CM - Mental Health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99482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AL/AM - </a:t>
                      </a:r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Physicians/Mental Health Assessments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495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spc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LS – Literacy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77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625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BA3E-26BE-41FD-BFEC-10491F54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W-2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58EAC-8A82-4B47-8592-A2576DE2B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BD7F741-93B4-4751-BBDD-720194E91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408715"/>
              </p:ext>
            </p:extLst>
          </p:nvPr>
        </p:nvGraphicFramePr>
        <p:xfrm>
          <a:off x="168477" y="1662407"/>
          <a:ext cx="11855045" cy="4874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49829">
                  <a:extLst>
                    <a:ext uri="{9D8B030D-6E8A-4147-A177-3AD203B41FA5}">
                      <a16:colId xmlns:a16="http://schemas.microsoft.com/office/drawing/2014/main" val="1669810905"/>
                    </a:ext>
                  </a:extLst>
                </a:gridCol>
                <a:gridCol w="6605216">
                  <a:extLst>
                    <a:ext uri="{9D8B030D-6E8A-4147-A177-3AD203B41FA5}">
                      <a16:colId xmlns:a16="http://schemas.microsoft.com/office/drawing/2014/main" val="3243173525"/>
                    </a:ext>
                  </a:extLst>
                </a:gridCol>
              </a:tblGrid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Safety Planning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LF - Life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408651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Housing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PD - Personal Development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1025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Food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EL - English as a Second Language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290470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Community Integration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HR - Housing Resources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71513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Clothing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BE - Adult 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430457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Legal Issues &amp; Proceeding Support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MO - Job Readiness/Motivation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5283005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Health/Medical Care &amp;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MP - Ongoing Medical/Personal Care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3699983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Basic Education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LA - Court-Related/Legal Appointments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126608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ESL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CM - Mental Health Counseling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994824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AL/AM - </a:t>
                      </a:r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Physicians/Mental Health Assessments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4949582"/>
                  </a:ext>
                </a:extLst>
              </a:tr>
              <a:tr h="443120">
                <a:tc>
                  <a:txBody>
                    <a:bodyPr/>
                    <a:lstStyle/>
                    <a:p>
                      <a:endParaRPr lang="en-US" sz="23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b="0" spc="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  <a:latin typeface="Georgia" panose="02040502050405020303" pitchFamily="18" charset="0"/>
                        </a:rPr>
                        <a:t>LS – Literacy Skills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7770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831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178AE86-C229-44F5-8F56-84E335F72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would you do? </a:t>
            </a:r>
          </a:p>
        </p:txBody>
      </p:sp>
      <p:pic>
        <p:nvPicPr>
          <p:cNvPr id="1026" name="Picture 2" descr="Woman Wearing White Shirt ">
            <a:extLst>
              <a:ext uri="{FF2B5EF4-FFF2-40B4-BE49-F238E27FC236}">
                <a16:creationId xmlns:a16="http://schemas.microsoft.com/office/drawing/2014/main" id="{D0DB38CA-DD0F-47D0-AABD-BE39C8865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821" y="1999333"/>
            <a:ext cx="3585253" cy="4107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EDC519-E66D-4B85-8260-5883C43FF085}"/>
              </a:ext>
            </a:extLst>
          </p:cNvPr>
          <p:cNvSpPr/>
          <p:nvPr/>
        </p:nvSpPr>
        <p:spPr>
          <a:xfrm>
            <a:off x="4646650" y="1937894"/>
            <a:ext cx="7340049" cy="4276345"/>
          </a:xfrm>
          <a:custGeom>
            <a:avLst/>
            <a:gdLst>
              <a:gd name="connsiteX0" fmla="*/ 0 w 7340049"/>
              <a:gd name="connsiteY0" fmla="*/ 712738 h 4276345"/>
              <a:gd name="connsiteX1" fmla="*/ 712738 w 7340049"/>
              <a:gd name="connsiteY1" fmla="*/ 0 h 4276345"/>
              <a:gd name="connsiteX2" fmla="*/ 6627311 w 7340049"/>
              <a:gd name="connsiteY2" fmla="*/ 0 h 4276345"/>
              <a:gd name="connsiteX3" fmla="*/ 7340049 w 7340049"/>
              <a:gd name="connsiteY3" fmla="*/ 712738 h 4276345"/>
              <a:gd name="connsiteX4" fmla="*/ 7340049 w 7340049"/>
              <a:gd name="connsiteY4" fmla="*/ 3563607 h 4276345"/>
              <a:gd name="connsiteX5" fmla="*/ 6627311 w 7340049"/>
              <a:gd name="connsiteY5" fmla="*/ 4276345 h 4276345"/>
              <a:gd name="connsiteX6" fmla="*/ 712738 w 7340049"/>
              <a:gd name="connsiteY6" fmla="*/ 4276345 h 4276345"/>
              <a:gd name="connsiteX7" fmla="*/ 0 w 7340049"/>
              <a:gd name="connsiteY7" fmla="*/ 3563607 h 4276345"/>
              <a:gd name="connsiteX8" fmla="*/ 0 w 7340049"/>
              <a:gd name="connsiteY8" fmla="*/ 712738 h 4276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0049" h="4276345" fill="none" extrusionOk="0">
                <a:moveTo>
                  <a:pt x="0" y="712738"/>
                </a:moveTo>
                <a:cubicBezTo>
                  <a:pt x="-48931" y="373174"/>
                  <a:pt x="246402" y="16375"/>
                  <a:pt x="712738" y="0"/>
                </a:cubicBezTo>
                <a:cubicBezTo>
                  <a:pt x="3276657" y="-72896"/>
                  <a:pt x="5008126" y="-40434"/>
                  <a:pt x="6627311" y="0"/>
                </a:cubicBezTo>
                <a:cubicBezTo>
                  <a:pt x="6997121" y="-74829"/>
                  <a:pt x="7330408" y="318804"/>
                  <a:pt x="7340049" y="712738"/>
                </a:cubicBezTo>
                <a:cubicBezTo>
                  <a:pt x="7174562" y="1232649"/>
                  <a:pt x="7326129" y="2790032"/>
                  <a:pt x="7340049" y="3563607"/>
                </a:cubicBezTo>
                <a:cubicBezTo>
                  <a:pt x="7391076" y="3990674"/>
                  <a:pt x="7023843" y="4270713"/>
                  <a:pt x="6627311" y="4276345"/>
                </a:cubicBezTo>
                <a:cubicBezTo>
                  <a:pt x="5319879" y="4421943"/>
                  <a:pt x="3314230" y="4151868"/>
                  <a:pt x="712738" y="4276345"/>
                </a:cubicBezTo>
                <a:cubicBezTo>
                  <a:pt x="293091" y="4300398"/>
                  <a:pt x="-35219" y="4009711"/>
                  <a:pt x="0" y="3563607"/>
                </a:cubicBezTo>
                <a:cubicBezTo>
                  <a:pt x="-162593" y="3223392"/>
                  <a:pt x="18" y="1399529"/>
                  <a:pt x="0" y="712738"/>
                </a:cubicBezTo>
                <a:close/>
              </a:path>
              <a:path w="7340049" h="4276345" stroke="0" extrusionOk="0">
                <a:moveTo>
                  <a:pt x="0" y="712738"/>
                </a:moveTo>
                <a:cubicBezTo>
                  <a:pt x="-36056" y="284164"/>
                  <a:pt x="294540" y="-16609"/>
                  <a:pt x="712738" y="0"/>
                </a:cubicBezTo>
                <a:cubicBezTo>
                  <a:pt x="3588701" y="-162424"/>
                  <a:pt x="4355593" y="32332"/>
                  <a:pt x="6627311" y="0"/>
                </a:cubicBezTo>
                <a:cubicBezTo>
                  <a:pt x="7019110" y="-17272"/>
                  <a:pt x="7292701" y="320360"/>
                  <a:pt x="7340049" y="712738"/>
                </a:cubicBezTo>
                <a:cubicBezTo>
                  <a:pt x="7498610" y="2032220"/>
                  <a:pt x="7253848" y="2492057"/>
                  <a:pt x="7340049" y="3563607"/>
                </a:cubicBezTo>
                <a:cubicBezTo>
                  <a:pt x="7330536" y="3940618"/>
                  <a:pt x="7016910" y="4263809"/>
                  <a:pt x="6627311" y="4276345"/>
                </a:cubicBezTo>
                <a:cubicBezTo>
                  <a:pt x="4423143" y="4123930"/>
                  <a:pt x="1496419" y="4123000"/>
                  <a:pt x="712738" y="4276345"/>
                </a:cubicBezTo>
                <a:cubicBezTo>
                  <a:pt x="260546" y="4241856"/>
                  <a:pt x="-38447" y="3927809"/>
                  <a:pt x="0" y="3563607"/>
                </a:cubicBezTo>
                <a:cubicBezTo>
                  <a:pt x="9826" y="2881111"/>
                  <a:pt x="123293" y="1483300"/>
                  <a:pt x="0" y="712738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412676321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985732-114D-461C-B830-B51481593A17}"/>
              </a:ext>
            </a:extLst>
          </p:cNvPr>
          <p:cNvSpPr txBox="1"/>
          <p:nvPr/>
        </p:nvSpPr>
        <p:spPr>
          <a:xfrm>
            <a:off x="5817697" y="1915086"/>
            <a:ext cx="4997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Asia’s scenario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87A73-AF6A-4B6B-9903-E68EF08D9107}"/>
              </a:ext>
            </a:extLst>
          </p:cNvPr>
          <p:cNvSpPr txBox="1"/>
          <p:nvPr/>
        </p:nvSpPr>
        <p:spPr>
          <a:xfrm>
            <a:off x="4840410" y="2915321"/>
            <a:ext cx="695252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Georgia" panose="02040502050405020303" pitchFamily="18" charset="0"/>
              </a:rPr>
              <a:t>How would you handle your appointments?</a:t>
            </a: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Georgia" panose="02040502050405020303" pitchFamily="18" charset="0"/>
              </a:rPr>
              <a:t>What initial steps might you take?</a:t>
            </a:r>
          </a:p>
          <a:p>
            <a:pPr>
              <a:spcAft>
                <a:spcPts val="1200"/>
              </a:spcAft>
            </a:pPr>
            <a:endParaRPr lang="en-US" sz="24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  <a:latin typeface="Georgia" panose="02040502050405020303" pitchFamily="18" charset="0"/>
              </a:rPr>
              <a:t>What ongoing case management tasks do you need to consider?  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28224A2-44E4-46D1-BB33-E79552886C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97053"/>
            <a:ext cx="2743200" cy="365125"/>
          </a:xfrm>
        </p:spPr>
        <p:txBody>
          <a:bodyPr/>
          <a:lstStyle/>
          <a:p>
            <a:fld id="{DC7BBA9F-DE71-443C-8AAE-5AD50151E65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251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C92AD-5689-4423-9880-0A25158A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Trafficking Series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E302F7-D5B7-444E-BD3A-F1C06E1B49A3}"/>
              </a:ext>
            </a:extLst>
          </p:cNvPr>
          <p:cNvSpPr/>
          <p:nvPr/>
        </p:nvSpPr>
        <p:spPr>
          <a:xfrm>
            <a:off x="476250" y="4952998"/>
            <a:ext cx="3657600" cy="1371600"/>
          </a:xfrm>
          <a:custGeom>
            <a:avLst/>
            <a:gdLst>
              <a:gd name="connsiteX0" fmla="*/ 0 w 3657600"/>
              <a:gd name="connsiteY0" fmla="*/ 228605 h 1371600"/>
              <a:gd name="connsiteX1" fmla="*/ 228605 w 3657600"/>
              <a:gd name="connsiteY1" fmla="*/ 0 h 1371600"/>
              <a:gd name="connsiteX2" fmla="*/ 3428995 w 3657600"/>
              <a:gd name="connsiteY2" fmla="*/ 0 h 1371600"/>
              <a:gd name="connsiteX3" fmla="*/ 3657600 w 3657600"/>
              <a:gd name="connsiteY3" fmla="*/ 228605 h 1371600"/>
              <a:gd name="connsiteX4" fmla="*/ 3657600 w 3657600"/>
              <a:gd name="connsiteY4" fmla="*/ 1142995 h 1371600"/>
              <a:gd name="connsiteX5" fmla="*/ 3428995 w 3657600"/>
              <a:gd name="connsiteY5" fmla="*/ 1371600 h 1371600"/>
              <a:gd name="connsiteX6" fmla="*/ 228605 w 3657600"/>
              <a:gd name="connsiteY6" fmla="*/ 1371600 h 1371600"/>
              <a:gd name="connsiteX7" fmla="*/ 0 w 3657600"/>
              <a:gd name="connsiteY7" fmla="*/ 1142995 h 1371600"/>
              <a:gd name="connsiteX8" fmla="*/ 0 w 3657600"/>
              <a:gd name="connsiteY8" fmla="*/ 22860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1371600" fill="none" extrusionOk="0">
                <a:moveTo>
                  <a:pt x="0" y="228605"/>
                </a:moveTo>
                <a:cubicBezTo>
                  <a:pt x="305" y="110610"/>
                  <a:pt x="106021" y="6161"/>
                  <a:pt x="228605" y="0"/>
                </a:cubicBezTo>
                <a:cubicBezTo>
                  <a:pt x="1069380" y="72427"/>
                  <a:pt x="2675174" y="61419"/>
                  <a:pt x="3428995" y="0"/>
                </a:cubicBezTo>
                <a:cubicBezTo>
                  <a:pt x="3552906" y="-16134"/>
                  <a:pt x="3647335" y="99245"/>
                  <a:pt x="3657600" y="228605"/>
                </a:cubicBezTo>
                <a:cubicBezTo>
                  <a:pt x="3611294" y="373324"/>
                  <a:pt x="3643470" y="780011"/>
                  <a:pt x="3657600" y="1142995"/>
                </a:cubicBezTo>
                <a:cubicBezTo>
                  <a:pt x="3658315" y="1265622"/>
                  <a:pt x="3541534" y="1356225"/>
                  <a:pt x="3428995" y="1371600"/>
                </a:cubicBezTo>
                <a:cubicBezTo>
                  <a:pt x="2655627" y="1401427"/>
                  <a:pt x="813533" y="1292294"/>
                  <a:pt x="228605" y="1371600"/>
                </a:cubicBezTo>
                <a:cubicBezTo>
                  <a:pt x="125547" y="1368978"/>
                  <a:pt x="-9221" y="1271073"/>
                  <a:pt x="0" y="1142995"/>
                </a:cubicBezTo>
                <a:cubicBezTo>
                  <a:pt x="73760" y="833976"/>
                  <a:pt x="-26298" y="344595"/>
                  <a:pt x="0" y="228605"/>
                </a:cubicBezTo>
                <a:close/>
              </a:path>
              <a:path w="3657600" h="1371600" stroke="0" extrusionOk="0">
                <a:moveTo>
                  <a:pt x="0" y="228605"/>
                </a:moveTo>
                <a:cubicBezTo>
                  <a:pt x="6085" y="104009"/>
                  <a:pt x="109324" y="14531"/>
                  <a:pt x="228605" y="0"/>
                </a:cubicBezTo>
                <a:cubicBezTo>
                  <a:pt x="1716120" y="123000"/>
                  <a:pt x="2388944" y="-96860"/>
                  <a:pt x="3428995" y="0"/>
                </a:cubicBezTo>
                <a:cubicBezTo>
                  <a:pt x="3543751" y="-8764"/>
                  <a:pt x="3666627" y="84151"/>
                  <a:pt x="3657600" y="228605"/>
                </a:cubicBezTo>
                <a:cubicBezTo>
                  <a:pt x="3690236" y="657476"/>
                  <a:pt x="3626287" y="1028431"/>
                  <a:pt x="3657600" y="1142995"/>
                </a:cubicBezTo>
                <a:cubicBezTo>
                  <a:pt x="3653453" y="1270752"/>
                  <a:pt x="3534888" y="1368268"/>
                  <a:pt x="3428995" y="1371600"/>
                </a:cubicBezTo>
                <a:cubicBezTo>
                  <a:pt x="3108752" y="1210893"/>
                  <a:pt x="1640759" y="1411267"/>
                  <a:pt x="228605" y="1371600"/>
                </a:cubicBezTo>
                <a:cubicBezTo>
                  <a:pt x="98189" y="1370760"/>
                  <a:pt x="-2834" y="1267966"/>
                  <a:pt x="0" y="1142995"/>
                </a:cubicBezTo>
                <a:cubicBezTo>
                  <a:pt x="-51332" y="739992"/>
                  <a:pt x="21715" y="404674"/>
                  <a:pt x="0" y="22860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Georgia" panose="02040502050405020303" pitchFamily="18" charset="0"/>
              </a:rPr>
              <a:t>What It Is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F97C42-A5FD-4046-9326-7BA3E2FB4E54}"/>
              </a:ext>
            </a:extLst>
          </p:cNvPr>
          <p:cNvSpPr/>
          <p:nvPr/>
        </p:nvSpPr>
        <p:spPr>
          <a:xfrm>
            <a:off x="4267201" y="4952998"/>
            <a:ext cx="3657600" cy="1371600"/>
          </a:xfrm>
          <a:custGeom>
            <a:avLst/>
            <a:gdLst>
              <a:gd name="connsiteX0" fmla="*/ 0 w 3657600"/>
              <a:gd name="connsiteY0" fmla="*/ 228605 h 1371600"/>
              <a:gd name="connsiteX1" fmla="*/ 228605 w 3657600"/>
              <a:gd name="connsiteY1" fmla="*/ 0 h 1371600"/>
              <a:gd name="connsiteX2" fmla="*/ 3428995 w 3657600"/>
              <a:gd name="connsiteY2" fmla="*/ 0 h 1371600"/>
              <a:gd name="connsiteX3" fmla="*/ 3657600 w 3657600"/>
              <a:gd name="connsiteY3" fmla="*/ 228605 h 1371600"/>
              <a:gd name="connsiteX4" fmla="*/ 3657600 w 3657600"/>
              <a:gd name="connsiteY4" fmla="*/ 1142995 h 1371600"/>
              <a:gd name="connsiteX5" fmla="*/ 3428995 w 3657600"/>
              <a:gd name="connsiteY5" fmla="*/ 1371600 h 1371600"/>
              <a:gd name="connsiteX6" fmla="*/ 228605 w 3657600"/>
              <a:gd name="connsiteY6" fmla="*/ 1371600 h 1371600"/>
              <a:gd name="connsiteX7" fmla="*/ 0 w 3657600"/>
              <a:gd name="connsiteY7" fmla="*/ 1142995 h 1371600"/>
              <a:gd name="connsiteX8" fmla="*/ 0 w 3657600"/>
              <a:gd name="connsiteY8" fmla="*/ 22860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1371600" fill="none" extrusionOk="0">
                <a:moveTo>
                  <a:pt x="0" y="228605"/>
                </a:moveTo>
                <a:cubicBezTo>
                  <a:pt x="5557" y="95596"/>
                  <a:pt x="90285" y="-2989"/>
                  <a:pt x="228605" y="0"/>
                </a:cubicBezTo>
                <a:cubicBezTo>
                  <a:pt x="955494" y="18744"/>
                  <a:pt x="2411905" y="-35776"/>
                  <a:pt x="3428995" y="0"/>
                </a:cubicBezTo>
                <a:cubicBezTo>
                  <a:pt x="3565946" y="-2070"/>
                  <a:pt x="3656764" y="86396"/>
                  <a:pt x="3657600" y="228605"/>
                </a:cubicBezTo>
                <a:cubicBezTo>
                  <a:pt x="3583661" y="633260"/>
                  <a:pt x="3719230" y="932033"/>
                  <a:pt x="3657600" y="1142995"/>
                </a:cubicBezTo>
                <a:cubicBezTo>
                  <a:pt x="3660011" y="1244634"/>
                  <a:pt x="3549196" y="1356531"/>
                  <a:pt x="3428995" y="1371600"/>
                </a:cubicBezTo>
                <a:cubicBezTo>
                  <a:pt x="2532102" y="1320572"/>
                  <a:pt x="1046147" y="1334521"/>
                  <a:pt x="228605" y="1371600"/>
                </a:cubicBezTo>
                <a:cubicBezTo>
                  <a:pt x="87036" y="1382649"/>
                  <a:pt x="16060" y="1277939"/>
                  <a:pt x="0" y="1142995"/>
                </a:cubicBezTo>
                <a:cubicBezTo>
                  <a:pt x="28846" y="745999"/>
                  <a:pt x="15367" y="615506"/>
                  <a:pt x="0" y="228605"/>
                </a:cubicBezTo>
                <a:close/>
              </a:path>
              <a:path w="3657600" h="1371600" stroke="0" extrusionOk="0">
                <a:moveTo>
                  <a:pt x="0" y="228605"/>
                </a:moveTo>
                <a:cubicBezTo>
                  <a:pt x="-8084" y="99383"/>
                  <a:pt x="102367" y="-8233"/>
                  <a:pt x="228605" y="0"/>
                </a:cubicBezTo>
                <a:cubicBezTo>
                  <a:pt x="585879" y="-88310"/>
                  <a:pt x="1954030" y="-77351"/>
                  <a:pt x="3428995" y="0"/>
                </a:cubicBezTo>
                <a:cubicBezTo>
                  <a:pt x="3575472" y="5353"/>
                  <a:pt x="3641615" y="111452"/>
                  <a:pt x="3657600" y="228605"/>
                </a:cubicBezTo>
                <a:cubicBezTo>
                  <a:pt x="3726962" y="374999"/>
                  <a:pt x="3583171" y="926079"/>
                  <a:pt x="3657600" y="1142995"/>
                </a:cubicBezTo>
                <a:cubicBezTo>
                  <a:pt x="3644290" y="1254841"/>
                  <a:pt x="3555658" y="1378031"/>
                  <a:pt x="3428995" y="1371600"/>
                </a:cubicBezTo>
                <a:cubicBezTo>
                  <a:pt x="2710132" y="1492999"/>
                  <a:pt x="1675642" y="1507145"/>
                  <a:pt x="228605" y="1371600"/>
                </a:cubicBezTo>
                <a:cubicBezTo>
                  <a:pt x="118476" y="1367674"/>
                  <a:pt x="829" y="1279851"/>
                  <a:pt x="0" y="1142995"/>
                </a:cubicBezTo>
                <a:cubicBezTo>
                  <a:pt x="70071" y="1050568"/>
                  <a:pt x="-74276" y="433850"/>
                  <a:pt x="0" y="228605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Georgia" panose="02040502050405020303" pitchFamily="18" charset="0"/>
              </a:rPr>
              <a:t>Trafficking vs. Smuggling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A581E41-AFF4-440B-862C-1BDCCE55DB97}"/>
              </a:ext>
            </a:extLst>
          </p:cNvPr>
          <p:cNvSpPr/>
          <p:nvPr/>
        </p:nvSpPr>
        <p:spPr>
          <a:xfrm>
            <a:off x="8058152" y="4952998"/>
            <a:ext cx="3657600" cy="1371600"/>
          </a:xfrm>
          <a:custGeom>
            <a:avLst/>
            <a:gdLst>
              <a:gd name="connsiteX0" fmla="*/ 0 w 3657600"/>
              <a:gd name="connsiteY0" fmla="*/ 228605 h 1371600"/>
              <a:gd name="connsiteX1" fmla="*/ 228605 w 3657600"/>
              <a:gd name="connsiteY1" fmla="*/ 0 h 1371600"/>
              <a:gd name="connsiteX2" fmla="*/ 3428995 w 3657600"/>
              <a:gd name="connsiteY2" fmla="*/ 0 h 1371600"/>
              <a:gd name="connsiteX3" fmla="*/ 3657600 w 3657600"/>
              <a:gd name="connsiteY3" fmla="*/ 228605 h 1371600"/>
              <a:gd name="connsiteX4" fmla="*/ 3657600 w 3657600"/>
              <a:gd name="connsiteY4" fmla="*/ 1142995 h 1371600"/>
              <a:gd name="connsiteX5" fmla="*/ 3428995 w 3657600"/>
              <a:gd name="connsiteY5" fmla="*/ 1371600 h 1371600"/>
              <a:gd name="connsiteX6" fmla="*/ 228605 w 3657600"/>
              <a:gd name="connsiteY6" fmla="*/ 1371600 h 1371600"/>
              <a:gd name="connsiteX7" fmla="*/ 0 w 3657600"/>
              <a:gd name="connsiteY7" fmla="*/ 1142995 h 1371600"/>
              <a:gd name="connsiteX8" fmla="*/ 0 w 3657600"/>
              <a:gd name="connsiteY8" fmla="*/ 22860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1371600" fill="none" extrusionOk="0">
                <a:moveTo>
                  <a:pt x="0" y="228605"/>
                </a:moveTo>
                <a:cubicBezTo>
                  <a:pt x="2799" y="108640"/>
                  <a:pt x="110457" y="-21073"/>
                  <a:pt x="228605" y="0"/>
                </a:cubicBezTo>
                <a:cubicBezTo>
                  <a:pt x="1636644" y="157920"/>
                  <a:pt x="2370364" y="18023"/>
                  <a:pt x="3428995" y="0"/>
                </a:cubicBezTo>
                <a:cubicBezTo>
                  <a:pt x="3546384" y="-4783"/>
                  <a:pt x="3656178" y="103585"/>
                  <a:pt x="3657600" y="228605"/>
                </a:cubicBezTo>
                <a:cubicBezTo>
                  <a:pt x="3613548" y="531342"/>
                  <a:pt x="3663844" y="895790"/>
                  <a:pt x="3657600" y="1142995"/>
                </a:cubicBezTo>
                <a:cubicBezTo>
                  <a:pt x="3662769" y="1255057"/>
                  <a:pt x="3544716" y="1391001"/>
                  <a:pt x="3428995" y="1371600"/>
                </a:cubicBezTo>
                <a:cubicBezTo>
                  <a:pt x="2030600" y="1346634"/>
                  <a:pt x="1752582" y="1380873"/>
                  <a:pt x="228605" y="1371600"/>
                </a:cubicBezTo>
                <a:cubicBezTo>
                  <a:pt x="88706" y="1385644"/>
                  <a:pt x="-6087" y="1265904"/>
                  <a:pt x="0" y="1142995"/>
                </a:cubicBezTo>
                <a:cubicBezTo>
                  <a:pt x="32546" y="900345"/>
                  <a:pt x="-8303" y="516559"/>
                  <a:pt x="0" y="228605"/>
                </a:cubicBezTo>
                <a:close/>
              </a:path>
              <a:path w="3657600" h="1371600" stroke="0" extrusionOk="0">
                <a:moveTo>
                  <a:pt x="0" y="228605"/>
                </a:moveTo>
                <a:cubicBezTo>
                  <a:pt x="-12328" y="114762"/>
                  <a:pt x="117528" y="-478"/>
                  <a:pt x="228605" y="0"/>
                </a:cubicBezTo>
                <a:cubicBezTo>
                  <a:pt x="808517" y="116959"/>
                  <a:pt x="2268008" y="-89117"/>
                  <a:pt x="3428995" y="0"/>
                </a:cubicBezTo>
                <a:cubicBezTo>
                  <a:pt x="3556305" y="-1647"/>
                  <a:pt x="3664096" y="107963"/>
                  <a:pt x="3657600" y="228605"/>
                </a:cubicBezTo>
                <a:cubicBezTo>
                  <a:pt x="3697878" y="447034"/>
                  <a:pt x="3723440" y="963272"/>
                  <a:pt x="3657600" y="1142995"/>
                </a:cubicBezTo>
                <a:cubicBezTo>
                  <a:pt x="3659358" y="1253931"/>
                  <a:pt x="3557484" y="1378007"/>
                  <a:pt x="3428995" y="1371600"/>
                </a:cubicBezTo>
                <a:cubicBezTo>
                  <a:pt x="1901337" y="1265912"/>
                  <a:pt x="1507857" y="1300902"/>
                  <a:pt x="228605" y="1371600"/>
                </a:cubicBezTo>
                <a:cubicBezTo>
                  <a:pt x="122243" y="1380453"/>
                  <a:pt x="4808" y="1287074"/>
                  <a:pt x="0" y="1142995"/>
                </a:cubicBezTo>
                <a:cubicBezTo>
                  <a:pt x="56558" y="949538"/>
                  <a:pt x="-22380" y="372128"/>
                  <a:pt x="0" y="228605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374279919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Georgia" panose="02040502050405020303" pitchFamily="18" charset="0"/>
              </a:rPr>
              <a:t>Types of Trafficking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2F0967-6509-410C-81B6-75E13158CFF4}"/>
              </a:ext>
            </a:extLst>
          </p:cNvPr>
          <p:cNvSpPr/>
          <p:nvPr/>
        </p:nvSpPr>
        <p:spPr>
          <a:xfrm>
            <a:off x="2438401" y="3429000"/>
            <a:ext cx="3657600" cy="1371600"/>
          </a:xfrm>
          <a:custGeom>
            <a:avLst/>
            <a:gdLst>
              <a:gd name="connsiteX0" fmla="*/ 0 w 3657600"/>
              <a:gd name="connsiteY0" fmla="*/ 228605 h 1371600"/>
              <a:gd name="connsiteX1" fmla="*/ 228605 w 3657600"/>
              <a:gd name="connsiteY1" fmla="*/ 0 h 1371600"/>
              <a:gd name="connsiteX2" fmla="*/ 3428995 w 3657600"/>
              <a:gd name="connsiteY2" fmla="*/ 0 h 1371600"/>
              <a:gd name="connsiteX3" fmla="*/ 3657600 w 3657600"/>
              <a:gd name="connsiteY3" fmla="*/ 228605 h 1371600"/>
              <a:gd name="connsiteX4" fmla="*/ 3657600 w 3657600"/>
              <a:gd name="connsiteY4" fmla="*/ 1142995 h 1371600"/>
              <a:gd name="connsiteX5" fmla="*/ 3428995 w 3657600"/>
              <a:gd name="connsiteY5" fmla="*/ 1371600 h 1371600"/>
              <a:gd name="connsiteX6" fmla="*/ 228605 w 3657600"/>
              <a:gd name="connsiteY6" fmla="*/ 1371600 h 1371600"/>
              <a:gd name="connsiteX7" fmla="*/ 0 w 3657600"/>
              <a:gd name="connsiteY7" fmla="*/ 1142995 h 1371600"/>
              <a:gd name="connsiteX8" fmla="*/ 0 w 3657600"/>
              <a:gd name="connsiteY8" fmla="*/ 22860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1371600" fill="none" extrusionOk="0">
                <a:moveTo>
                  <a:pt x="0" y="228605"/>
                </a:moveTo>
                <a:cubicBezTo>
                  <a:pt x="-14368" y="95018"/>
                  <a:pt x="107858" y="-13474"/>
                  <a:pt x="228605" y="0"/>
                </a:cubicBezTo>
                <a:cubicBezTo>
                  <a:pt x="1823035" y="-65955"/>
                  <a:pt x="1991871" y="-32936"/>
                  <a:pt x="3428995" y="0"/>
                </a:cubicBezTo>
                <a:cubicBezTo>
                  <a:pt x="3559409" y="3692"/>
                  <a:pt x="3652771" y="98616"/>
                  <a:pt x="3657600" y="228605"/>
                </a:cubicBezTo>
                <a:cubicBezTo>
                  <a:pt x="3617818" y="323684"/>
                  <a:pt x="3674502" y="1043348"/>
                  <a:pt x="3657600" y="1142995"/>
                </a:cubicBezTo>
                <a:cubicBezTo>
                  <a:pt x="3643945" y="1257700"/>
                  <a:pt x="3556219" y="1377597"/>
                  <a:pt x="3428995" y="1371600"/>
                </a:cubicBezTo>
                <a:cubicBezTo>
                  <a:pt x="1996598" y="1282517"/>
                  <a:pt x="921006" y="1216741"/>
                  <a:pt x="228605" y="1371600"/>
                </a:cubicBezTo>
                <a:cubicBezTo>
                  <a:pt x="106868" y="1372460"/>
                  <a:pt x="-415" y="1270717"/>
                  <a:pt x="0" y="1142995"/>
                </a:cubicBezTo>
                <a:cubicBezTo>
                  <a:pt x="-13438" y="718325"/>
                  <a:pt x="69005" y="616690"/>
                  <a:pt x="0" y="228605"/>
                </a:cubicBezTo>
                <a:close/>
              </a:path>
              <a:path w="3657600" h="1371600" stroke="0" extrusionOk="0">
                <a:moveTo>
                  <a:pt x="0" y="228605"/>
                </a:moveTo>
                <a:cubicBezTo>
                  <a:pt x="-6722" y="110531"/>
                  <a:pt x="88363" y="3782"/>
                  <a:pt x="228605" y="0"/>
                </a:cubicBezTo>
                <a:cubicBezTo>
                  <a:pt x="1372597" y="-57727"/>
                  <a:pt x="2742871" y="-41622"/>
                  <a:pt x="3428995" y="0"/>
                </a:cubicBezTo>
                <a:cubicBezTo>
                  <a:pt x="3552746" y="-18617"/>
                  <a:pt x="3673198" y="108616"/>
                  <a:pt x="3657600" y="228605"/>
                </a:cubicBezTo>
                <a:cubicBezTo>
                  <a:pt x="3736295" y="351725"/>
                  <a:pt x="3622635" y="825204"/>
                  <a:pt x="3657600" y="1142995"/>
                </a:cubicBezTo>
                <a:cubicBezTo>
                  <a:pt x="3662446" y="1266744"/>
                  <a:pt x="3551843" y="1368074"/>
                  <a:pt x="3428995" y="1371600"/>
                </a:cubicBezTo>
                <a:cubicBezTo>
                  <a:pt x="2742116" y="1495099"/>
                  <a:pt x="740917" y="1335466"/>
                  <a:pt x="228605" y="1371600"/>
                </a:cubicBezTo>
                <a:cubicBezTo>
                  <a:pt x="96685" y="1375064"/>
                  <a:pt x="17449" y="1257076"/>
                  <a:pt x="0" y="1142995"/>
                </a:cubicBezTo>
                <a:cubicBezTo>
                  <a:pt x="-25271" y="703398"/>
                  <a:pt x="16546" y="321609"/>
                  <a:pt x="0" y="228605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178023017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Georgia" panose="02040502050405020303" pitchFamily="18" charset="0"/>
              </a:rPr>
              <a:t>Risk Factors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E857F24-12CE-4ADD-9552-69F35AF39A8C}"/>
              </a:ext>
            </a:extLst>
          </p:cNvPr>
          <p:cNvSpPr/>
          <p:nvPr/>
        </p:nvSpPr>
        <p:spPr>
          <a:xfrm>
            <a:off x="6229352" y="3429000"/>
            <a:ext cx="3657600" cy="1371600"/>
          </a:xfrm>
          <a:custGeom>
            <a:avLst/>
            <a:gdLst>
              <a:gd name="connsiteX0" fmla="*/ 0 w 3657600"/>
              <a:gd name="connsiteY0" fmla="*/ 228605 h 1371600"/>
              <a:gd name="connsiteX1" fmla="*/ 228605 w 3657600"/>
              <a:gd name="connsiteY1" fmla="*/ 0 h 1371600"/>
              <a:gd name="connsiteX2" fmla="*/ 3428995 w 3657600"/>
              <a:gd name="connsiteY2" fmla="*/ 0 h 1371600"/>
              <a:gd name="connsiteX3" fmla="*/ 3657600 w 3657600"/>
              <a:gd name="connsiteY3" fmla="*/ 228605 h 1371600"/>
              <a:gd name="connsiteX4" fmla="*/ 3657600 w 3657600"/>
              <a:gd name="connsiteY4" fmla="*/ 1142995 h 1371600"/>
              <a:gd name="connsiteX5" fmla="*/ 3428995 w 3657600"/>
              <a:gd name="connsiteY5" fmla="*/ 1371600 h 1371600"/>
              <a:gd name="connsiteX6" fmla="*/ 228605 w 3657600"/>
              <a:gd name="connsiteY6" fmla="*/ 1371600 h 1371600"/>
              <a:gd name="connsiteX7" fmla="*/ 0 w 3657600"/>
              <a:gd name="connsiteY7" fmla="*/ 1142995 h 1371600"/>
              <a:gd name="connsiteX8" fmla="*/ 0 w 3657600"/>
              <a:gd name="connsiteY8" fmla="*/ 22860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1371600" fill="none" extrusionOk="0">
                <a:moveTo>
                  <a:pt x="0" y="228605"/>
                </a:moveTo>
                <a:cubicBezTo>
                  <a:pt x="9614" y="93218"/>
                  <a:pt x="87817" y="-3274"/>
                  <a:pt x="228605" y="0"/>
                </a:cubicBezTo>
                <a:cubicBezTo>
                  <a:pt x="1539286" y="-92123"/>
                  <a:pt x="1867835" y="-34668"/>
                  <a:pt x="3428995" y="0"/>
                </a:cubicBezTo>
                <a:cubicBezTo>
                  <a:pt x="3562131" y="220"/>
                  <a:pt x="3651258" y="121258"/>
                  <a:pt x="3657600" y="228605"/>
                </a:cubicBezTo>
                <a:cubicBezTo>
                  <a:pt x="3621713" y="612426"/>
                  <a:pt x="3726588" y="937310"/>
                  <a:pt x="3657600" y="1142995"/>
                </a:cubicBezTo>
                <a:cubicBezTo>
                  <a:pt x="3667745" y="1269636"/>
                  <a:pt x="3576164" y="1358371"/>
                  <a:pt x="3428995" y="1371600"/>
                </a:cubicBezTo>
                <a:cubicBezTo>
                  <a:pt x="2571779" y="1260844"/>
                  <a:pt x="1715676" y="1369635"/>
                  <a:pt x="228605" y="1371600"/>
                </a:cubicBezTo>
                <a:cubicBezTo>
                  <a:pt x="102384" y="1369401"/>
                  <a:pt x="-5396" y="1291475"/>
                  <a:pt x="0" y="1142995"/>
                </a:cubicBezTo>
                <a:cubicBezTo>
                  <a:pt x="14634" y="830385"/>
                  <a:pt x="76421" y="599719"/>
                  <a:pt x="0" y="228605"/>
                </a:cubicBezTo>
                <a:close/>
              </a:path>
              <a:path w="3657600" h="1371600" stroke="0" extrusionOk="0">
                <a:moveTo>
                  <a:pt x="0" y="228605"/>
                </a:moveTo>
                <a:cubicBezTo>
                  <a:pt x="5380" y="79758"/>
                  <a:pt x="86941" y="3691"/>
                  <a:pt x="228605" y="0"/>
                </a:cubicBezTo>
                <a:cubicBezTo>
                  <a:pt x="1674372" y="18468"/>
                  <a:pt x="2754407" y="159843"/>
                  <a:pt x="3428995" y="0"/>
                </a:cubicBezTo>
                <a:cubicBezTo>
                  <a:pt x="3556813" y="-899"/>
                  <a:pt x="3662909" y="88091"/>
                  <a:pt x="3657600" y="228605"/>
                </a:cubicBezTo>
                <a:cubicBezTo>
                  <a:pt x="3655587" y="653043"/>
                  <a:pt x="3585700" y="779946"/>
                  <a:pt x="3657600" y="1142995"/>
                </a:cubicBezTo>
                <a:cubicBezTo>
                  <a:pt x="3659686" y="1267017"/>
                  <a:pt x="3549774" y="1373252"/>
                  <a:pt x="3428995" y="1371600"/>
                </a:cubicBezTo>
                <a:cubicBezTo>
                  <a:pt x="2955372" y="1345054"/>
                  <a:pt x="980727" y="1373324"/>
                  <a:pt x="228605" y="1371600"/>
                </a:cubicBezTo>
                <a:cubicBezTo>
                  <a:pt x="107843" y="1373842"/>
                  <a:pt x="-5250" y="1255549"/>
                  <a:pt x="0" y="1142995"/>
                </a:cubicBezTo>
                <a:cubicBezTo>
                  <a:pt x="-72512" y="691115"/>
                  <a:pt x="-30862" y="599403"/>
                  <a:pt x="0" y="228605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80742076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Georgia" panose="02040502050405020303" pitchFamily="18" charset="0"/>
              </a:rPr>
              <a:t>Seeking Help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F2D37D-4A25-4A1B-BD48-F13262EB67D1}"/>
              </a:ext>
            </a:extLst>
          </p:cNvPr>
          <p:cNvSpPr/>
          <p:nvPr/>
        </p:nvSpPr>
        <p:spPr>
          <a:xfrm>
            <a:off x="4267201" y="1905002"/>
            <a:ext cx="3657600" cy="1371600"/>
          </a:xfrm>
          <a:custGeom>
            <a:avLst/>
            <a:gdLst>
              <a:gd name="connsiteX0" fmla="*/ 0 w 3657600"/>
              <a:gd name="connsiteY0" fmla="*/ 228605 h 1371600"/>
              <a:gd name="connsiteX1" fmla="*/ 228605 w 3657600"/>
              <a:gd name="connsiteY1" fmla="*/ 0 h 1371600"/>
              <a:gd name="connsiteX2" fmla="*/ 3428995 w 3657600"/>
              <a:gd name="connsiteY2" fmla="*/ 0 h 1371600"/>
              <a:gd name="connsiteX3" fmla="*/ 3657600 w 3657600"/>
              <a:gd name="connsiteY3" fmla="*/ 228605 h 1371600"/>
              <a:gd name="connsiteX4" fmla="*/ 3657600 w 3657600"/>
              <a:gd name="connsiteY4" fmla="*/ 1142995 h 1371600"/>
              <a:gd name="connsiteX5" fmla="*/ 3428995 w 3657600"/>
              <a:gd name="connsiteY5" fmla="*/ 1371600 h 1371600"/>
              <a:gd name="connsiteX6" fmla="*/ 228605 w 3657600"/>
              <a:gd name="connsiteY6" fmla="*/ 1371600 h 1371600"/>
              <a:gd name="connsiteX7" fmla="*/ 0 w 3657600"/>
              <a:gd name="connsiteY7" fmla="*/ 1142995 h 1371600"/>
              <a:gd name="connsiteX8" fmla="*/ 0 w 3657600"/>
              <a:gd name="connsiteY8" fmla="*/ 228605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0" h="1371600" fill="none" extrusionOk="0">
                <a:moveTo>
                  <a:pt x="0" y="228605"/>
                </a:moveTo>
                <a:cubicBezTo>
                  <a:pt x="-2077" y="107164"/>
                  <a:pt x="87735" y="5523"/>
                  <a:pt x="228605" y="0"/>
                </a:cubicBezTo>
                <a:cubicBezTo>
                  <a:pt x="627582" y="111312"/>
                  <a:pt x="2333336" y="-69301"/>
                  <a:pt x="3428995" y="0"/>
                </a:cubicBezTo>
                <a:cubicBezTo>
                  <a:pt x="3537465" y="-1608"/>
                  <a:pt x="3655715" y="118179"/>
                  <a:pt x="3657600" y="228605"/>
                </a:cubicBezTo>
                <a:cubicBezTo>
                  <a:pt x="3581782" y="608225"/>
                  <a:pt x="3639549" y="962929"/>
                  <a:pt x="3657600" y="1142995"/>
                </a:cubicBezTo>
                <a:cubicBezTo>
                  <a:pt x="3657526" y="1272386"/>
                  <a:pt x="3553036" y="1371997"/>
                  <a:pt x="3428995" y="1371600"/>
                </a:cubicBezTo>
                <a:cubicBezTo>
                  <a:pt x="2780863" y="1250429"/>
                  <a:pt x="1144987" y="1236539"/>
                  <a:pt x="228605" y="1371600"/>
                </a:cubicBezTo>
                <a:cubicBezTo>
                  <a:pt x="118513" y="1382530"/>
                  <a:pt x="-14592" y="1270931"/>
                  <a:pt x="0" y="1142995"/>
                </a:cubicBezTo>
                <a:cubicBezTo>
                  <a:pt x="71529" y="820146"/>
                  <a:pt x="77024" y="502766"/>
                  <a:pt x="0" y="228605"/>
                </a:cubicBezTo>
                <a:close/>
              </a:path>
              <a:path w="3657600" h="1371600" stroke="0" extrusionOk="0">
                <a:moveTo>
                  <a:pt x="0" y="228605"/>
                </a:moveTo>
                <a:cubicBezTo>
                  <a:pt x="13524" y="88919"/>
                  <a:pt x="99352" y="-8575"/>
                  <a:pt x="228605" y="0"/>
                </a:cubicBezTo>
                <a:cubicBezTo>
                  <a:pt x="1707584" y="-12494"/>
                  <a:pt x="2094950" y="-127433"/>
                  <a:pt x="3428995" y="0"/>
                </a:cubicBezTo>
                <a:cubicBezTo>
                  <a:pt x="3538757" y="13969"/>
                  <a:pt x="3661927" y="110739"/>
                  <a:pt x="3657600" y="228605"/>
                </a:cubicBezTo>
                <a:cubicBezTo>
                  <a:pt x="3607142" y="523288"/>
                  <a:pt x="3603184" y="837091"/>
                  <a:pt x="3657600" y="1142995"/>
                </a:cubicBezTo>
                <a:cubicBezTo>
                  <a:pt x="3658147" y="1266600"/>
                  <a:pt x="3562930" y="1363004"/>
                  <a:pt x="3428995" y="1371600"/>
                </a:cubicBezTo>
                <a:cubicBezTo>
                  <a:pt x="2518147" y="1296282"/>
                  <a:pt x="1765274" y="1459208"/>
                  <a:pt x="228605" y="1371600"/>
                </a:cubicBezTo>
                <a:cubicBezTo>
                  <a:pt x="90271" y="1352408"/>
                  <a:pt x="1308" y="1276737"/>
                  <a:pt x="0" y="1142995"/>
                </a:cubicBezTo>
                <a:cubicBezTo>
                  <a:pt x="73405" y="1014870"/>
                  <a:pt x="15666" y="569316"/>
                  <a:pt x="0" y="228605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246897578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Georgia" panose="02040502050405020303" pitchFamily="18" charset="0"/>
              </a:rPr>
              <a:t>Helping Victims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EE779-738A-4C84-8B39-0AAAA4FAE6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54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49E38-8C5A-444C-9666-AC03BC80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7A931-9A29-4860-AAFE-FF1DEA1CD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999333"/>
            <a:ext cx="5734051" cy="4169200"/>
          </a:xfrm>
        </p:spPr>
        <p:txBody>
          <a:bodyPr/>
          <a:lstStyle/>
          <a:p>
            <a:pPr marL="101598" indent="0">
              <a:buNone/>
            </a:pPr>
            <a:r>
              <a:rPr lang="en-US" sz="2800" dirty="0"/>
              <a:t>Damascus Road</a:t>
            </a:r>
          </a:p>
          <a:p>
            <a:pPr marL="101598" indent="0">
              <a:buNone/>
            </a:pPr>
            <a:endParaRPr lang="en-US" sz="2000" dirty="0"/>
          </a:p>
          <a:p>
            <a:pPr marL="101598" indent="0">
              <a:buNone/>
            </a:pPr>
            <a:r>
              <a:rPr lang="en-US" sz="2800" dirty="0"/>
              <a:t>Ending the Game (Sowers Education Group)</a:t>
            </a:r>
          </a:p>
          <a:p>
            <a:pPr marL="101598" indent="0">
              <a:buNone/>
            </a:pPr>
            <a:endParaRPr lang="en-US" sz="2000" dirty="0"/>
          </a:p>
          <a:p>
            <a:pPr marL="101598" indent="0">
              <a:buNone/>
            </a:pPr>
            <a:r>
              <a:rPr lang="en-US" sz="2800" dirty="0"/>
              <a:t>Exploit No More</a:t>
            </a:r>
          </a:p>
          <a:p>
            <a:pPr marL="101598" indent="0">
              <a:buNone/>
            </a:pPr>
            <a:endParaRPr lang="en-US" sz="2000" dirty="0"/>
          </a:p>
          <a:p>
            <a:pPr marL="101598" indent="0">
              <a:buNone/>
            </a:pPr>
            <a:r>
              <a:rPr lang="en-US" sz="2800" dirty="0"/>
              <a:t>UMOS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023460-3FED-4DED-9CD2-73BBBBF6B9D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42064" y="2060417"/>
            <a:ext cx="5240337" cy="4170362"/>
          </a:xfrm>
        </p:spPr>
        <p:txBody>
          <a:bodyPr/>
          <a:lstStyle/>
          <a:p>
            <a:pPr marL="101598" indent="0">
              <a:buNone/>
            </a:pPr>
            <a:r>
              <a:rPr lang="en-US" sz="2800" dirty="0">
                <a:solidFill>
                  <a:schemeClr val="accent1"/>
                </a:solidFill>
                <a:latin typeface="Georgia" panose="02040502050405020303" pitchFamily="18" charset="0"/>
              </a:rPr>
              <a:t>University of Wisconsin – Madison Continuing Studies</a:t>
            </a:r>
          </a:p>
          <a:p>
            <a:pPr marL="101598" indent="0">
              <a:buNone/>
            </a:pPr>
            <a:endParaRPr lang="en-US" sz="2800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marL="101598" indent="0">
              <a:buNone/>
            </a:pPr>
            <a:r>
              <a:rPr lang="en-US" sz="2800" dirty="0">
                <a:solidFill>
                  <a:schemeClr val="accent1"/>
                </a:solidFill>
                <a:latin typeface="Georgia" panose="02040502050405020303" pitchFamily="18" charset="0"/>
              </a:rPr>
              <a:t>Wisconsin Department of Children and Families (DCF)</a:t>
            </a:r>
          </a:p>
          <a:p>
            <a:pPr marL="101598" indent="0">
              <a:buNone/>
            </a:pPr>
            <a:endParaRPr lang="en-US" sz="2800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marL="101598" indent="0">
              <a:buNone/>
            </a:pPr>
            <a:r>
              <a:rPr lang="en-US" sz="2800" dirty="0">
                <a:solidFill>
                  <a:schemeClr val="accent1"/>
                </a:solidFill>
                <a:latin typeface="Georgia Pro" panose="02040502050405020303" pitchFamily="18" charset="0"/>
              </a:rPr>
              <a:t>5 Stones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BB1A28-EBE5-4B20-92FB-2A2046268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14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F831AE5-6B1E-4B05-A2C8-F2E7BD7B6EE9}"/>
              </a:ext>
            </a:extLst>
          </p:cNvPr>
          <p:cNvGrpSpPr/>
          <p:nvPr/>
        </p:nvGrpSpPr>
        <p:grpSpPr>
          <a:xfrm>
            <a:off x="138751" y="109568"/>
            <a:ext cx="8295565" cy="2115017"/>
            <a:chOff x="1528547" y="1133151"/>
            <a:chExt cx="8475262" cy="2295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Google Shape;47;p8">
              <a:extLst>
                <a:ext uri="{FF2B5EF4-FFF2-40B4-BE49-F238E27FC236}">
                  <a16:creationId xmlns:a16="http://schemas.microsoft.com/office/drawing/2014/main" id="{9FFA5BC6-5343-4095-A8EC-1101CC2B060D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20"/>
            <a:stretch/>
          </p:blipFill>
          <p:spPr>
            <a:xfrm>
              <a:off x="3750365" y="1133151"/>
              <a:ext cx="6253444" cy="229584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" name="Google Shape;47;p8">
              <a:extLst>
                <a:ext uri="{FF2B5EF4-FFF2-40B4-BE49-F238E27FC236}">
                  <a16:creationId xmlns:a16="http://schemas.microsoft.com/office/drawing/2014/main" id="{6074810F-EFEC-4326-8E91-E6928C9962BE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20"/>
            <a:stretch/>
          </p:blipFill>
          <p:spPr>
            <a:xfrm flipH="1">
              <a:off x="1528547" y="1133151"/>
              <a:ext cx="5059851" cy="2295849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85DC50-D206-48A7-8CF2-4829D99F3F58}"/>
              </a:ext>
            </a:extLst>
          </p:cNvPr>
          <p:cNvSpPr txBox="1">
            <a:spLocks/>
          </p:cNvSpPr>
          <p:nvPr/>
        </p:nvSpPr>
        <p:spPr>
          <a:xfrm>
            <a:off x="1124250" y="475907"/>
            <a:ext cx="5954973" cy="12488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8531" algn="ctr"/>
            <a:r>
              <a:rPr lang="en-US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Human trafficking occurs only in illegal underground industries. 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CA30A117-9869-4E33-B673-D3C154CAEDC6}"/>
              </a:ext>
            </a:extLst>
          </p:cNvPr>
          <p:cNvSpPr/>
          <p:nvPr/>
        </p:nvSpPr>
        <p:spPr>
          <a:xfrm>
            <a:off x="1124250" y="2224585"/>
            <a:ext cx="4572000" cy="3657600"/>
          </a:xfrm>
          <a:custGeom>
            <a:avLst/>
            <a:gdLst>
              <a:gd name="connsiteX0" fmla="*/ 5 w 4572000"/>
              <a:gd name="connsiteY0" fmla="*/ 1397075 h 3657600"/>
              <a:gd name="connsiteX1" fmla="*/ 1544325 w 4572000"/>
              <a:gd name="connsiteY1" fmla="*/ 1163177 h 3657600"/>
              <a:gd name="connsiteX2" fmla="*/ 2286000 w 4572000"/>
              <a:gd name="connsiteY2" fmla="*/ 0 h 3657600"/>
              <a:gd name="connsiteX3" fmla="*/ 3027675 w 4572000"/>
              <a:gd name="connsiteY3" fmla="*/ 1163177 h 3657600"/>
              <a:gd name="connsiteX4" fmla="*/ 4571995 w 4572000"/>
              <a:gd name="connsiteY4" fmla="*/ 1397075 h 3657600"/>
              <a:gd name="connsiteX5" fmla="*/ 3486056 w 4572000"/>
              <a:gd name="connsiteY5" fmla="*/ 2349857 h 3657600"/>
              <a:gd name="connsiteX6" fmla="*/ 3698823 w 4572000"/>
              <a:gd name="connsiteY6" fmla="*/ 3657591 h 3657600"/>
              <a:gd name="connsiteX7" fmla="*/ 2286000 w 4572000"/>
              <a:gd name="connsiteY7" fmla="*/ 3083265 h 3657600"/>
              <a:gd name="connsiteX8" fmla="*/ 873177 w 4572000"/>
              <a:gd name="connsiteY8" fmla="*/ 3657591 h 3657600"/>
              <a:gd name="connsiteX9" fmla="*/ 1085944 w 4572000"/>
              <a:gd name="connsiteY9" fmla="*/ 2349857 h 3657600"/>
              <a:gd name="connsiteX10" fmla="*/ 5 w 4572000"/>
              <a:gd name="connsiteY10" fmla="*/ 1397075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2000" h="3657600" fill="none" extrusionOk="0">
                <a:moveTo>
                  <a:pt x="5" y="1397075"/>
                </a:moveTo>
                <a:cubicBezTo>
                  <a:pt x="225061" y="1471489"/>
                  <a:pt x="1095844" y="1227345"/>
                  <a:pt x="1544325" y="1163177"/>
                </a:cubicBezTo>
                <a:cubicBezTo>
                  <a:pt x="1776271" y="861034"/>
                  <a:pt x="2173547" y="233685"/>
                  <a:pt x="2286000" y="0"/>
                </a:cubicBezTo>
                <a:cubicBezTo>
                  <a:pt x="2599075" y="421709"/>
                  <a:pt x="2750210" y="742914"/>
                  <a:pt x="3027675" y="1163177"/>
                </a:cubicBezTo>
                <a:cubicBezTo>
                  <a:pt x="3572922" y="1279754"/>
                  <a:pt x="3997129" y="1306896"/>
                  <a:pt x="4571995" y="1397075"/>
                </a:cubicBezTo>
                <a:cubicBezTo>
                  <a:pt x="4200907" y="1659293"/>
                  <a:pt x="3844246" y="1882821"/>
                  <a:pt x="3486056" y="2349857"/>
                </a:cubicBezTo>
                <a:cubicBezTo>
                  <a:pt x="3568993" y="2562873"/>
                  <a:pt x="3667937" y="3268001"/>
                  <a:pt x="3698823" y="3657591"/>
                </a:cubicBezTo>
                <a:cubicBezTo>
                  <a:pt x="3540274" y="3506881"/>
                  <a:pt x="2588603" y="3205475"/>
                  <a:pt x="2286000" y="3083265"/>
                </a:cubicBezTo>
                <a:cubicBezTo>
                  <a:pt x="2188884" y="3264580"/>
                  <a:pt x="1217001" y="3485657"/>
                  <a:pt x="873177" y="3657591"/>
                </a:cubicBezTo>
                <a:cubicBezTo>
                  <a:pt x="1010575" y="3300419"/>
                  <a:pt x="1082985" y="2985547"/>
                  <a:pt x="1085944" y="2349857"/>
                </a:cubicBezTo>
                <a:cubicBezTo>
                  <a:pt x="876682" y="2270456"/>
                  <a:pt x="392923" y="1780798"/>
                  <a:pt x="5" y="1397075"/>
                </a:cubicBezTo>
                <a:close/>
              </a:path>
              <a:path w="4572000" h="3657600" stroke="0" extrusionOk="0">
                <a:moveTo>
                  <a:pt x="5" y="1397075"/>
                </a:moveTo>
                <a:cubicBezTo>
                  <a:pt x="328189" y="1287761"/>
                  <a:pt x="1408378" y="1322552"/>
                  <a:pt x="1544325" y="1163177"/>
                </a:cubicBezTo>
                <a:cubicBezTo>
                  <a:pt x="1946828" y="762782"/>
                  <a:pt x="1994405" y="504629"/>
                  <a:pt x="2286000" y="0"/>
                </a:cubicBezTo>
                <a:cubicBezTo>
                  <a:pt x="2590757" y="279771"/>
                  <a:pt x="2972479" y="855709"/>
                  <a:pt x="3027675" y="1163177"/>
                </a:cubicBezTo>
                <a:cubicBezTo>
                  <a:pt x="3365180" y="1338742"/>
                  <a:pt x="4038566" y="1438958"/>
                  <a:pt x="4571995" y="1397075"/>
                </a:cubicBezTo>
                <a:cubicBezTo>
                  <a:pt x="4107833" y="1834900"/>
                  <a:pt x="3686409" y="2240333"/>
                  <a:pt x="3486056" y="2349857"/>
                </a:cubicBezTo>
                <a:cubicBezTo>
                  <a:pt x="3559864" y="2999410"/>
                  <a:pt x="3559699" y="3253189"/>
                  <a:pt x="3698823" y="3657591"/>
                </a:cubicBezTo>
                <a:cubicBezTo>
                  <a:pt x="2988502" y="3495167"/>
                  <a:pt x="2876146" y="3301572"/>
                  <a:pt x="2286000" y="3083265"/>
                </a:cubicBezTo>
                <a:cubicBezTo>
                  <a:pt x="1918986" y="3161972"/>
                  <a:pt x="1121136" y="3429722"/>
                  <a:pt x="873177" y="3657591"/>
                </a:cubicBezTo>
                <a:cubicBezTo>
                  <a:pt x="950095" y="3068322"/>
                  <a:pt x="1029907" y="2697272"/>
                  <a:pt x="1085944" y="2349857"/>
                </a:cubicBezTo>
                <a:cubicBezTo>
                  <a:pt x="634120" y="1995234"/>
                  <a:pt x="339282" y="1609778"/>
                  <a:pt x="5" y="1397075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3507143784">
                  <a:prstGeom prst="star5">
                    <a:avLst>
                      <a:gd name="adj" fmla="val 26248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4E0CE5DA-69F6-4234-9D75-BAEEC13D993D}"/>
              </a:ext>
            </a:extLst>
          </p:cNvPr>
          <p:cNvSpPr/>
          <p:nvPr/>
        </p:nvSpPr>
        <p:spPr>
          <a:xfrm>
            <a:off x="7100681" y="2224585"/>
            <a:ext cx="3657600" cy="3657600"/>
          </a:xfrm>
          <a:custGeom>
            <a:avLst/>
            <a:gdLst>
              <a:gd name="connsiteX0" fmla="*/ 0 w 3657600"/>
              <a:gd name="connsiteY0" fmla="*/ 1828800 h 3657600"/>
              <a:gd name="connsiteX1" fmla="*/ 1828800 w 3657600"/>
              <a:gd name="connsiteY1" fmla="*/ 0 h 3657600"/>
              <a:gd name="connsiteX2" fmla="*/ 3657600 w 3657600"/>
              <a:gd name="connsiteY2" fmla="*/ 1828800 h 3657600"/>
              <a:gd name="connsiteX3" fmla="*/ 1828800 w 3657600"/>
              <a:gd name="connsiteY3" fmla="*/ 3657600 h 3657600"/>
              <a:gd name="connsiteX4" fmla="*/ 0 w 3657600"/>
              <a:gd name="connsiteY4" fmla="*/ 1828800 h 3657600"/>
              <a:gd name="connsiteX5" fmla="*/ 2835178 w 3657600"/>
              <a:gd name="connsiteY5" fmla="*/ 2370696 h 3657600"/>
              <a:gd name="connsiteX6" fmla="*/ 2637022 w 3657600"/>
              <a:gd name="connsiteY6" fmla="*/ 1020577 h 3657600"/>
              <a:gd name="connsiteX7" fmla="*/ 1286903 w 3657600"/>
              <a:gd name="connsiteY7" fmla="*/ 822422 h 3657600"/>
              <a:gd name="connsiteX8" fmla="*/ 2835178 w 3657600"/>
              <a:gd name="connsiteY8" fmla="*/ 2370696 h 3657600"/>
              <a:gd name="connsiteX9" fmla="*/ 822422 w 3657600"/>
              <a:gd name="connsiteY9" fmla="*/ 1286904 h 3657600"/>
              <a:gd name="connsiteX10" fmla="*/ 1020578 w 3657600"/>
              <a:gd name="connsiteY10" fmla="*/ 2637023 h 3657600"/>
              <a:gd name="connsiteX11" fmla="*/ 2370697 w 3657600"/>
              <a:gd name="connsiteY11" fmla="*/ 2835178 h 3657600"/>
              <a:gd name="connsiteX12" fmla="*/ 822422 w 3657600"/>
              <a:gd name="connsiteY12" fmla="*/ 1286904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57600" h="3657600" fill="none" extrusionOk="0">
                <a:moveTo>
                  <a:pt x="0" y="1828800"/>
                </a:moveTo>
                <a:cubicBezTo>
                  <a:pt x="104627" y="979942"/>
                  <a:pt x="831517" y="15600"/>
                  <a:pt x="1828800" y="0"/>
                </a:cubicBezTo>
                <a:cubicBezTo>
                  <a:pt x="2960748" y="-106756"/>
                  <a:pt x="3670273" y="759172"/>
                  <a:pt x="3657600" y="1828800"/>
                </a:cubicBezTo>
                <a:cubicBezTo>
                  <a:pt x="3510086" y="2863042"/>
                  <a:pt x="2732484" y="3584231"/>
                  <a:pt x="1828800" y="3657600"/>
                </a:cubicBezTo>
                <a:cubicBezTo>
                  <a:pt x="639997" y="3644909"/>
                  <a:pt x="-66236" y="2703800"/>
                  <a:pt x="0" y="1828800"/>
                </a:cubicBezTo>
                <a:close/>
                <a:moveTo>
                  <a:pt x="2835178" y="2370696"/>
                </a:moveTo>
                <a:cubicBezTo>
                  <a:pt x="3078606" y="1870514"/>
                  <a:pt x="2917656" y="1422038"/>
                  <a:pt x="2637022" y="1020577"/>
                </a:cubicBezTo>
                <a:cubicBezTo>
                  <a:pt x="2269566" y="682501"/>
                  <a:pt x="1793878" y="629596"/>
                  <a:pt x="1286903" y="822422"/>
                </a:cubicBezTo>
                <a:cubicBezTo>
                  <a:pt x="1971067" y="1388334"/>
                  <a:pt x="2136041" y="1698551"/>
                  <a:pt x="2835178" y="2370696"/>
                </a:cubicBezTo>
                <a:close/>
                <a:moveTo>
                  <a:pt x="822422" y="1286904"/>
                </a:moveTo>
                <a:cubicBezTo>
                  <a:pt x="564175" y="1761398"/>
                  <a:pt x="609429" y="2282997"/>
                  <a:pt x="1020578" y="2637023"/>
                </a:cubicBezTo>
                <a:cubicBezTo>
                  <a:pt x="1416461" y="3071091"/>
                  <a:pt x="1867981" y="3105224"/>
                  <a:pt x="2370697" y="2835178"/>
                </a:cubicBezTo>
                <a:cubicBezTo>
                  <a:pt x="2157431" y="2495320"/>
                  <a:pt x="1116231" y="1596344"/>
                  <a:pt x="822422" y="1286904"/>
                </a:cubicBezTo>
                <a:close/>
              </a:path>
              <a:path w="3657600" h="3657600" stroke="0" extrusionOk="0">
                <a:moveTo>
                  <a:pt x="0" y="1828800"/>
                </a:moveTo>
                <a:cubicBezTo>
                  <a:pt x="-59578" y="782033"/>
                  <a:pt x="760556" y="21853"/>
                  <a:pt x="1828800" y="0"/>
                </a:cubicBezTo>
                <a:cubicBezTo>
                  <a:pt x="2985778" y="30939"/>
                  <a:pt x="3472196" y="824677"/>
                  <a:pt x="3657600" y="1828800"/>
                </a:cubicBezTo>
                <a:cubicBezTo>
                  <a:pt x="3518665" y="2974495"/>
                  <a:pt x="2833350" y="3687822"/>
                  <a:pt x="1828800" y="3657600"/>
                </a:cubicBezTo>
                <a:cubicBezTo>
                  <a:pt x="669967" y="3576180"/>
                  <a:pt x="20053" y="2848399"/>
                  <a:pt x="0" y="1828800"/>
                </a:cubicBezTo>
                <a:close/>
                <a:moveTo>
                  <a:pt x="2835178" y="2370696"/>
                </a:moveTo>
                <a:cubicBezTo>
                  <a:pt x="3150486" y="1935287"/>
                  <a:pt x="3010193" y="1344047"/>
                  <a:pt x="2637022" y="1020577"/>
                </a:cubicBezTo>
                <a:cubicBezTo>
                  <a:pt x="2180903" y="648468"/>
                  <a:pt x="1721292" y="592565"/>
                  <a:pt x="1286903" y="822422"/>
                </a:cubicBezTo>
                <a:cubicBezTo>
                  <a:pt x="1525010" y="1128738"/>
                  <a:pt x="2626503" y="2042584"/>
                  <a:pt x="2835178" y="2370696"/>
                </a:cubicBezTo>
                <a:close/>
                <a:moveTo>
                  <a:pt x="822422" y="1286904"/>
                </a:moveTo>
                <a:cubicBezTo>
                  <a:pt x="592668" y="1736677"/>
                  <a:pt x="673220" y="2282403"/>
                  <a:pt x="1020578" y="2637023"/>
                </a:cubicBezTo>
                <a:cubicBezTo>
                  <a:pt x="1300683" y="2981517"/>
                  <a:pt x="1939343" y="3085174"/>
                  <a:pt x="2370697" y="2835178"/>
                </a:cubicBezTo>
                <a:cubicBezTo>
                  <a:pt x="2245340" y="2524625"/>
                  <a:pt x="1129607" y="1532466"/>
                  <a:pt x="822422" y="1286904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noSmoking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3FF89-DC23-4506-9684-B7CF09D97B0E}"/>
              </a:ext>
            </a:extLst>
          </p:cNvPr>
          <p:cNvSpPr txBox="1"/>
          <p:nvPr/>
        </p:nvSpPr>
        <p:spPr>
          <a:xfrm>
            <a:off x="2630745" y="5899349"/>
            <a:ext cx="147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Fact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11627C-08CB-4C9A-883F-AF20C10D38BF}"/>
              </a:ext>
            </a:extLst>
          </p:cNvPr>
          <p:cNvSpPr txBox="1"/>
          <p:nvPr/>
        </p:nvSpPr>
        <p:spPr>
          <a:xfrm>
            <a:off x="8193986" y="5899349"/>
            <a:ext cx="147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Myth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9BBB6D6-7EB1-41DB-9E2E-581F1EC55518}"/>
              </a:ext>
            </a:extLst>
          </p:cNvPr>
          <p:cNvSpPr txBox="1">
            <a:spLocks/>
          </p:cNvSpPr>
          <p:nvPr/>
        </p:nvSpPr>
        <p:spPr>
          <a:xfrm>
            <a:off x="1311057" y="667851"/>
            <a:ext cx="5954973" cy="99844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8531" algn="ctr"/>
            <a:r>
              <a:rPr lang="en-US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Human trafficking can occur in a variety of legal industries.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0FAFAC-9BA0-4ADA-B47E-5B1FB471ED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02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28659 0.059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296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2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F831AE5-6B1E-4B05-A2C8-F2E7BD7B6EE9}"/>
              </a:ext>
            </a:extLst>
          </p:cNvPr>
          <p:cNvGrpSpPr/>
          <p:nvPr/>
        </p:nvGrpSpPr>
        <p:grpSpPr>
          <a:xfrm>
            <a:off x="138751" y="109568"/>
            <a:ext cx="8295565" cy="2115017"/>
            <a:chOff x="1528547" y="1133151"/>
            <a:chExt cx="8475262" cy="2295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Google Shape;47;p8">
              <a:extLst>
                <a:ext uri="{FF2B5EF4-FFF2-40B4-BE49-F238E27FC236}">
                  <a16:creationId xmlns:a16="http://schemas.microsoft.com/office/drawing/2014/main" id="{9FFA5BC6-5343-4095-A8EC-1101CC2B060D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20"/>
            <a:stretch/>
          </p:blipFill>
          <p:spPr>
            <a:xfrm>
              <a:off x="3750365" y="1133151"/>
              <a:ext cx="6253444" cy="229584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" name="Google Shape;47;p8">
              <a:extLst>
                <a:ext uri="{FF2B5EF4-FFF2-40B4-BE49-F238E27FC236}">
                  <a16:creationId xmlns:a16="http://schemas.microsoft.com/office/drawing/2014/main" id="{6074810F-EFEC-4326-8E91-E6928C9962BE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20"/>
            <a:stretch/>
          </p:blipFill>
          <p:spPr>
            <a:xfrm flipH="1">
              <a:off x="1528547" y="1133151"/>
              <a:ext cx="5059851" cy="2295849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85DC50-D206-48A7-8CF2-4829D99F3F58}"/>
              </a:ext>
            </a:extLst>
          </p:cNvPr>
          <p:cNvSpPr txBox="1">
            <a:spLocks/>
          </p:cNvSpPr>
          <p:nvPr/>
        </p:nvSpPr>
        <p:spPr>
          <a:xfrm>
            <a:off x="714383" y="618791"/>
            <a:ext cx="6807765" cy="11986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8531" algn="ctr"/>
            <a:r>
              <a:rPr lang="en-US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There is nothing I can do to stop human trafficking. 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CA30A117-9869-4E33-B673-D3C154CAEDC6}"/>
              </a:ext>
            </a:extLst>
          </p:cNvPr>
          <p:cNvSpPr/>
          <p:nvPr/>
        </p:nvSpPr>
        <p:spPr>
          <a:xfrm>
            <a:off x="1124250" y="2221992"/>
            <a:ext cx="4572000" cy="3657600"/>
          </a:xfrm>
          <a:custGeom>
            <a:avLst/>
            <a:gdLst>
              <a:gd name="connsiteX0" fmla="*/ 5 w 4572000"/>
              <a:gd name="connsiteY0" fmla="*/ 1397075 h 3657600"/>
              <a:gd name="connsiteX1" fmla="*/ 1544325 w 4572000"/>
              <a:gd name="connsiteY1" fmla="*/ 1163177 h 3657600"/>
              <a:gd name="connsiteX2" fmla="*/ 2286000 w 4572000"/>
              <a:gd name="connsiteY2" fmla="*/ 0 h 3657600"/>
              <a:gd name="connsiteX3" fmla="*/ 3027675 w 4572000"/>
              <a:gd name="connsiteY3" fmla="*/ 1163177 h 3657600"/>
              <a:gd name="connsiteX4" fmla="*/ 4571995 w 4572000"/>
              <a:gd name="connsiteY4" fmla="*/ 1397075 h 3657600"/>
              <a:gd name="connsiteX5" fmla="*/ 3486056 w 4572000"/>
              <a:gd name="connsiteY5" fmla="*/ 2349857 h 3657600"/>
              <a:gd name="connsiteX6" fmla="*/ 3698823 w 4572000"/>
              <a:gd name="connsiteY6" fmla="*/ 3657591 h 3657600"/>
              <a:gd name="connsiteX7" fmla="*/ 2286000 w 4572000"/>
              <a:gd name="connsiteY7" fmla="*/ 3083265 h 3657600"/>
              <a:gd name="connsiteX8" fmla="*/ 873177 w 4572000"/>
              <a:gd name="connsiteY8" fmla="*/ 3657591 h 3657600"/>
              <a:gd name="connsiteX9" fmla="*/ 1085944 w 4572000"/>
              <a:gd name="connsiteY9" fmla="*/ 2349857 h 3657600"/>
              <a:gd name="connsiteX10" fmla="*/ 5 w 4572000"/>
              <a:gd name="connsiteY10" fmla="*/ 1397075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2000" h="3657600" fill="none" extrusionOk="0">
                <a:moveTo>
                  <a:pt x="5" y="1397075"/>
                </a:moveTo>
                <a:cubicBezTo>
                  <a:pt x="225061" y="1471489"/>
                  <a:pt x="1095844" y="1227345"/>
                  <a:pt x="1544325" y="1163177"/>
                </a:cubicBezTo>
                <a:cubicBezTo>
                  <a:pt x="1776271" y="861034"/>
                  <a:pt x="2173547" y="233685"/>
                  <a:pt x="2286000" y="0"/>
                </a:cubicBezTo>
                <a:cubicBezTo>
                  <a:pt x="2599075" y="421709"/>
                  <a:pt x="2750210" y="742914"/>
                  <a:pt x="3027675" y="1163177"/>
                </a:cubicBezTo>
                <a:cubicBezTo>
                  <a:pt x="3572922" y="1279754"/>
                  <a:pt x="3997129" y="1306896"/>
                  <a:pt x="4571995" y="1397075"/>
                </a:cubicBezTo>
                <a:cubicBezTo>
                  <a:pt x="4200907" y="1659293"/>
                  <a:pt x="3844246" y="1882821"/>
                  <a:pt x="3486056" y="2349857"/>
                </a:cubicBezTo>
                <a:cubicBezTo>
                  <a:pt x="3568993" y="2562873"/>
                  <a:pt x="3667937" y="3268001"/>
                  <a:pt x="3698823" y="3657591"/>
                </a:cubicBezTo>
                <a:cubicBezTo>
                  <a:pt x="3540274" y="3506881"/>
                  <a:pt x="2588603" y="3205475"/>
                  <a:pt x="2286000" y="3083265"/>
                </a:cubicBezTo>
                <a:cubicBezTo>
                  <a:pt x="2188884" y="3264580"/>
                  <a:pt x="1217001" y="3485657"/>
                  <a:pt x="873177" y="3657591"/>
                </a:cubicBezTo>
                <a:cubicBezTo>
                  <a:pt x="1010575" y="3300419"/>
                  <a:pt x="1082985" y="2985547"/>
                  <a:pt x="1085944" y="2349857"/>
                </a:cubicBezTo>
                <a:cubicBezTo>
                  <a:pt x="876682" y="2270456"/>
                  <a:pt x="392923" y="1780798"/>
                  <a:pt x="5" y="1397075"/>
                </a:cubicBezTo>
                <a:close/>
              </a:path>
              <a:path w="4572000" h="3657600" stroke="0" extrusionOk="0">
                <a:moveTo>
                  <a:pt x="5" y="1397075"/>
                </a:moveTo>
                <a:cubicBezTo>
                  <a:pt x="328189" y="1287761"/>
                  <a:pt x="1408378" y="1322552"/>
                  <a:pt x="1544325" y="1163177"/>
                </a:cubicBezTo>
                <a:cubicBezTo>
                  <a:pt x="1946828" y="762782"/>
                  <a:pt x="1994405" y="504629"/>
                  <a:pt x="2286000" y="0"/>
                </a:cubicBezTo>
                <a:cubicBezTo>
                  <a:pt x="2590757" y="279771"/>
                  <a:pt x="2972479" y="855709"/>
                  <a:pt x="3027675" y="1163177"/>
                </a:cubicBezTo>
                <a:cubicBezTo>
                  <a:pt x="3365180" y="1338742"/>
                  <a:pt x="4038566" y="1438958"/>
                  <a:pt x="4571995" y="1397075"/>
                </a:cubicBezTo>
                <a:cubicBezTo>
                  <a:pt x="4107833" y="1834900"/>
                  <a:pt x="3686409" y="2240333"/>
                  <a:pt x="3486056" y="2349857"/>
                </a:cubicBezTo>
                <a:cubicBezTo>
                  <a:pt x="3559864" y="2999410"/>
                  <a:pt x="3559699" y="3253189"/>
                  <a:pt x="3698823" y="3657591"/>
                </a:cubicBezTo>
                <a:cubicBezTo>
                  <a:pt x="2988502" y="3495167"/>
                  <a:pt x="2876146" y="3301572"/>
                  <a:pt x="2286000" y="3083265"/>
                </a:cubicBezTo>
                <a:cubicBezTo>
                  <a:pt x="1918986" y="3161972"/>
                  <a:pt x="1121136" y="3429722"/>
                  <a:pt x="873177" y="3657591"/>
                </a:cubicBezTo>
                <a:cubicBezTo>
                  <a:pt x="950095" y="3068322"/>
                  <a:pt x="1029907" y="2697272"/>
                  <a:pt x="1085944" y="2349857"/>
                </a:cubicBezTo>
                <a:cubicBezTo>
                  <a:pt x="634120" y="1995234"/>
                  <a:pt x="339282" y="1609778"/>
                  <a:pt x="5" y="1397075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3507143784">
                  <a:prstGeom prst="star5">
                    <a:avLst>
                      <a:gd name="adj" fmla="val 26248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4E0CE5DA-69F6-4234-9D75-BAEEC13D993D}"/>
              </a:ext>
            </a:extLst>
          </p:cNvPr>
          <p:cNvSpPr/>
          <p:nvPr/>
        </p:nvSpPr>
        <p:spPr>
          <a:xfrm>
            <a:off x="7100682" y="2221992"/>
            <a:ext cx="3657600" cy="3657600"/>
          </a:xfrm>
          <a:custGeom>
            <a:avLst/>
            <a:gdLst>
              <a:gd name="connsiteX0" fmla="*/ 0 w 3657600"/>
              <a:gd name="connsiteY0" fmla="*/ 1828800 h 3657600"/>
              <a:gd name="connsiteX1" fmla="*/ 1828800 w 3657600"/>
              <a:gd name="connsiteY1" fmla="*/ 0 h 3657600"/>
              <a:gd name="connsiteX2" fmla="*/ 3657600 w 3657600"/>
              <a:gd name="connsiteY2" fmla="*/ 1828800 h 3657600"/>
              <a:gd name="connsiteX3" fmla="*/ 1828800 w 3657600"/>
              <a:gd name="connsiteY3" fmla="*/ 3657600 h 3657600"/>
              <a:gd name="connsiteX4" fmla="*/ 0 w 3657600"/>
              <a:gd name="connsiteY4" fmla="*/ 1828800 h 3657600"/>
              <a:gd name="connsiteX5" fmla="*/ 2835178 w 3657600"/>
              <a:gd name="connsiteY5" fmla="*/ 2370696 h 3657600"/>
              <a:gd name="connsiteX6" fmla="*/ 2637022 w 3657600"/>
              <a:gd name="connsiteY6" fmla="*/ 1020577 h 3657600"/>
              <a:gd name="connsiteX7" fmla="*/ 1286903 w 3657600"/>
              <a:gd name="connsiteY7" fmla="*/ 822422 h 3657600"/>
              <a:gd name="connsiteX8" fmla="*/ 2835178 w 3657600"/>
              <a:gd name="connsiteY8" fmla="*/ 2370696 h 3657600"/>
              <a:gd name="connsiteX9" fmla="*/ 822422 w 3657600"/>
              <a:gd name="connsiteY9" fmla="*/ 1286904 h 3657600"/>
              <a:gd name="connsiteX10" fmla="*/ 1020578 w 3657600"/>
              <a:gd name="connsiteY10" fmla="*/ 2637023 h 3657600"/>
              <a:gd name="connsiteX11" fmla="*/ 2370697 w 3657600"/>
              <a:gd name="connsiteY11" fmla="*/ 2835178 h 3657600"/>
              <a:gd name="connsiteX12" fmla="*/ 822422 w 3657600"/>
              <a:gd name="connsiteY12" fmla="*/ 1286904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57600" h="3657600" fill="none" extrusionOk="0">
                <a:moveTo>
                  <a:pt x="0" y="1828800"/>
                </a:moveTo>
                <a:cubicBezTo>
                  <a:pt x="104627" y="979942"/>
                  <a:pt x="831517" y="15600"/>
                  <a:pt x="1828800" y="0"/>
                </a:cubicBezTo>
                <a:cubicBezTo>
                  <a:pt x="2960748" y="-106756"/>
                  <a:pt x="3670273" y="759172"/>
                  <a:pt x="3657600" y="1828800"/>
                </a:cubicBezTo>
                <a:cubicBezTo>
                  <a:pt x="3510086" y="2863042"/>
                  <a:pt x="2732484" y="3584231"/>
                  <a:pt x="1828800" y="3657600"/>
                </a:cubicBezTo>
                <a:cubicBezTo>
                  <a:pt x="639997" y="3644909"/>
                  <a:pt x="-66236" y="2703800"/>
                  <a:pt x="0" y="1828800"/>
                </a:cubicBezTo>
                <a:close/>
                <a:moveTo>
                  <a:pt x="2835178" y="2370696"/>
                </a:moveTo>
                <a:cubicBezTo>
                  <a:pt x="3078606" y="1870514"/>
                  <a:pt x="2917656" y="1422038"/>
                  <a:pt x="2637022" y="1020577"/>
                </a:cubicBezTo>
                <a:cubicBezTo>
                  <a:pt x="2269566" y="682501"/>
                  <a:pt x="1793878" y="629596"/>
                  <a:pt x="1286903" y="822422"/>
                </a:cubicBezTo>
                <a:cubicBezTo>
                  <a:pt x="1971067" y="1388334"/>
                  <a:pt x="2136041" y="1698551"/>
                  <a:pt x="2835178" y="2370696"/>
                </a:cubicBezTo>
                <a:close/>
                <a:moveTo>
                  <a:pt x="822422" y="1286904"/>
                </a:moveTo>
                <a:cubicBezTo>
                  <a:pt x="564175" y="1761398"/>
                  <a:pt x="609429" y="2282997"/>
                  <a:pt x="1020578" y="2637023"/>
                </a:cubicBezTo>
                <a:cubicBezTo>
                  <a:pt x="1416461" y="3071091"/>
                  <a:pt x="1867981" y="3105224"/>
                  <a:pt x="2370697" y="2835178"/>
                </a:cubicBezTo>
                <a:cubicBezTo>
                  <a:pt x="2157431" y="2495320"/>
                  <a:pt x="1116231" y="1596344"/>
                  <a:pt x="822422" y="1286904"/>
                </a:cubicBezTo>
                <a:close/>
              </a:path>
              <a:path w="3657600" h="3657600" stroke="0" extrusionOk="0">
                <a:moveTo>
                  <a:pt x="0" y="1828800"/>
                </a:moveTo>
                <a:cubicBezTo>
                  <a:pt x="-59578" y="782033"/>
                  <a:pt x="760556" y="21853"/>
                  <a:pt x="1828800" y="0"/>
                </a:cubicBezTo>
                <a:cubicBezTo>
                  <a:pt x="2985778" y="30939"/>
                  <a:pt x="3472196" y="824677"/>
                  <a:pt x="3657600" y="1828800"/>
                </a:cubicBezTo>
                <a:cubicBezTo>
                  <a:pt x="3518665" y="2974495"/>
                  <a:pt x="2833350" y="3687822"/>
                  <a:pt x="1828800" y="3657600"/>
                </a:cubicBezTo>
                <a:cubicBezTo>
                  <a:pt x="669967" y="3576180"/>
                  <a:pt x="20053" y="2848399"/>
                  <a:pt x="0" y="1828800"/>
                </a:cubicBezTo>
                <a:close/>
                <a:moveTo>
                  <a:pt x="2835178" y="2370696"/>
                </a:moveTo>
                <a:cubicBezTo>
                  <a:pt x="3150486" y="1935287"/>
                  <a:pt x="3010193" y="1344047"/>
                  <a:pt x="2637022" y="1020577"/>
                </a:cubicBezTo>
                <a:cubicBezTo>
                  <a:pt x="2180903" y="648468"/>
                  <a:pt x="1721292" y="592565"/>
                  <a:pt x="1286903" y="822422"/>
                </a:cubicBezTo>
                <a:cubicBezTo>
                  <a:pt x="1525010" y="1128738"/>
                  <a:pt x="2626503" y="2042584"/>
                  <a:pt x="2835178" y="2370696"/>
                </a:cubicBezTo>
                <a:close/>
                <a:moveTo>
                  <a:pt x="822422" y="1286904"/>
                </a:moveTo>
                <a:cubicBezTo>
                  <a:pt x="592668" y="1736677"/>
                  <a:pt x="673220" y="2282403"/>
                  <a:pt x="1020578" y="2637023"/>
                </a:cubicBezTo>
                <a:cubicBezTo>
                  <a:pt x="1300683" y="2981517"/>
                  <a:pt x="1939343" y="3085174"/>
                  <a:pt x="2370697" y="2835178"/>
                </a:cubicBezTo>
                <a:cubicBezTo>
                  <a:pt x="2245340" y="2524625"/>
                  <a:pt x="1129607" y="1532466"/>
                  <a:pt x="822422" y="1286904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noSmoking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0AEBD1-B04A-4C1A-9A3B-63A1865B39AF}"/>
              </a:ext>
            </a:extLst>
          </p:cNvPr>
          <p:cNvSpPr txBox="1"/>
          <p:nvPr/>
        </p:nvSpPr>
        <p:spPr>
          <a:xfrm>
            <a:off x="2633472" y="5897880"/>
            <a:ext cx="147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Fact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EA8602-2709-4659-A1F2-5F8F71229754}"/>
              </a:ext>
            </a:extLst>
          </p:cNvPr>
          <p:cNvSpPr txBox="1"/>
          <p:nvPr/>
        </p:nvSpPr>
        <p:spPr>
          <a:xfrm>
            <a:off x="8193986" y="5897880"/>
            <a:ext cx="147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Myth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6B6A2FC-8EF1-4F18-A729-B5563EB92805}"/>
              </a:ext>
            </a:extLst>
          </p:cNvPr>
          <p:cNvSpPr txBox="1">
            <a:spLocks/>
          </p:cNvSpPr>
          <p:nvPr/>
        </p:nvSpPr>
        <p:spPr>
          <a:xfrm>
            <a:off x="958367" y="518257"/>
            <a:ext cx="6120855" cy="12488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8531" algn="ctr"/>
            <a:r>
              <a:rPr lang="en-US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Educating yourself and alerting authorities when appropriate helps combat trafficking.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AD2F94-7846-4A3B-8643-C84D1E6B9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5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6523 0.059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8" y="296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8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F831AE5-6B1E-4B05-A2C8-F2E7BD7B6EE9}"/>
              </a:ext>
            </a:extLst>
          </p:cNvPr>
          <p:cNvGrpSpPr/>
          <p:nvPr/>
        </p:nvGrpSpPr>
        <p:grpSpPr>
          <a:xfrm>
            <a:off x="138751" y="109568"/>
            <a:ext cx="8295565" cy="2115017"/>
            <a:chOff x="1528547" y="1133151"/>
            <a:chExt cx="8475262" cy="22958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Google Shape;47;p8">
              <a:extLst>
                <a:ext uri="{FF2B5EF4-FFF2-40B4-BE49-F238E27FC236}">
                  <a16:creationId xmlns:a16="http://schemas.microsoft.com/office/drawing/2014/main" id="{9FFA5BC6-5343-4095-A8EC-1101CC2B060D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20"/>
            <a:stretch/>
          </p:blipFill>
          <p:spPr>
            <a:xfrm>
              <a:off x="3750365" y="1133151"/>
              <a:ext cx="6253444" cy="229584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" name="Google Shape;47;p8">
              <a:extLst>
                <a:ext uri="{FF2B5EF4-FFF2-40B4-BE49-F238E27FC236}">
                  <a16:creationId xmlns:a16="http://schemas.microsoft.com/office/drawing/2014/main" id="{6074810F-EFEC-4326-8E91-E6928C9962BE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20"/>
            <a:stretch/>
          </p:blipFill>
          <p:spPr>
            <a:xfrm flipH="1">
              <a:off x="1528547" y="1133151"/>
              <a:ext cx="5059851" cy="2295849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85DC50-D206-48A7-8CF2-4829D99F3F58}"/>
              </a:ext>
            </a:extLst>
          </p:cNvPr>
          <p:cNvSpPr txBox="1">
            <a:spLocks/>
          </p:cNvSpPr>
          <p:nvPr/>
        </p:nvSpPr>
        <p:spPr>
          <a:xfrm>
            <a:off x="864424" y="427059"/>
            <a:ext cx="6293410" cy="12488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8531" algn="ctr"/>
            <a:r>
              <a:rPr lang="en-US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Survivors of human trafficking experience immediate relief after being rescued. 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CA30A117-9869-4E33-B673-D3C154CAEDC6}"/>
              </a:ext>
            </a:extLst>
          </p:cNvPr>
          <p:cNvSpPr/>
          <p:nvPr/>
        </p:nvSpPr>
        <p:spPr>
          <a:xfrm>
            <a:off x="1124250" y="2221992"/>
            <a:ext cx="4572000" cy="3657600"/>
          </a:xfrm>
          <a:custGeom>
            <a:avLst/>
            <a:gdLst>
              <a:gd name="connsiteX0" fmla="*/ 5 w 4572000"/>
              <a:gd name="connsiteY0" fmla="*/ 1397075 h 3657600"/>
              <a:gd name="connsiteX1" fmla="*/ 1544325 w 4572000"/>
              <a:gd name="connsiteY1" fmla="*/ 1163177 h 3657600"/>
              <a:gd name="connsiteX2" fmla="*/ 2286000 w 4572000"/>
              <a:gd name="connsiteY2" fmla="*/ 0 h 3657600"/>
              <a:gd name="connsiteX3" fmla="*/ 3027675 w 4572000"/>
              <a:gd name="connsiteY3" fmla="*/ 1163177 h 3657600"/>
              <a:gd name="connsiteX4" fmla="*/ 4571995 w 4572000"/>
              <a:gd name="connsiteY4" fmla="*/ 1397075 h 3657600"/>
              <a:gd name="connsiteX5" fmla="*/ 3486056 w 4572000"/>
              <a:gd name="connsiteY5" fmla="*/ 2349857 h 3657600"/>
              <a:gd name="connsiteX6" fmla="*/ 3698823 w 4572000"/>
              <a:gd name="connsiteY6" fmla="*/ 3657591 h 3657600"/>
              <a:gd name="connsiteX7" fmla="*/ 2286000 w 4572000"/>
              <a:gd name="connsiteY7" fmla="*/ 3083265 h 3657600"/>
              <a:gd name="connsiteX8" fmla="*/ 873177 w 4572000"/>
              <a:gd name="connsiteY8" fmla="*/ 3657591 h 3657600"/>
              <a:gd name="connsiteX9" fmla="*/ 1085944 w 4572000"/>
              <a:gd name="connsiteY9" fmla="*/ 2349857 h 3657600"/>
              <a:gd name="connsiteX10" fmla="*/ 5 w 4572000"/>
              <a:gd name="connsiteY10" fmla="*/ 1397075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2000" h="3657600" fill="none" extrusionOk="0">
                <a:moveTo>
                  <a:pt x="5" y="1397075"/>
                </a:moveTo>
                <a:cubicBezTo>
                  <a:pt x="225061" y="1471489"/>
                  <a:pt x="1095844" y="1227345"/>
                  <a:pt x="1544325" y="1163177"/>
                </a:cubicBezTo>
                <a:cubicBezTo>
                  <a:pt x="1776271" y="861034"/>
                  <a:pt x="2173547" y="233685"/>
                  <a:pt x="2286000" y="0"/>
                </a:cubicBezTo>
                <a:cubicBezTo>
                  <a:pt x="2599075" y="421709"/>
                  <a:pt x="2750210" y="742914"/>
                  <a:pt x="3027675" y="1163177"/>
                </a:cubicBezTo>
                <a:cubicBezTo>
                  <a:pt x="3572922" y="1279754"/>
                  <a:pt x="3997129" y="1306896"/>
                  <a:pt x="4571995" y="1397075"/>
                </a:cubicBezTo>
                <a:cubicBezTo>
                  <a:pt x="4200907" y="1659293"/>
                  <a:pt x="3844246" y="1882821"/>
                  <a:pt x="3486056" y="2349857"/>
                </a:cubicBezTo>
                <a:cubicBezTo>
                  <a:pt x="3568993" y="2562873"/>
                  <a:pt x="3667937" y="3268001"/>
                  <a:pt x="3698823" y="3657591"/>
                </a:cubicBezTo>
                <a:cubicBezTo>
                  <a:pt x="3540274" y="3506881"/>
                  <a:pt x="2588603" y="3205475"/>
                  <a:pt x="2286000" y="3083265"/>
                </a:cubicBezTo>
                <a:cubicBezTo>
                  <a:pt x="2188884" y="3264580"/>
                  <a:pt x="1217001" y="3485657"/>
                  <a:pt x="873177" y="3657591"/>
                </a:cubicBezTo>
                <a:cubicBezTo>
                  <a:pt x="1010575" y="3300419"/>
                  <a:pt x="1082985" y="2985547"/>
                  <a:pt x="1085944" y="2349857"/>
                </a:cubicBezTo>
                <a:cubicBezTo>
                  <a:pt x="876682" y="2270456"/>
                  <a:pt x="392923" y="1780798"/>
                  <a:pt x="5" y="1397075"/>
                </a:cubicBezTo>
                <a:close/>
              </a:path>
              <a:path w="4572000" h="3657600" stroke="0" extrusionOk="0">
                <a:moveTo>
                  <a:pt x="5" y="1397075"/>
                </a:moveTo>
                <a:cubicBezTo>
                  <a:pt x="328189" y="1287761"/>
                  <a:pt x="1408378" y="1322552"/>
                  <a:pt x="1544325" y="1163177"/>
                </a:cubicBezTo>
                <a:cubicBezTo>
                  <a:pt x="1946828" y="762782"/>
                  <a:pt x="1994405" y="504629"/>
                  <a:pt x="2286000" y="0"/>
                </a:cubicBezTo>
                <a:cubicBezTo>
                  <a:pt x="2590757" y="279771"/>
                  <a:pt x="2972479" y="855709"/>
                  <a:pt x="3027675" y="1163177"/>
                </a:cubicBezTo>
                <a:cubicBezTo>
                  <a:pt x="3365180" y="1338742"/>
                  <a:pt x="4038566" y="1438958"/>
                  <a:pt x="4571995" y="1397075"/>
                </a:cubicBezTo>
                <a:cubicBezTo>
                  <a:pt x="4107833" y="1834900"/>
                  <a:pt x="3686409" y="2240333"/>
                  <a:pt x="3486056" y="2349857"/>
                </a:cubicBezTo>
                <a:cubicBezTo>
                  <a:pt x="3559864" y="2999410"/>
                  <a:pt x="3559699" y="3253189"/>
                  <a:pt x="3698823" y="3657591"/>
                </a:cubicBezTo>
                <a:cubicBezTo>
                  <a:pt x="2988502" y="3495167"/>
                  <a:pt x="2876146" y="3301572"/>
                  <a:pt x="2286000" y="3083265"/>
                </a:cubicBezTo>
                <a:cubicBezTo>
                  <a:pt x="1918986" y="3161972"/>
                  <a:pt x="1121136" y="3429722"/>
                  <a:pt x="873177" y="3657591"/>
                </a:cubicBezTo>
                <a:cubicBezTo>
                  <a:pt x="950095" y="3068322"/>
                  <a:pt x="1029907" y="2697272"/>
                  <a:pt x="1085944" y="2349857"/>
                </a:cubicBezTo>
                <a:cubicBezTo>
                  <a:pt x="634120" y="1995234"/>
                  <a:pt x="339282" y="1609778"/>
                  <a:pt x="5" y="1397075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3507143784">
                  <a:prstGeom prst="star5">
                    <a:avLst>
                      <a:gd name="adj" fmla="val 26248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4E0CE5DA-69F6-4234-9D75-BAEEC13D993D}"/>
              </a:ext>
            </a:extLst>
          </p:cNvPr>
          <p:cNvSpPr/>
          <p:nvPr/>
        </p:nvSpPr>
        <p:spPr>
          <a:xfrm>
            <a:off x="7100682" y="2221992"/>
            <a:ext cx="3657600" cy="3657600"/>
          </a:xfrm>
          <a:custGeom>
            <a:avLst/>
            <a:gdLst>
              <a:gd name="connsiteX0" fmla="*/ 0 w 3657600"/>
              <a:gd name="connsiteY0" fmla="*/ 1828800 h 3657600"/>
              <a:gd name="connsiteX1" fmla="*/ 1828800 w 3657600"/>
              <a:gd name="connsiteY1" fmla="*/ 0 h 3657600"/>
              <a:gd name="connsiteX2" fmla="*/ 3657600 w 3657600"/>
              <a:gd name="connsiteY2" fmla="*/ 1828800 h 3657600"/>
              <a:gd name="connsiteX3" fmla="*/ 1828800 w 3657600"/>
              <a:gd name="connsiteY3" fmla="*/ 3657600 h 3657600"/>
              <a:gd name="connsiteX4" fmla="*/ 0 w 3657600"/>
              <a:gd name="connsiteY4" fmla="*/ 1828800 h 3657600"/>
              <a:gd name="connsiteX5" fmla="*/ 2835178 w 3657600"/>
              <a:gd name="connsiteY5" fmla="*/ 2370696 h 3657600"/>
              <a:gd name="connsiteX6" fmla="*/ 2637022 w 3657600"/>
              <a:gd name="connsiteY6" fmla="*/ 1020577 h 3657600"/>
              <a:gd name="connsiteX7" fmla="*/ 1286903 w 3657600"/>
              <a:gd name="connsiteY7" fmla="*/ 822422 h 3657600"/>
              <a:gd name="connsiteX8" fmla="*/ 2835178 w 3657600"/>
              <a:gd name="connsiteY8" fmla="*/ 2370696 h 3657600"/>
              <a:gd name="connsiteX9" fmla="*/ 822422 w 3657600"/>
              <a:gd name="connsiteY9" fmla="*/ 1286904 h 3657600"/>
              <a:gd name="connsiteX10" fmla="*/ 1020578 w 3657600"/>
              <a:gd name="connsiteY10" fmla="*/ 2637023 h 3657600"/>
              <a:gd name="connsiteX11" fmla="*/ 2370697 w 3657600"/>
              <a:gd name="connsiteY11" fmla="*/ 2835178 h 3657600"/>
              <a:gd name="connsiteX12" fmla="*/ 822422 w 3657600"/>
              <a:gd name="connsiteY12" fmla="*/ 1286904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57600" h="3657600" fill="none" extrusionOk="0">
                <a:moveTo>
                  <a:pt x="0" y="1828800"/>
                </a:moveTo>
                <a:cubicBezTo>
                  <a:pt x="104627" y="979942"/>
                  <a:pt x="831517" y="15600"/>
                  <a:pt x="1828800" y="0"/>
                </a:cubicBezTo>
                <a:cubicBezTo>
                  <a:pt x="2960748" y="-106756"/>
                  <a:pt x="3670273" y="759172"/>
                  <a:pt x="3657600" y="1828800"/>
                </a:cubicBezTo>
                <a:cubicBezTo>
                  <a:pt x="3510086" y="2863042"/>
                  <a:pt x="2732484" y="3584231"/>
                  <a:pt x="1828800" y="3657600"/>
                </a:cubicBezTo>
                <a:cubicBezTo>
                  <a:pt x="639997" y="3644909"/>
                  <a:pt x="-66236" y="2703800"/>
                  <a:pt x="0" y="1828800"/>
                </a:cubicBezTo>
                <a:close/>
                <a:moveTo>
                  <a:pt x="2835178" y="2370696"/>
                </a:moveTo>
                <a:cubicBezTo>
                  <a:pt x="3078606" y="1870514"/>
                  <a:pt x="2917656" y="1422038"/>
                  <a:pt x="2637022" y="1020577"/>
                </a:cubicBezTo>
                <a:cubicBezTo>
                  <a:pt x="2269566" y="682501"/>
                  <a:pt x="1793878" y="629596"/>
                  <a:pt x="1286903" y="822422"/>
                </a:cubicBezTo>
                <a:cubicBezTo>
                  <a:pt x="1971067" y="1388334"/>
                  <a:pt x="2136041" y="1698551"/>
                  <a:pt x="2835178" y="2370696"/>
                </a:cubicBezTo>
                <a:close/>
                <a:moveTo>
                  <a:pt x="822422" y="1286904"/>
                </a:moveTo>
                <a:cubicBezTo>
                  <a:pt x="564175" y="1761398"/>
                  <a:pt x="609429" y="2282997"/>
                  <a:pt x="1020578" y="2637023"/>
                </a:cubicBezTo>
                <a:cubicBezTo>
                  <a:pt x="1416461" y="3071091"/>
                  <a:pt x="1867981" y="3105224"/>
                  <a:pt x="2370697" y="2835178"/>
                </a:cubicBezTo>
                <a:cubicBezTo>
                  <a:pt x="2157431" y="2495320"/>
                  <a:pt x="1116231" y="1596344"/>
                  <a:pt x="822422" y="1286904"/>
                </a:cubicBezTo>
                <a:close/>
              </a:path>
              <a:path w="3657600" h="3657600" stroke="0" extrusionOk="0">
                <a:moveTo>
                  <a:pt x="0" y="1828800"/>
                </a:moveTo>
                <a:cubicBezTo>
                  <a:pt x="-59578" y="782033"/>
                  <a:pt x="760556" y="21853"/>
                  <a:pt x="1828800" y="0"/>
                </a:cubicBezTo>
                <a:cubicBezTo>
                  <a:pt x="2985778" y="30939"/>
                  <a:pt x="3472196" y="824677"/>
                  <a:pt x="3657600" y="1828800"/>
                </a:cubicBezTo>
                <a:cubicBezTo>
                  <a:pt x="3518665" y="2974495"/>
                  <a:pt x="2833350" y="3687822"/>
                  <a:pt x="1828800" y="3657600"/>
                </a:cubicBezTo>
                <a:cubicBezTo>
                  <a:pt x="669967" y="3576180"/>
                  <a:pt x="20053" y="2848399"/>
                  <a:pt x="0" y="1828800"/>
                </a:cubicBezTo>
                <a:close/>
                <a:moveTo>
                  <a:pt x="2835178" y="2370696"/>
                </a:moveTo>
                <a:cubicBezTo>
                  <a:pt x="3150486" y="1935287"/>
                  <a:pt x="3010193" y="1344047"/>
                  <a:pt x="2637022" y="1020577"/>
                </a:cubicBezTo>
                <a:cubicBezTo>
                  <a:pt x="2180903" y="648468"/>
                  <a:pt x="1721292" y="592565"/>
                  <a:pt x="1286903" y="822422"/>
                </a:cubicBezTo>
                <a:cubicBezTo>
                  <a:pt x="1525010" y="1128738"/>
                  <a:pt x="2626503" y="2042584"/>
                  <a:pt x="2835178" y="2370696"/>
                </a:cubicBezTo>
                <a:close/>
                <a:moveTo>
                  <a:pt x="822422" y="1286904"/>
                </a:moveTo>
                <a:cubicBezTo>
                  <a:pt x="592668" y="1736677"/>
                  <a:pt x="673220" y="2282403"/>
                  <a:pt x="1020578" y="2637023"/>
                </a:cubicBezTo>
                <a:cubicBezTo>
                  <a:pt x="1300683" y="2981517"/>
                  <a:pt x="1939343" y="3085174"/>
                  <a:pt x="2370697" y="2835178"/>
                </a:cubicBezTo>
                <a:cubicBezTo>
                  <a:pt x="2245340" y="2524625"/>
                  <a:pt x="1129607" y="1532466"/>
                  <a:pt x="822422" y="1286904"/>
                </a:cubicBezTo>
                <a:close/>
              </a:path>
            </a:pathLst>
          </a:custGeom>
          <a:solidFill>
            <a:schemeClr val="tx2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noSmoking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59E51-CEF1-4A1F-B841-C009B15AE75C}"/>
              </a:ext>
            </a:extLst>
          </p:cNvPr>
          <p:cNvSpPr txBox="1"/>
          <p:nvPr/>
        </p:nvSpPr>
        <p:spPr>
          <a:xfrm>
            <a:off x="2633472" y="5897880"/>
            <a:ext cx="147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Fact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C0525-3EB1-462F-AA06-90A086ADF5B9}"/>
              </a:ext>
            </a:extLst>
          </p:cNvPr>
          <p:cNvSpPr txBox="1"/>
          <p:nvPr/>
        </p:nvSpPr>
        <p:spPr>
          <a:xfrm>
            <a:off x="8193986" y="5897880"/>
            <a:ext cx="1470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Georgia" panose="02040502050405020303" pitchFamily="18" charset="0"/>
              </a:rPr>
              <a:t>Myth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D5E7801-A57B-4527-B109-689440742687}"/>
              </a:ext>
            </a:extLst>
          </p:cNvPr>
          <p:cNvSpPr txBox="1">
            <a:spLocks/>
          </p:cNvSpPr>
          <p:nvPr/>
        </p:nvSpPr>
        <p:spPr>
          <a:xfrm>
            <a:off x="1145709" y="542659"/>
            <a:ext cx="5954973" cy="124883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8531" algn="ctr"/>
            <a:r>
              <a:rPr lang="en-US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For some survivors, being rescued is extremely traumatic.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6364C9-6DF9-4C8B-B653-404AA78F7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8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26523 0.0546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8" y="27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8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308E6400-B42C-4CAA-8837-F723B08EF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8" b="11754"/>
          <a:stretch/>
        </p:blipFill>
        <p:spPr>
          <a:xfrm>
            <a:off x="0" y="0"/>
            <a:ext cx="12192000" cy="6497053"/>
          </a:xfrm>
          <a:prstGeom prst="rect">
            <a:avLst/>
          </a:prstGeom>
        </p:spPr>
      </p:pic>
      <p:pic>
        <p:nvPicPr>
          <p:cNvPr id="20" name="Google Shape;47;p8">
            <a:extLst>
              <a:ext uri="{FF2B5EF4-FFF2-40B4-BE49-F238E27FC236}">
                <a16:creationId xmlns:a16="http://schemas.microsoft.com/office/drawing/2014/main" id="{7CF2E1A8-1DDF-41AF-A015-28729A96FB5B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0"/>
          <a:stretch/>
        </p:blipFill>
        <p:spPr>
          <a:xfrm>
            <a:off x="0" y="477168"/>
            <a:ext cx="6328064" cy="13001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B1F9CD-D7E4-48A8-8088-E805BCF7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 a Plan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CF153B7-2FDB-4AFB-835B-B27393A3C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506781"/>
            <a:ext cx="2743200" cy="365125"/>
          </a:xfrm>
        </p:spPr>
        <p:txBody>
          <a:bodyPr/>
          <a:lstStyle/>
          <a:p>
            <a:fld id="{DC7BBA9F-DE71-443C-8AAE-5AD50151E65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39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3B1F9CD-D7E4-48A8-8088-E805BCF7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Resources</a:t>
            </a:r>
          </a:p>
        </p:txBody>
      </p:sp>
      <p:sp>
        <p:nvSpPr>
          <p:cNvPr id="14" name="!!nathumantrafhotline">
            <a:extLst>
              <a:ext uri="{FF2B5EF4-FFF2-40B4-BE49-F238E27FC236}">
                <a16:creationId xmlns:a16="http://schemas.microsoft.com/office/drawing/2014/main" id="{F62CA740-DDAC-43D1-B7D0-CC8484ECE9DA}"/>
              </a:ext>
            </a:extLst>
          </p:cNvPr>
          <p:cNvSpPr/>
          <p:nvPr/>
        </p:nvSpPr>
        <p:spPr>
          <a:xfrm>
            <a:off x="2932548" y="1829902"/>
            <a:ext cx="6326905" cy="4550930"/>
          </a:xfrm>
          <a:prstGeom prst="rect">
            <a:avLst/>
          </a:prstGeom>
          <a:solidFill>
            <a:srgbClr val="374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dirty="0">
                <a:solidFill>
                  <a:srgbClr val="FFFFFF"/>
                </a:solidFill>
              </a:rPr>
              <a:t>NATIONAL</a:t>
            </a:r>
            <a:r>
              <a:rPr lang="en-US" sz="6600" b="1" dirty="0"/>
              <a:t> </a:t>
            </a:r>
            <a:br>
              <a:rPr lang="en-US" sz="6600" b="1" dirty="0"/>
            </a:br>
            <a:r>
              <a:rPr lang="en-US" sz="6600" b="1" dirty="0">
                <a:solidFill>
                  <a:srgbClr val="56CAF5"/>
                </a:solidFill>
              </a:rPr>
              <a:t>HUMAN </a:t>
            </a:r>
            <a:br>
              <a:rPr lang="en-US" sz="6600" b="1" dirty="0">
                <a:solidFill>
                  <a:srgbClr val="56CAF5"/>
                </a:solidFill>
              </a:rPr>
            </a:br>
            <a:r>
              <a:rPr lang="en-US" sz="6600" b="1" dirty="0">
                <a:solidFill>
                  <a:srgbClr val="56CAF5"/>
                </a:solidFill>
              </a:rPr>
              <a:t>TRAFFICKING </a:t>
            </a:r>
            <a:br>
              <a:rPr lang="en-US" sz="6600" b="1" dirty="0"/>
            </a:br>
            <a:r>
              <a:rPr lang="en-US" sz="6600" b="1" dirty="0">
                <a:solidFill>
                  <a:srgbClr val="FFFFFF"/>
                </a:solidFill>
              </a:rPr>
              <a:t>HOTLINE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B7E70-1B5A-413F-A405-18BFAA52FC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724400" y="6497053"/>
            <a:ext cx="2743200" cy="365125"/>
          </a:xfrm>
        </p:spPr>
        <p:txBody>
          <a:bodyPr/>
          <a:lstStyle/>
          <a:p>
            <a:fld id="{DC7BBA9F-DE71-443C-8AAE-5AD50151E65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16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thumantrafhotline">
            <a:extLst>
              <a:ext uri="{FF2B5EF4-FFF2-40B4-BE49-F238E27FC236}">
                <a16:creationId xmlns:a16="http://schemas.microsoft.com/office/drawing/2014/main" id="{2BDF465F-01C3-4EE9-A67C-A7AAABA7573A}"/>
              </a:ext>
            </a:extLst>
          </p:cNvPr>
          <p:cNvSpPr/>
          <p:nvPr/>
        </p:nvSpPr>
        <p:spPr>
          <a:xfrm>
            <a:off x="5319251" y="149803"/>
            <a:ext cx="1545375" cy="1023014"/>
          </a:xfrm>
          <a:prstGeom prst="rect">
            <a:avLst/>
          </a:prstGeom>
          <a:solidFill>
            <a:srgbClr val="374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NATIONAL</a:t>
            </a:r>
            <a:r>
              <a:rPr lang="en-US" sz="1200" b="1" dirty="0">
                <a:latin typeface="Arial Black" panose="020B0A04020102020204" pitchFamily="34" charset="0"/>
              </a:rPr>
              <a:t> </a:t>
            </a:r>
            <a:br>
              <a:rPr lang="en-US" sz="1200" b="1" dirty="0">
                <a:latin typeface="Arial Black" panose="020B0A04020102020204" pitchFamily="34" charset="0"/>
              </a:rPr>
            </a:br>
            <a:r>
              <a:rPr lang="en-US" sz="1200" b="1" dirty="0">
                <a:solidFill>
                  <a:srgbClr val="56CAF5"/>
                </a:solidFill>
                <a:latin typeface="Arial Black" panose="020B0A04020102020204" pitchFamily="34" charset="0"/>
              </a:rPr>
              <a:t>HUMAN </a:t>
            </a:r>
            <a:br>
              <a:rPr lang="en-US" sz="1200" b="1" dirty="0">
                <a:solidFill>
                  <a:srgbClr val="56CAF5"/>
                </a:solidFill>
                <a:latin typeface="Arial Black" panose="020B0A04020102020204" pitchFamily="34" charset="0"/>
              </a:rPr>
            </a:br>
            <a:r>
              <a:rPr lang="en-US" sz="1200" b="1" dirty="0">
                <a:solidFill>
                  <a:srgbClr val="56CAF5"/>
                </a:solidFill>
                <a:latin typeface="Arial Black" panose="020B0A04020102020204" pitchFamily="34" charset="0"/>
              </a:rPr>
              <a:t>TRAFFICKING </a:t>
            </a:r>
            <a:br>
              <a:rPr lang="en-US" sz="1200" b="1" dirty="0">
                <a:latin typeface="Arial Black" panose="020B0A04020102020204" pitchFamily="34" charset="0"/>
              </a:rPr>
            </a:br>
            <a:r>
              <a:rPr lang="en-US" sz="1200" b="1" dirty="0">
                <a:solidFill>
                  <a:srgbClr val="FFFFFF"/>
                </a:solidFill>
                <a:latin typeface="Arial Black" panose="020B0A04020102020204" pitchFamily="34" charset="0"/>
              </a:rPr>
              <a:t>HOTLINE</a:t>
            </a:r>
          </a:p>
        </p:txBody>
      </p:sp>
      <p:graphicFrame>
        <p:nvGraphicFramePr>
          <p:cNvPr id="3" name="poster">
            <a:extLst>
              <a:ext uri="{FF2B5EF4-FFF2-40B4-BE49-F238E27FC236}">
                <a16:creationId xmlns:a16="http://schemas.microsoft.com/office/drawing/2014/main" id="{2855D83F-86A8-4018-B852-69995BA829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252050"/>
              </p:ext>
            </p:extLst>
          </p:nvPr>
        </p:nvGraphicFramePr>
        <p:xfrm>
          <a:off x="3586897" y="0"/>
          <a:ext cx="5018206" cy="6492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40" imgH="6034757" progId="Acrobat.Document.DC">
                  <p:embed/>
                </p:oleObj>
              </mc:Choice>
              <mc:Fallback>
                <p:oleObj name="Acrobat Document" r:id="rId2" imgW="4663440" imgH="6034757" progId="Acrobat.Document.DC">
                  <p:embed/>
                  <p:pic>
                    <p:nvPicPr>
                      <p:cNvPr id="3" name="poster">
                        <a:extLst>
                          <a:ext uri="{FF2B5EF4-FFF2-40B4-BE49-F238E27FC236}">
                            <a16:creationId xmlns:a16="http://schemas.microsoft.com/office/drawing/2014/main" id="{2855D83F-86A8-4018-B852-69995BA829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86897" y="0"/>
                        <a:ext cx="5018206" cy="6492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4FF9D7-A5AC-4676-9E07-B8B1ECC81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BBA9F-DE71-443C-8AAE-5AD50151E65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009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ybalt template">
  <a:themeElements>
    <a:clrScheme name="Cool Colors Option 3">
      <a:dk1>
        <a:srgbClr val="27296D"/>
      </a:dk1>
      <a:lt1>
        <a:srgbClr val="A393EB"/>
      </a:lt1>
      <a:dk2>
        <a:srgbClr val="5E63B6"/>
      </a:dk2>
      <a:lt2>
        <a:srgbClr val="F5C7F7"/>
      </a:lt2>
      <a:accent1>
        <a:srgbClr val="27296D"/>
      </a:accent1>
      <a:accent2>
        <a:srgbClr val="5E63B6"/>
      </a:accent2>
      <a:accent3>
        <a:srgbClr val="A393EB"/>
      </a:accent3>
      <a:accent4>
        <a:srgbClr val="F5C7F7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  <wetp:taskpane dockstate="right" visibility="0" width="350" row="4">
    <wetp:webextensionref xmlns:r="http://schemas.openxmlformats.org/officeDocument/2006/relationships" r:id="rId2"/>
  </wetp:taskpane>
  <wetp:taskpane dockstate="right" visibility="0" width="438" row="3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1D7B8305-4E50-4CBA-9CB9-D124540EBFD2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887AF353-74C0-4E9F-AC52-33777104D6D3}">
  <we:reference id="wa104379997" version="2.0.0.0" store="en-US" storeType="OMEX"/>
  <we:alternateReferences>
    <we:reference id="wa104379997" version="2.0.0.0" store="WA104379997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BF88334A-0D95-4808-8E62-4E812789BCF9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8504F481011C4EBD5AC60863546422" ma:contentTypeVersion="8" ma:contentTypeDescription="Create a new document." ma:contentTypeScope="" ma:versionID="8343661214200e76ab37010cad982cdb">
  <xsd:schema xmlns:xsd="http://www.w3.org/2001/XMLSchema" xmlns:xs="http://www.w3.org/2001/XMLSchema" xmlns:p="http://schemas.microsoft.com/office/2006/metadata/properties" xmlns:ns2="aa61787e-5653-4ad6-be33-0782b9c2e5ad" targetNamespace="http://schemas.microsoft.com/office/2006/metadata/properties" ma:root="true" ma:fieldsID="1ffcb69183f718431b8e781b661da57c" ns2:_="">
    <xsd:import namespace="aa61787e-5653-4ad6-be33-0782b9c2e5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61787e-5653-4ad6-be33-0782b9c2e5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9761266-09C3-4919-8590-C836034BB4C5}">
  <ds:schemaRefs>
    <ds:schemaRef ds:uri="aa61787e-5653-4ad6-be33-0782b9c2e5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81B32AD-780B-48E5-BCC9-6AB4831CB0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BC281C-C9F5-43A3-A093-2FBB36F01251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aa61787e-5653-4ad6-be33-0782b9c2e5ad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6342</TotalTime>
  <Words>1158</Words>
  <Application>Microsoft Office PowerPoint</Application>
  <PresentationFormat>Widescreen</PresentationFormat>
  <Paragraphs>327</Paragraphs>
  <Slides>35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Calibri</vt:lpstr>
      <vt:lpstr>Caveat Brush</vt:lpstr>
      <vt:lpstr>Georgia</vt:lpstr>
      <vt:lpstr>Georgia Pro</vt:lpstr>
      <vt:lpstr>Patrick Hand</vt:lpstr>
      <vt:lpstr>Tybalt template</vt:lpstr>
      <vt:lpstr>Acrobat Document</vt:lpstr>
      <vt:lpstr>Human Trafficking: Helping Victims</vt:lpstr>
      <vt:lpstr>Using Zoom: Chat</vt:lpstr>
      <vt:lpstr>Using Zoom: Annotations </vt:lpstr>
      <vt:lpstr>PowerPoint Presentation</vt:lpstr>
      <vt:lpstr>PowerPoint Presentation</vt:lpstr>
      <vt:lpstr>PowerPoint Presentation</vt:lpstr>
      <vt:lpstr>Develop a Plan</vt:lpstr>
      <vt:lpstr>National Resources</vt:lpstr>
      <vt:lpstr>PowerPoint Presentation</vt:lpstr>
      <vt:lpstr>National Resources</vt:lpstr>
      <vt:lpstr>Community Resources</vt:lpstr>
      <vt:lpstr>PowerPoint Presentation</vt:lpstr>
      <vt:lpstr>PowerPoint Presentation</vt:lpstr>
      <vt:lpstr>Agency Process</vt:lpstr>
      <vt:lpstr>Disclosure Plan</vt:lpstr>
      <vt:lpstr>Disclosure Plan</vt:lpstr>
      <vt:lpstr>Disclosure Plan</vt:lpstr>
      <vt:lpstr>Disclosure Plan</vt:lpstr>
      <vt:lpstr>Your Disclosure Plan</vt:lpstr>
      <vt:lpstr>Trusting Environment</vt:lpstr>
      <vt:lpstr>Ongoing Case Management</vt:lpstr>
      <vt:lpstr>Ongoing Case Management</vt:lpstr>
      <vt:lpstr>W-2 Activities</vt:lpstr>
      <vt:lpstr>W-2 Activities</vt:lpstr>
      <vt:lpstr>W-2 Activities</vt:lpstr>
      <vt:lpstr>W-2 Activities</vt:lpstr>
      <vt:lpstr>W-2 Activities</vt:lpstr>
      <vt:lpstr>W-2 Activities</vt:lpstr>
      <vt:lpstr>W-2 Activities</vt:lpstr>
      <vt:lpstr>W-2 Activities</vt:lpstr>
      <vt:lpstr>W-2 Activities</vt:lpstr>
      <vt:lpstr>W-2 Activities</vt:lpstr>
      <vt:lpstr>What would you do? </vt:lpstr>
      <vt:lpstr>Human Trafficking Series</vt:lpstr>
      <vt:lpstr>Additional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Chappa</dc:creator>
  <cp:lastModifiedBy>Kelsey Chappa</cp:lastModifiedBy>
  <cp:revision>342</cp:revision>
  <cp:lastPrinted>2021-11-29T02:09:11Z</cp:lastPrinted>
  <dcterms:created xsi:type="dcterms:W3CDTF">2020-04-06T15:42:22Z</dcterms:created>
  <dcterms:modified xsi:type="dcterms:W3CDTF">2022-02-07T14:26:18Z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0x0101004A8504F481011C4EBD5AC60863546422</vt:lpwstr>
  </property>
</Properties>
</file>